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Default Extension="mp4" ContentType="video/mp4"/>
  <Default Extension="mp3" ContentType="audio/mp3"/>
  <Default Extension="wma" ContentType="audio/x-ms-wma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7" r:id="rId3"/>
    <p:sldId id="382" r:id="rId4"/>
    <p:sldId id="383" r:id="rId5"/>
    <p:sldId id="320" r:id="rId6"/>
    <p:sldId id="384" r:id="rId7"/>
    <p:sldId id="385" r:id="rId8"/>
    <p:sldId id="386" r:id="rId9"/>
    <p:sldId id="387" r:id="rId10"/>
    <p:sldId id="388" r:id="rId11"/>
    <p:sldId id="420" r:id="rId12"/>
    <p:sldId id="421" r:id="rId13"/>
    <p:sldId id="422" r:id="rId14"/>
    <p:sldId id="423" r:id="rId15"/>
    <p:sldId id="424" r:id="rId16"/>
    <p:sldId id="425" r:id="rId17"/>
    <p:sldId id="428" r:id="rId18"/>
    <p:sldId id="427" r:id="rId19"/>
    <p:sldId id="429" r:id="rId20"/>
    <p:sldId id="430" r:id="rId21"/>
    <p:sldId id="431" r:id="rId22"/>
    <p:sldId id="432" r:id="rId23"/>
    <p:sldId id="433" r:id="rId24"/>
    <p:sldId id="434" r:id="rId25"/>
    <p:sldId id="437" r:id="rId26"/>
    <p:sldId id="435" r:id="rId27"/>
    <p:sldId id="268" r:id="rId28"/>
    <p:sldId id="442" r:id="rId29"/>
    <p:sldId id="438" r:id="rId30"/>
    <p:sldId id="439" r:id="rId31"/>
    <p:sldId id="440" r:id="rId32"/>
    <p:sldId id="441" r:id="rId33"/>
    <p:sldId id="443" r:id="rId34"/>
    <p:sldId id="338" r:id="rId35"/>
    <p:sldId id="444" r:id="rId36"/>
    <p:sldId id="445" r:id="rId37"/>
    <p:sldId id="446" r:id="rId38"/>
    <p:sldId id="342" r:id="rId39"/>
    <p:sldId id="343" r:id="rId40"/>
    <p:sldId id="448" r:id="rId41"/>
  </p:sldIdLst>
  <p:sldSz cx="12192000" cy="6858000"/>
  <p:notesSz cx="6858000" cy="9144000"/>
  <p:custDataLst>
    <p:tags r:id="rId4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03" d="100"/>
          <a:sy n="103" d="100"/>
        </p:scale>
        <p:origin x="-864" y="-96"/>
      </p:cViewPr>
      <p:guideLst>
        <p:guide orient="horz" pos="2112"/>
        <p:guide pos="384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8.xml" /><Relationship Id="rId11" Type="http://schemas.openxmlformats.org/officeDocument/2006/relationships/slide" Target="slides/slide9.xml" /><Relationship Id="rId12" Type="http://schemas.openxmlformats.org/officeDocument/2006/relationships/slide" Target="slides/slide10.xml" /><Relationship Id="rId13" Type="http://schemas.openxmlformats.org/officeDocument/2006/relationships/slide" Target="slides/slide11.xml" /><Relationship Id="rId14" Type="http://schemas.openxmlformats.org/officeDocument/2006/relationships/slide" Target="slides/slide12.xml" /><Relationship Id="rId15" Type="http://schemas.openxmlformats.org/officeDocument/2006/relationships/slide" Target="slides/slide13.xml" /><Relationship Id="rId16" Type="http://schemas.openxmlformats.org/officeDocument/2006/relationships/slide" Target="slides/slide14.xml" /><Relationship Id="rId17" Type="http://schemas.openxmlformats.org/officeDocument/2006/relationships/slide" Target="slides/slide15.xml" /><Relationship Id="rId18" Type="http://schemas.openxmlformats.org/officeDocument/2006/relationships/slide" Target="slides/slide16.xml" /><Relationship Id="rId19" Type="http://schemas.openxmlformats.org/officeDocument/2006/relationships/slide" Target="slides/slide17.xml" /><Relationship Id="rId2" Type="http://schemas.openxmlformats.org/officeDocument/2006/relationships/notesMaster" Target="notesMasters/notesMaster1.xml" /><Relationship Id="rId20" Type="http://schemas.openxmlformats.org/officeDocument/2006/relationships/slide" Target="slides/slide18.xml" /><Relationship Id="rId21" Type="http://schemas.openxmlformats.org/officeDocument/2006/relationships/slide" Target="slides/slide19.xml" /><Relationship Id="rId22" Type="http://schemas.openxmlformats.org/officeDocument/2006/relationships/slide" Target="slides/slide20.xml" /><Relationship Id="rId23" Type="http://schemas.openxmlformats.org/officeDocument/2006/relationships/slide" Target="slides/slide21.xml" /><Relationship Id="rId24" Type="http://schemas.openxmlformats.org/officeDocument/2006/relationships/slide" Target="slides/slide22.xml" /><Relationship Id="rId25" Type="http://schemas.openxmlformats.org/officeDocument/2006/relationships/slide" Target="slides/slide23.xml" /><Relationship Id="rId26" Type="http://schemas.openxmlformats.org/officeDocument/2006/relationships/slide" Target="slides/slide24.xml" /><Relationship Id="rId27" Type="http://schemas.openxmlformats.org/officeDocument/2006/relationships/slide" Target="slides/slide25.xml" /><Relationship Id="rId28" Type="http://schemas.openxmlformats.org/officeDocument/2006/relationships/slide" Target="slides/slide26.xml" /><Relationship Id="rId29" Type="http://schemas.openxmlformats.org/officeDocument/2006/relationships/slide" Target="slides/slide27.xml" /><Relationship Id="rId3" Type="http://schemas.openxmlformats.org/officeDocument/2006/relationships/slide" Target="slides/slide1.xml" /><Relationship Id="rId30" Type="http://schemas.openxmlformats.org/officeDocument/2006/relationships/slide" Target="slides/slide28.xml" /><Relationship Id="rId31" Type="http://schemas.openxmlformats.org/officeDocument/2006/relationships/slide" Target="slides/slide29.xml" /><Relationship Id="rId32" Type="http://schemas.openxmlformats.org/officeDocument/2006/relationships/slide" Target="slides/slide30.xml" /><Relationship Id="rId33" Type="http://schemas.openxmlformats.org/officeDocument/2006/relationships/slide" Target="slides/slide31.xml" /><Relationship Id="rId34" Type="http://schemas.openxmlformats.org/officeDocument/2006/relationships/slide" Target="slides/slide32.xml" /><Relationship Id="rId35" Type="http://schemas.openxmlformats.org/officeDocument/2006/relationships/slide" Target="slides/slide33.xml" /><Relationship Id="rId36" Type="http://schemas.openxmlformats.org/officeDocument/2006/relationships/slide" Target="slides/slide34.xml" /><Relationship Id="rId37" Type="http://schemas.openxmlformats.org/officeDocument/2006/relationships/slide" Target="slides/slide35.xml" /><Relationship Id="rId38" Type="http://schemas.openxmlformats.org/officeDocument/2006/relationships/slide" Target="slides/slide36.xml" /><Relationship Id="rId39" Type="http://schemas.openxmlformats.org/officeDocument/2006/relationships/slide" Target="slides/slide37.xml" /><Relationship Id="rId4" Type="http://schemas.openxmlformats.org/officeDocument/2006/relationships/slide" Target="slides/slide2.xml" /><Relationship Id="rId40" Type="http://schemas.openxmlformats.org/officeDocument/2006/relationships/slide" Target="slides/slide38.xml" /><Relationship Id="rId41" Type="http://schemas.openxmlformats.org/officeDocument/2006/relationships/slide" Target="slides/slide39.xml" /><Relationship Id="rId42" Type="http://schemas.openxmlformats.org/officeDocument/2006/relationships/tags" Target="tags/tag444.xml" /><Relationship Id="rId43" Type="http://schemas.openxmlformats.org/officeDocument/2006/relationships/presProps" Target="presProps.xml" /><Relationship Id="rId44" Type="http://schemas.openxmlformats.org/officeDocument/2006/relationships/viewProps" Target="viewProps.xml" /><Relationship Id="rId45" Type="http://schemas.openxmlformats.org/officeDocument/2006/relationships/theme" Target="theme/theme1.xml" /><Relationship Id="rId46" Type="http://schemas.openxmlformats.org/officeDocument/2006/relationships/tableStyles" Target="tableStyles.xml" /><Relationship Id="rId5" Type="http://schemas.openxmlformats.org/officeDocument/2006/relationships/slide" Target="slides/slide3.xml" /><Relationship Id="rId6" Type="http://schemas.openxmlformats.org/officeDocument/2006/relationships/slide" Target="slides/slide4.xml" /><Relationship Id="rId7" Type="http://schemas.openxmlformats.org/officeDocument/2006/relationships/slide" Target="slides/slide5.xml" /><Relationship Id="rId8" Type="http://schemas.openxmlformats.org/officeDocument/2006/relationships/slide" Target="slides/slide6.xml" /><Relationship Id="rId9" Type="http://schemas.openxmlformats.org/officeDocument/2006/relationships/slide" Target="slides/slide7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8.xml" /><Relationship Id="rId2" Type="http://schemas.openxmlformats.org/officeDocument/2006/relationships/tags" Target="../tags/tag79.xml" /><Relationship Id="rId3" Type="http://schemas.openxmlformats.org/officeDocument/2006/relationships/tags" Target="../tags/tag80.xml" /><Relationship Id="rId4" Type="http://schemas.openxmlformats.org/officeDocument/2006/relationships/tags" Target="../tags/tag81.xml" /><Relationship Id="rId5" Type="http://schemas.openxmlformats.org/officeDocument/2006/relationships/tags" Target="../tags/tag82.xml" /><Relationship Id="rId6" Type="http://schemas.openxmlformats.org/officeDocument/2006/relationships/tags" Target="../tags/tag83.xml" /><Relationship Id="rId7" Type="http://schemas.openxmlformats.org/officeDocument/2006/relationships/tags" Target="../tags/tag84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11266" name="页眉占位符 11265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1267" name="日期占位符 11266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endParaRPr lang="zh-CN" altLang="en-US" sz="1200" strike="noStrike" noProof="1"/>
          </a:p>
        </p:txBody>
      </p:sp>
      <p:sp>
        <p:nvSpPr>
          <p:cNvPr id="13316" name="幻灯片图像占位符 11267"/>
          <p:cNvSpPr>
            <a:spLocks noRot="1" noTextEdit="1"/>
          </p:cNvSpPr>
          <p:nvPr>
            <p:ph type="sldImg" idx="6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3317" name="文本占位符 11268"/>
          <p:cNvSpPr>
            <a:spLocks noGrp="1"/>
          </p:cNvSpPr>
          <p:nvPr>
            <p:ph type="body" sz="quarter" idx="7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0"/>
            <a:r>
              <a:rPr lang="zh-CN" altLang="en-US"/>
              <a:t>第二级</a:t>
            </a:r>
            <a:endParaRPr lang="zh-CN" altLang="en-US"/>
          </a:p>
          <a:p>
            <a:pPr lvl="2" indent="0"/>
            <a:r>
              <a:rPr lang="zh-CN" altLang="en-US"/>
              <a:t>第三级</a:t>
            </a:r>
            <a:endParaRPr lang="zh-CN" altLang="en-US"/>
          </a:p>
          <a:p>
            <a:pPr lvl="3" indent="0"/>
            <a:r>
              <a:rPr lang="zh-CN" altLang="en-US"/>
              <a:t>第四级</a:t>
            </a:r>
            <a:endParaRPr lang="zh-CN" altLang="en-US"/>
          </a:p>
          <a:p>
            <a:pPr lvl="4" indent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1270" name="页脚占位符 11269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11271" name="灯片编号占位符 11270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image" Target="../media/image1.png" /><Relationship Id="rId8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8.xml" /><Relationship Id="rId2" Type="http://schemas.openxmlformats.org/officeDocument/2006/relationships/tags" Target="../tags/tag59.xml" /><Relationship Id="rId3" Type="http://schemas.openxmlformats.org/officeDocument/2006/relationships/tags" Target="../tags/tag60.xml" /><Relationship Id="rId4" Type="http://schemas.openxmlformats.org/officeDocument/2006/relationships/tags" Target="../tags/tag61.xml" /><Relationship Id="rId5" Type="http://schemas.openxmlformats.org/officeDocument/2006/relationships/tags" Target="../tags/tag62.xml" /><Relationship Id="rId6" Type="http://schemas.openxmlformats.org/officeDocument/2006/relationships/tags" Target="../tags/tag63.xml" /><Relationship Id="rId7" Type="http://schemas.openxmlformats.org/officeDocument/2006/relationships/image" Target="../media/image1.png" /><Relationship Id="rId8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4.xml" /><Relationship Id="rId2" Type="http://schemas.openxmlformats.org/officeDocument/2006/relationships/tags" Target="../tags/tag65.xml" /><Relationship Id="rId3" Type="http://schemas.openxmlformats.org/officeDocument/2006/relationships/tags" Target="../tags/tag66.xml" /><Relationship Id="rId4" Type="http://schemas.openxmlformats.org/officeDocument/2006/relationships/tags" Target="../tags/tag67.xml" /><Relationship Id="rId5" Type="http://schemas.openxmlformats.org/officeDocument/2006/relationships/tags" Target="../tags/tag68.xml" /><Relationship Id="rId6" Type="http://schemas.openxmlformats.org/officeDocument/2006/relationships/tags" Target="../tags/tag69.xml" /><Relationship Id="rId7" Type="http://schemas.openxmlformats.org/officeDocument/2006/relationships/image" Target="../media/image1.png" /><Relationship Id="rId8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tags" Target="../tags/tag9.xml" /><Relationship Id="rId4" Type="http://schemas.openxmlformats.org/officeDocument/2006/relationships/tags" Target="../tags/tag10.xml" /><Relationship Id="rId5" Type="http://schemas.openxmlformats.org/officeDocument/2006/relationships/tags" Target="../tags/tag11.xml" /><Relationship Id="rId6" Type="http://schemas.openxmlformats.org/officeDocument/2006/relationships/tags" Target="../tags/tag12.xml" /><Relationship Id="rId7" Type="http://schemas.openxmlformats.org/officeDocument/2006/relationships/image" Target="../media/image1.png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3.xml" /><Relationship Id="rId2" Type="http://schemas.openxmlformats.org/officeDocument/2006/relationships/tags" Target="../tags/tag14.xml" /><Relationship Id="rId3" Type="http://schemas.openxmlformats.org/officeDocument/2006/relationships/tags" Target="../tags/tag15.xml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tags" Target="../tags/tag18.xml" /><Relationship Id="rId7" Type="http://schemas.openxmlformats.org/officeDocument/2006/relationships/image" Target="../media/image1.png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9.xml" /><Relationship Id="rId2" Type="http://schemas.openxmlformats.org/officeDocument/2006/relationships/tags" Target="../tags/tag20.xml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tags" Target="../tags/tag23.xml" /><Relationship Id="rId6" Type="http://schemas.openxmlformats.org/officeDocument/2006/relationships/tags" Target="../tags/tag24.xml" /><Relationship Id="rId7" Type="http://schemas.openxmlformats.org/officeDocument/2006/relationships/tags" Target="../tags/tag25.xml" /><Relationship Id="rId8" Type="http://schemas.openxmlformats.org/officeDocument/2006/relationships/image" Target="../media/image1.png" /><Relationship Id="rId9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1.png" /><Relationship Id="rId11" Type="http://schemas.openxmlformats.org/officeDocument/2006/relationships/slideMaster" Target="../slideMasters/slideMaster1.xml" /><Relationship Id="rId2" Type="http://schemas.openxmlformats.org/officeDocument/2006/relationships/tags" Target="../tags/tag27.xml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tags" Target="../tags/tag32.xml" /><Relationship Id="rId8" Type="http://schemas.openxmlformats.org/officeDocument/2006/relationships/tags" Target="../tags/tag33.xml" /><Relationship Id="rId9" Type="http://schemas.openxmlformats.org/officeDocument/2006/relationships/tags" Target="../tags/tag34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tags" Target="../tags/tag36.xml" /><Relationship Id="rId3" Type="http://schemas.openxmlformats.org/officeDocument/2006/relationships/tags" Target="../tags/tag37.xml" /><Relationship Id="rId4" Type="http://schemas.openxmlformats.org/officeDocument/2006/relationships/tags" Target="../tags/tag38.xml" /><Relationship Id="rId5" Type="http://schemas.openxmlformats.org/officeDocument/2006/relationships/tags" Target="../tags/tag39.xml" /><Relationship Id="rId6" Type="http://schemas.openxmlformats.org/officeDocument/2006/relationships/image" Target="../media/image1.png" /><Relationship Id="rId7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tags" Target="../tags/tag41.xml" /><Relationship Id="rId3" Type="http://schemas.openxmlformats.org/officeDocument/2006/relationships/tags" Target="../tags/tag42.xml" /><Relationship Id="rId4" Type="http://schemas.openxmlformats.org/officeDocument/2006/relationships/tags" Target="../tags/tag43.xml" /><Relationship Id="rId5" Type="http://schemas.openxmlformats.org/officeDocument/2006/relationships/image" Target="../media/image1.png" /><Relationship Id="rId6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image" Target="../media/image1.png" /><Relationship Id="rId9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ags" Target="../tags/tag56.xml" /><Relationship Id="rId7" Type="http://schemas.openxmlformats.org/officeDocument/2006/relationships/tags" Target="../tags/tag57.xml" /><Relationship Id="rId8" Type="http://schemas.openxmlformats.org/officeDocument/2006/relationships/image" Target="../media/image1.png" /><Relationship Id="rId9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" preserve="1">
  <p:cSld name="标题幻灯片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vertTx" preserve="1">
  <p:cSld name="标题和竖排文字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vertTitleAndTx" preserve="1">
  <p:cSld name="竖版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obj" preserve="1">
  <p:cSld name="标题和内容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secHead" preserve="1">
  <p:cSld name="节标题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woObj" preserve="1">
  <p:cSld name="两栏内容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woTxTwoObj" preserve="1">
  <p:cSld name="比较">
    <p:bg>
      <p:bgPr>
        <a:blipFill rotWithShape="0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titleOnly" preserve="1">
  <p:cSld name="仅标题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blank" preserve="1">
  <p:cSld name="空白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objTx" preserve="1">
  <p:cSld name="内容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 type="picTx" preserve="1">
  <p:cSld name="图片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70.xml" /><Relationship Id="rId13" Type="http://schemas.openxmlformats.org/officeDocument/2006/relationships/image" Target="../media/image2.jpeg" /><Relationship Id="rId14" Type="http://schemas.openxmlformats.org/officeDocument/2006/relationships/tags" Target="../tags/tag71.xml" /><Relationship Id="rId15" Type="http://schemas.openxmlformats.org/officeDocument/2006/relationships/tags" Target="../tags/tag72.xml" /><Relationship Id="rId16" Type="http://schemas.openxmlformats.org/officeDocument/2006/relationships/tags" Target="../tags/tag73.xml" /><Relationship Id="rId17" Type="http://schemas.openxmlformats.org/officeDocument/2006/relationships/tags" Target="../tags/tag74.xml" /><Relationship Id="rId18" Type="http://schemas.openxmlformats.org/officeDocument/2006/relationships/tags" Target="../tags/tag75.xml" /><Relationship Id="rId19" Type="http://schemas.openxmlformats.org/officeDocument/2006/relationships/tags" Target="../tags/tag76.xml" /><Relationship Id="rId2" Type="http://schemas.openxmlformats.org/officeDocument/2006/relationships/slideLayout" Target="../slideLayouts/slideLayout2.xml" /><Relationship Id="rId20" Type="http://schemas.openxmlformats.org/officeDocument/2006/relationships/image" Target="file:///D:\qq&#25991;&#20214;\712321467\Image\C2C\Image2\%7b75232B38-A165-1FB7-499C-2E1C792CACB5%7d.png" TargetMode="External" /><Relationship Id="rId21" Type="http://schemas.openxmlformats.org/officeDocument/2006/relationships/image" Target="../media/image3.png" /><Relationship Id="rId22" Type="http://schemas.openxmlformats.org/officeDocument/2006/relationships/tags" Target="../tags/tag77.xml" /><Relationship Id="rId23" Type="http://schemas.openxmlformats.org/officeDocument/2006/relationships/image" Target="../media/image1.png" /><Relationship Id="rId24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rotWithShape="0">
          <a:blip r:embed="rId23"/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2"/>
          </p:custDataLst>
        </p:nvPr>
      </p:nvGrpSpPr>
      <p:grpSpPr/>
      <p:pic>
        <p:nvPicPr>
          <p:cNvPr id="1026" name="图片 1030" descr="课件母版背景副本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标题 1025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8" name="文本占位符 1026"/>
          <p:cNvSpPr>
            <a:spLocks noGrp="1"/>
          </p:cNvSpPr>
          <p:nvPr>
            <p:ph type="body" idx="5"/>
            <p:custDataLst>
              <p:tags r:id="rId16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-285750"/>
            <a:r>
              <a:rPr lang="zh-CN" altLang="en-US"/>
              <a:t>第二级</a:t>
            </a:r>
            <a:endParaRPr lang="zh-CN" altLang="en-US"/>
          </a:p>
          <a:p>
            <a:pPr lvl="2" indent="-228600"/>
            <a:r>
              <a:rPr lang="zh-CN" altLang="en-US"/>
              <a:t>第三级</a:t>
            </a:r>
            <a:endParaRPr lang="zh-CN" altLang="en-US"/>
          </a:p>
          <a:p>
            <a:pPr lvl="3" indent="-228600"/>
            <a:r>
              <a:rPr lang="zh-CN" altLang="en-US"/>
              <a:t>第四级</a:t>
            </a:r>
            <a:endParaRPr lang="zh-CN" altLang="en-US"/>
          </a:p>
          <a:p>
            <a:pPr lvl="4" indent="-22860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2" name="日期占位符 1027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/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85.xml" /><Relationship Id="rId3" Type="http://schemas.openxmlformats.org/officeDocument/2006/relationships/tags" Target="../tags/tag86.xml" /><Relationship Id="rId4" Type="http://schemas.openxmlformats.org/officeDocument/2006/relationships/tags" Target="../tags/tag8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58.xml" /><Relationship Id="rId11" Type="http://schemas.openxmlformats.org/officeDocument/2006/relationships/tags" Target="../tags/tag159.xml" /><Relationship Id="rId12" Type="http://schemas.openxmlformats.org/officeDocument/2006/relationships/tags" Target="../tags/tag160.xml" /><Relationship Id="rId2" Type="http://schemas.openxmlformats.org/officeDocument/2006/relationships/tags" Target="../tags/tag150.xml" /><Relationship Id="rId3" Type="http://schemas.openxmlformats.org/officeDocument/2006/relationships/tags" Target="../tags/tag151.xml" /><Relationship Id="rId4" Type="http://schemas.openxmlformats.org/officeDocument/2006/relationships/tags" Target="../tags/tag152.xml" /><Relationship Id="rId5" Type="http://schemas.openxmlformats.org/officeDocument/2006/relationships/tags" Target="../tags/tag153.xml" /><Relationship Id="rId6" Type="http://schemas.openxmlformats.org/officeDocument/2006/relationships/tags" Target="../tags/tag154.xml" /><Relationship Id="rId7" Type="http://schemas.openxmlformats.org/officeDocument/2006/relationships/tags" Target="../tags/tag155.xml" /><Relationship Id="rId8" Type="http://schemas.openxmlformats.org/officeDocument/2006/relationships/tags" Target="../tags/tag156.xml" /><Relationship Id="rId9" Type="http://schemas.openxmlformats.org/officeDocument/2006/relationships/tags" Target="../tags/tag157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69.xml" /><Relationship Id="rId11" Type="http://schemas.openxmlformats.org/officeDocument/2006/relationships/tags" Target="../tags/tag170.xml" /><Relationship Id="rId12" Type="http://schemas.openxmlformats.org/officeDocument/2006/relationships/tags" Target="../tags/tag171.xml" /><Relationship Id="rId13" Type="http://schemas.openxmlformats.org/officeDocument/2006/relationships/tags" Target="../tags/tag172.xml" /><Relationship Id="rId14" Type="http://schemas.openxmlformats.org/officeDocument/2006/relationships/tags" Target="../tags/tag173.xml" /><Relationship Id="rId15" Type="http://schemas.openxmlformats.org/officeDocument/2006/relationships/tags" Target="../tags/tag174.xml" /><Relationship Id="rId16" Type="http://schemas.openxmlformats.org/officeDocument/2006/relationships/tags" Target="../tags/tag175.xml" /><Relationship Id="rId17" Type="http://schemas.openxmlformats.org/officeDocument/2006/relationships/tags" Target="../tags/tag176.xml" /><Relationship Id="rId18" Type="http://schemas.openxmlformats.org/officeDocument/2006/relationships/tags" Target="../tags/tag177.xml" /><Relationship Id="rId2" Type="http://schemas.openxmlformats.org/officeDocument/2006/relationships/tags" Target="../tags/tag161.xml" /><Relationship Id="rId3" Type="http://schemas.openxmlformats.org/officeDocument/2006/relationships/tags" Target="../tags/tag162.xml" /><Relationship Id="rId4" Type="http://schemas.openxmlformats.org/officeDocument/2006/relationships/tags" Target="../tags/tag163.xml" /><Relationship Id="rId5" Type="http://schemas.openxmlformats.org/officeDocument/2006/relationships/tags" Target="../tags/tag164.xml" /><Relationship Id="rId6" Type="http://schemas.openxmlformats.org/officeDocument/2006/relationships/tags" Target="../tags/tag165.xml" /><Relationship Id="rId7" Type="http://schemas.openxmlformats.org/officeDocument/2006/relationships/tags" Target="../tags/tag166.xml" /><Relationship Id="rId8" Type="http://schemas.openxmlformats.org/officeDocument/2006/relationships/tags" Target="../tags/tag167.xml" /><Relationship Id="rId9" Type="http://schemas.openxmlformats.org/officeDocument/2006/relationships/tags" Target="../tags/tag168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78.xml" /><Relationship Id="rId3" Type="http://schemas.openxmlformats.org/officeDocument/2006/relationships/tags" Target="../tags/tag179.xml" /><Relationship Id="rId4" Type="http://schemas.openxmlformats.org/officeDocument/2006/relationships/image" Target="../media/image22.png" /><Relationship Id="rId5" Type="http://schemas.openxmlformats.org/officeDocument/2006/relationships/tags" Target="../tags/tag180.xml" /><Relationship Id="rId6" Type="http://schemas.openxmlformats.org/officeDocument/2006/relationships/video" Target="../media/media8.mp4" /><Relationship Id="rId7" Type="http://schemas.microsoft.com/office/2007/relationships/media" Target="../media/media8.mp4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88.xml" /><Relationship Id="rId11" Type="http://schemas.openxmlformats.org/officeDocument/2006/relationships/tags" Target="../tags/tag189.xml" /><Relationship Id="rId2" Type="http://schemas.openxmlformats.org/officeDocument/2006/relationships/tags" Target="../tags/tag181.xml" /><Relationship Id="rId3" Type="http://schemas.openxmlformats.org/officeDocument/2006/relationships/tags" Target="../tags/tag182.xml" /><Relationship Id="rId4" Type="http://schemas.openxmlformats.org/officeDocument/2006/relationships/tags" Target="../tags/tag183.xml" /><Relationship Id="rId5" Type="http://schemas.openxmlformats.org/officeDocument/2006/relationships/tags" Target="../tags/tag184.xml" /><Relationship Id="rId6" Type="http://schemas.openxmlformats.org/officeDocument/2006/relationships/tags" Target="../tags/tag185.xml" /><Relationship Id="rId7" Type="http://schemas.openxmlformats.org/officeDocument/2006/relationships/tags" Target="../tags/tag186.xml" /><Relationship Id="rId8" Type="http://schemas.openxmlformats.org/officeDocument/2006/relationships/image" Target="../media/image23.png" /><Relationship Id="rId9" Type="http://schemas.openxmlformats.org/officeDocument/2006/relationships/tags" Target="../tags/tag187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96.xml" /><Relationship Id="rId2" Type="http://schemas.openxmlformats.org/officeDocument/2006/relationships/tags" Target="../tags/tag190.xml" /><Relationship Id="rId3" Type="http://schemas.openxmlformats.org/officeDocument/2006/relationships/image" Target="../media/image24.png" /><Relationship Id="rId4" Type="http://schemas.microsoft.com/office/2007/relationships/hdphoto" Target="../media/image25.wdp" /><Relationship Id="rId5" Type="http://schemas.openxmlformats.org/officeDocument/2006/relationships/tags" Target="../tags/tag191.xml" /><Relationship Id="rId6" Type="http://schemas.openxmlformats.org/officeDocument/2006/relationships/tags" Target="../tags/tag192.xml" /><Relationship Id="rId7" Type="http://schemas.openxmlformats.org/officeDocument/2006/relationships/tags" Target="../tags/tag193.xml" /><Relationship Id="rId8" Type="http://schemas.openxmlformats.org/officeDocument/2006/relationships/tags" Target="../tags/tag194.xml" /><Relationship Id="rId9" Type="http://schemas.openxmlformats.org/officeDocument/2006/relationships/tags" Target="../tags/tag19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03.xml" /><Relationship Id="rId11" Type="http://schemas.openxmlformats.org/officeDocument/2006/relationships/video" Target="../media/media9.mp4" /><Relationship Id="rId12" Type="http://schemas.microsoft.com/office/2007/relationships/media" Target="../media/media9.mp4" /><Relationship Id="rId2" Type="http://schemas.openxmlformats.org/officeDocument/2006/relationships/tags" Target="../tags/tag197.xml" /><Relationship Id="rId3" Type="http://schemas.openxmlformats.org/officeDocument/2006/relationships/tags" Target="../tags/tag198.xml" /><Relationship Id="rId4" Type="http://schemas.openxmlformats.org/officeDocument/2006/relationships/tags" Target="../tags/tag199.xml" /><Relationship Id="rId5" Type="http://schemas.openxmlformats.org/officeDocument/2006/relationships/tags" Target="../tags/tag200.xml" /><Relationship Id="rId6" Type="http://schemas.openxmlformats.org/officeDocument/2006/relationships/tags" Target="../tags/tag201.xml" /><Relationship Id="rId7" Type="http://schemas.openxmlformats.org/officeDocument/2006/relationships/image" Target="../media/image17.png" /><Relationship Id="rId8" Type="http://schemas.openxmlformats.org/officeDocument/2006/relationships/tags" Target="../tags/tag202.xml" /><Relationship Id="rId9" Type="http://schemas.openxmlformats.org/officeDocument/2006/relationships/image" Target="../media/image26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microsoft.com/office/2007/relationships/media" Target="../media/media10.mp4" /><Relationship Id="rId2" Type="http://schemas.openxmlformats.org/officeDocument/2006/relationships/tags" Target="../tags/tag204.xml" /><Relationship Id="rId3" Type="http://schemas.openxmlformats.org/officeDocument/2006/relationships/image" Target="../media/image27.jpeg" /><Relationship Id="rId4" Type="http://schemas.openxmlformats.org/officeDocument/2006/relationships/tags" Target="../tags/tag205.xml" /><Relationship Id="rId5" Type="http://schemas.openxmlformats.org/officeDocument/2006/relationships/tags" Target="../tags/tag206.xml" /><Relationship Id="rId6" Type="http://schemas.openxmlformats.org/officeDocument/2006/relationships/tags" Target="../tags/tag207.xml" /><Relationship Id="rId7" Type="http://schemas.openxmlformats.org/officeDocument/2006/relationships/image" Target="../media/image28.png" /><Relationship Id="rId8" Type="http://schemas.openxmlformats.org/officeDocument/2006/relationships/tags" Target="../tags/tag208.xml" /><Relationship Id="rId9" Type="http://schemas.openxmlformats.org/officeDocument/2006/relationships/video" Target="../media/media10.mp4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13.xml" /><Relationship Id="rId2" Type="http://schemas.openxmlformats.org/officeDocument/2006/relationships/tags" Target="../tags/tag209.xml" /><Relationship Id="rId3" Type="http://schemas.openxmlformats.org/officeDocument/2006/relationships/tags" Target="../tags/tag210.xml" /><Relationship Id="rId4" Type="http://schemas.openxmlformats.org/officeDocument/2006/relationships/tags" Target="../tags/tag211.xml" /><Relationship Id="rId5" Type="http://schemas.openxmlformats.org/officeDocument/2006/relationships/image" Target="../media/image29.png" /><Relationship Id="rId6" Type="http://schemas.openxmlformats.org/officeDocument/2006/relationships/tags" Target="../tags/tag212.xml" /><Relationship Id="rId7" Type="http://schemas.openxmlformats.org/officeDocument/2006/relationships/video" Target="../media/media11.mp4" /><Relationship Id="rId8" Type="http://schemas.microsoft.com/office/2007/relationships/media" Target="../media/media11.mp4" /><Relationship Id="rId9" Type="http://schemas.openxmlformats.org/officeDocument/2006/relationships/image" Target="../media/image30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22.xml" /><Relationship Id="rId11" Type="http://schemas.openxmlformats.org/officeDocument/2006/relationships/tags" Target="../tags/tag223.xml" /><Relationship Id="rId12" Type="http://schemas.openxmlformats.org/officeDocument/2006/relationships/tags" Target="../tags/tag224.xml" /><Relationship Id="rId13" Type="http://schemas.openxmlformats.org/officeDocument/2006/relationships/tags" Target="../tags/tag225.xml" /><Relationship Id="rId14" Type="http://schemas.openxmlformats.org/officeDocument/2006/relationships/tags" Target="../tags/tag226.xml" /><Relationship Id="rId2" Type="http://schemas.openxmlformats.org/officeDocument/2006/relationships/tags" Target="../tags/tag214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tags" Target="../tags/tag217.xml" /><Relationship Id="rId6" Type="http://schemas.openxmlformats.org/officeDocument/2006/relationships/tags" Target="../tags/tag218.xml" /><Relationship Id="rId7" Type="http://schemas.openxmlformats.org/officeDocument/2006/relationships/tags" Target="../tags/tag219.xml" /><Relationship Id="rId8" Type="http://schemas.openxmlformats.org/officeDocument/2006/relationships/tags" Target="../tags/tag220.xml" /><Relationship Id="rId9" Type="http://schemas.openxmlformats.org/officeDocument/2006/relationships/tags" Target="../tags/tag221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35.xml" /><Relationship Id="rId11" Type="http://schemas.openxmlformats.org/officeDocument/2006/relationships/tags" Target="../tags/tag236.xml" /><Relationship Id="rId12" Type="http://schemas.openxmlformats.org/officeDocument/2006/relationships/tags" Target="../tags/tag237.xml" /><Relationship Id="rId13" Type="http://schemas.openxmlformats.org/officeDocument/2006/relationships/tags" Target="../tags/tag238.xml" /><Relationship Id="rId14" Type="http://schemas.openxmlformats.org/officeDocument/2006/relationships/tags" Target="../tags/tag239.xml" /><Relationship Id="rId15" Type="http://schemas.openxmlformats.org/officeDocument/2006/relationships/tags" Target="../tags/tag240.xml" /><Relationship Id="rId16" Type="http://schemas.openxmlformats.org/officeDocument/2006/relationships/tags" Target="../tags/tag241.xml" /><Relationship Id="rId2" Type="http://schemas.openxmlformats.org/officeDocument/2006/relationships/tags" Target="../tags/tag227.xml" /><Relationship Id="rId3" Type="http://schemas.openxmlformats.org/officeDocument/2006/relationships/tags" Target="../tags/tag228.xml" /><Relationship Id="rId4" Type="http://schemas.openxmlformats.org/officeDocument/2006/relationships/tags" Target="../tags/tag229.xml" /><Relationship Id="rId5" Type="http://schemas.openxmlformats.org/officeDocument/2006/relationships/tags" Target="../tags/tag230.xml" /><Relationship Id="rId6" Type="http://schemas.openxmlformats.org/officeDocument/2006/relationships/tags" Target="../tags/tag231.xml" /><Relationship Id="rId7" Type="http://schemas.openxmlformats.org/officeDocument/2006/relationships/tags" Target="../tags/tag232.xml" /><Relationship Id="rId8" Type="http://schemas.openxmlformats.org/officeDocument/2006/relationships/tags" Target="../tags/tag233.xml" /><Relationship Id="rId9" Type="http://schemas.openxmlformats.org/officeDocument/2006/relationships/tags" Target="../tags/tag234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88.xml" /><Relationship Id="rId3" Type="http://schemas.openxmlformats.org/officeDocument/2006/relationships/tags" Target="../tags/tag89.xml" /><Relationship Id="rId4" Type="http://schemas.openxmlformats.org/officeDocument/2006/relationships/image" Target="../media/image4.jpeg" /><Relationship Id="rId5" Type="http://schemas.openxmlformats.org/officeDocument/2006/relationships/tags" Target="../tags/tag90.xml" /><Relationship Id="rId6" Type="http://schemas.openxmlformats.org/officeDocument/2006/relationships/video" Target="../media/media1.mp4" /><Relationship Id="rId7" Type="http://schemas.microsoft.com/office/2007/relationships/media" Target="../media/media1.mp4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242.xml" /><Relationship Id="rId3" Type="http://schemas.openxmlformats.org/officeDocument/2006/relationships/tags" Target="../tags/tag243.xml" /><Relationship Id="rId4" Type="http://schemas.openxmlformats.org/officeDocument/2006/relationships/image" Target="../media/image31.png" /><Relationship Id="rId5" Type="http://schemas.openxmlformats.org/officeDocument/2006/relationships/tags" Target="../tags/tag244.xml" /><Relationship Id="rId6" Type="http://schemas.openxmlformats.org/officeDocument/2006/relationships/video" Target="../media/media12.mp4" /><Relationship Id="rId7" Type="http://schemas.microsoft.com/office/2007/relationships/media" Target="../media/media12.mp4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52.xml" /><Relationship Id="rId11" Type="http://schemas.openxmlformats.org/officeDocument/2006/relationships/tags" Target="../tags/tag253.xml" /><Relationship Id="rId12" Type="http://schemas.openxmlformats.org/officeDocument/2006/relationships/tags" Target="../tags/tag254.xml" /><Relationship Id="rId13" Type="http://schemas.openxmlformats.org/officeDocument/2006/relationships/tags" Target="../tags/tag255.xml" /><Relationship Id="rId2" Type="http://schemas.openxmlformats.org/officeDocument/2006/relationships/tags" Target="../tags/tag245.xml" /><Relationship Id="rId3" Type="http://schemas.openxmlformats.org/officeDocument/2006/relationships/tags" Target="../tags/tag246.xml" /><Relationship Id="rId4" Type="http://schemas.openxmlformats.org/officeDocument/2006/relationships/tags" Target="../tags/tag247.xml" /><Relationship Id="rId5" Type="http://schemas.openxmlformats.org/officeDocument/2006/relationships/tags" Target="../tags/tag248.xml" /><Relationship Id="rId6" Type="http://schemas.openxmlformats.org/officeDocument/2006/relationships/tags" Target="../tags/tag249.xml" /><Relationship Id="rId7" Type="http://schemas.openxmlformats.org/officeDocument/2006/relationships/image" Target="../media/image32.png" /><Relationship Id="rId8" Type="http://schemas.openxmlformats.org/officeDocument/2006/relationships/tags" Target="../tags/tag250.xml" /><Relationship Id="rId9" Type="http://schemas.openxmlformats.org/officeDocument/2006/relationships/tags" Target="../tags/tag25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262.xml" /><Relationship Id="rId11" Type="http://schemas.openxmlformats.org/officeDocument/2006/relationships/tags" Target="../tags/tag263.xml" /><Relationship Id="rId12" Type="http://schemas.openxmlformats.org/officeDocument/2006/relationships/tags" Target="../tags/tag264.xml" /><Relationship Id="rId13" Type="http://schemas.openxmlformats.org/officeDocument/2006/relationships/tags" Target="../tags/tag265.xml" /><Relationship Id="rId14" Type="http://schemas.openxmlformats.org/officeDocument/2006/relationships/tags" Target="../tags/tag266.xml" /><Relationship Id="rId15" Type="http://schemas.openxmlformats.org/officeDocument/2006/relationships/tags" Target="../tags/tag267.xml" /><Relationship Id="rId16" Type="http://schemas.openxmlformats.org/officeDocument/2006/relationships/tags" Target="../tags/tag268.xml" /><Relationship Id="rId17" Type="http://schemas.openxmlformats.org/officeDocument/2006/relationships/tags" Target="../tags/tag269.xml" /><Relationship Id="rId18" Type="http://schemas.openxmlformats.org/officeDocument/2006/relationships/tags" Target="../tags/tag270.xml" /><Relationship Id="rId19" Type="http://schemas.openxmlformats.org/officeDocument/2006/relationships/tags" Target="../tags/tag271.xml" /><Relationship Id="rId2" Type="http://schemas.openxmlformats.org/officeDocument/2006/relationships/tags" Target="../tags/tag256.xml" /><Relationship Id="rId20" Type="http://schemas.openxmlformats.org/officeDocument/2006/relationships/tags" Target="../tags/tag272.xml" /><Relationship Id="rId21" Type="http://schemas.openxmlformats.org/officeDocument/2006/relationships/tags" Target="../tags/tag273.xml" /><Relationship Id="rId22" Type="http://schemas.openxmlformats.org/officeDocument/2006/relationships/tags" Target="../tags/tag274.xml" /><Relationship Id="rId23" Type="http://schemas.openxmlformats.org/officeDocument/2006/relationships/image" Target="../media/image35.png" /><Relationship Id="rId24" Type="http://schemas.openxmlformats.org/officeDocument/2006/relationships/tags" Target="../tags/tag275.xml" /><Relationship Id="rId25" Type="http://schemas.openxmlformats.org/officeDocument/2006/relationships/tags" Target="../tags/tag276.xml" /><Relationship Id="rId26" Type="http://schemas.openxmlformats.org/officeDocument/2006/relationships/tags" Target="../tags/tag277.xml" /><Relationship Id="rId27" Type="http://schemas.openxmlformats.org/officeDocument/2006/relationships/tags" Target="../tags/tag278.xml" /><Relationship Id="rId28" Type="http://schemas.openxmlformats.org/officeDocument/2006/relationships/tags" Target="../tags/tag279.xml" /><Relationship Id="rId29" Type="http://schemas.openxmlformats.org/officeDocument/2006/relationships/tags" Target="../tags/tag280.xml" /><Relationship Id="rId3" Type="http://schemas.openxmlformats.org/officeDocument/2006/relationships/tags" Target="../tags/tag257.xml" /><Relationship Id="rId30" Type="http://schemas.openxmlformats.org/officeDocument/2006/relationships/tags" Target="../tags/tag281.xml" /><Relationship Id="rId31" Type="http://schemas.openxmlformats.org/officeDocument/2006/relationships/image" Target="../media/image36.png" /><Relationship Id="rId32" Type="http://schemas.openxmlformats.org/officeDocument/2006/relationships/tags" Target="../tags/tag282.xml" /><Relationship Id="rId4" Type="http://schemas.openxmlformats.org/officeDocument/2006/relationships/tags" Target="../tags/tag258.xml" /><Relationship Id="rId5" Type="http://schemas.openxmlformats.org/officeDocument/2006/relationships/image" Target="../media/image33.png" /><Relationship Id="rId6" Type="http://schemas.openxmlformats.org/officeDocument/2006/relationships/tags" Target="../tags/tag259.xml" /><Relationship Id="rId7" Type="http://schemas.openxmlformats.org/officeDocument/2006/relationships/image" Target="../media/image34.png" /><Relationship Id="rId8" Type="http://schemas.openxmlformats.org/officeDocument/2006/relationships/tags" Target="../tags/tag260.xml" /><Relationship Id="rId9" Type="http://schemas.openxmlformats.org/officeDocument/2006/relationships/tags" Target="../tags/tag261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microsoft.com/office/2007/relationships/media" Target="../media/media13.mp3" TargetMode="Internal" /><Relationship Id="rId11" Type="http://schemas.openxmlformats.org/officeDocument/2006/relationships/tags" Target="../tags/tag287.xml" /><Relationship Id="rId12" Type="http://schemas.microsoft.com/office/2007/relationships/media" Target="../media/media14.mp3" /><Relationship Id="rId13" Type="http://schemas.microsoft.com/office/2007/relationships/media" Target="../media/media14.mp3" TargetMode="Internal" /><Relationship Id="rId14" Type="http://schemas.openxmlformats.org/officeDocument/2006/relationships/tags" Target="../tags/tag288.xml" /><Relationship Id="rId15" Type="http://schemas.microsoft.com/office/2007/relationships/media" Target="../media/media15.mp3" /><Relationship Id="rId16" Type="http://schemas.microsoft.com/office/2007/relationships/media" Target="../media/media15.mp3" TargetMode="Internal" /><Relationship Id="rId17" Type="http://schemas.openxmlformats.org/officeDocument/2006/relationships/tags" Target="../tags/tag289.xml" /><Relationship Id="rId18" Type="http://schemas.openxmlformats.org/officeDocument/2006/relationships/tags" Target="../tags/tag290.xml" /><Relationship Id="rId2" Type="http://schemas.openxmlformats.org/officeDocument/2006/relationships/tags" Target="../tags/tag283.xml" /><Relationship Id="rId3" Type="http://schemas.openxmlformats.org/officeDocument/2006/relationships/image" Target="../media/image37.png" /><Relationship Id="rId4" Type="http://schemas.microsoft.com/office/2007/relationships/hdphoto" Target="../media/image38.wdp" /><Relationship Id="rId5" Type="http://schemas.openxmlformats.org/officeDocument/2006/relationships/tags" Target="../tags/tag284.xml" /><Relationship Id="rId6" Type="http://schemas.openxmlformats.org/officeDocument/2006/relationships/tags" Target="../tags/tag285.xml" /><Relationship Id="rId7" Type="http://schemas.openxmlformats.org/officeDocument/2006/relationships/image" Target="../media/image13.png" /><Relationship Id="rId8" Type="http://schemas.openxmlformats.org/officeDocument/2006/relationships/tags" Target="../tags/tag286.xml" /><Relationship Id="rId9" Type="http://schemas.microsoft.com/office/2007/relationships/media" Target="../media/media13.mp3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291.xml" /><Relationship Id="rId3" Type="http://schemas.openxmlformats.org/officeDocument/2006/relationships/tags" Target="../tags/tag292.xml" /><Relationship Id="rId4" Type="http://schemas.openxmlformats.org/officeDocument/2006/relationships/tags" Target="../tags/tag293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294.xml" /><Relationship Id="rId3" Type="http://schemas.openxmlformats.org/officeDocument/2006/relationships/tags" Target="../tags/tag295.xml" /><Relationship Id="rId4" Type="http://schemas.openxmlformats.org/officeDocument/2006/relationships/image" Target="../media/image39.png" /><Relationship Id="rId5" Type="http://schemas.openxmlformats.org/officeDocument/2006/relationships/tags" Target="../tags/tag296.xml" /><Relationship Id="rId6" Type="http://schemas.openxmlformats.org/officeDocument/2006/relationships/video" Target="../media/media16.mp4" /><Relationship Id="rId7" Type="http://schemas.microsoft.com/office/2007/relationships/media" Target="../media/media16.mp4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297.xml" /><Relationship Id="rId3" Type="http://schemas.openxmlformats.org/officeDocument/2006/relationships/tags" Target="../tags/tag298.xml" /><Relationship Id="rId4" Type="http://schemas.openxmlformats.org/officeDocument/2006/relationships/image" Target="../media/image40.png" /><Relationship Id="rId5" Type="http://schemas.openxmlformats.org/officeDocument/2006/relationships/tags" Target="../tags/tag299.xml" /><Relationship Id="rId6" Type="http://schemas.openxmlformats.org/officeDocument/2006/relationships/tags" Target="../tags/tag300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09.xml" /><Relationship Id="rId11" Type="http://schemas.openxmlformats.org/officeDocument/2006/relationships/tags" Target="../tags/tag310.xml" /><Relationship Id="rId12" Type="http://schemas.openxmlformats.org/officeDocument/2006/relationships/tags" Target="../tags/tag311.xml" /><Relationship Id="rId13" Type="http://schemas.openxmlformats.org/officeDocument/2006/relationships/tags" Target="../tags/tag312.xml" /><Relationship Id="rId14" Type="http://schemas.openxmlformats.org/officeDocument/2006/relationships/image" Target="../media/image41.png" /><Relationship Id="rId15" Type="http://schemas.openxmlformats.org/officeDocument/2006/relationships/tags" Target="../tags/tag313.xml" /><Relationship Id="rId16" Type="http://schemas.openxmlformats.org/officeDocument/2006/relationships/tags" Target="../tags/tag314.xml" /><Relationship Id="rId17" Type="http://schemas.openxmlformats.org/officeDocument/2006/relationships/tags" Target="../tags/tag315.xml" /><Relationship Id="rId18" Type="http://schemas.openxmlformats.org/officeDocument/2006/relationships/tags" Target="../tags/tag316.xml" /><Relationship Id="rId2" Type="http://schemas.openxmlformats.org/officeDocument/2006/relationships/tags" Target="../tags/tag301.xml" /><Relationship Id="rId3" Type="http://schemas.openxmlformats.org/officeDocument/2006/relationships/tags" Target="../tags/tag302.xml" /><Relationship Id="rId4" Type="http://schemas.openxmlformats.org/officeDocument/2006/relationships/tags" Target="../tags/tag303.xml" /><Relationship Id="rId5" Type="http://schemas.openxmlformats.org/officeDocument/2006/relationships/tags" Target="../tags/tag304.xml" /><Relationship Id="rId6" Type="http://schemas.openxmlformats.org/officeDocument/2006/relationships/tags" Target="../tags/tag305.xml" /><Relationship Id="rId7" Type="http://schemas.openxmlformats.org/officeDocument/2006/relationships/tags" Target="../tags/tag306.xml" /><Relationship Id="rId8" Type="http://schemas.openxmlformats.org/officeDocument/2006/relationships/tags" Target="../tags/tag307.xml" /><Relationship Id="rId9" Type="http://schemas.openxmlformats.org/officeDocument/2006/relationships/tags" Target="../tags/tag308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24.xml" /><Relationship Id="rId11" Type="http://schemas.openxmlformats.org/officeDocument/2006/relationships/tags" Target="../tags/tag325.xml" /><Relationship Id="rId12" Type="http://schemas.openxmlformats.org/officeDocument/2006/relationships/tags" Target="../tags/tag326.xml" /><Relationship Id="rId13" Type="http://schemas.openxmlformats.org/officeDocument/2006/relationships/tags" Target="../tags/tag327.xml" /><Relationship Id="rId14" Type="http://schemas.openxmlformats.org/officeDocument/2006/relationships/tags" Target="../tags/tag328.xml" /><Relationship Id="rId15" Type="http://schemas.openxmlformats.org/officeDocument/2006/relationships/tags" Target="../tags/tag329.xml" /><Relationship Id="rId16" Type="http://schemas.openxmlformats.org/officeDocument/2006/relationships/image" Target="../media/image42.png" /><Relationship Id="rId17" Type="http://schemas.openxmlformats.org/officeDocument/2006/relationships/tags" Target="../tags/tag330.xml" /><Relationship Id="rId18" Type="http://schemas.openxmlformats.org/officeDocument/2006/relationships/tags" Target="../tags/tag331.xml" /><Relationship Id="rId19" Type="http://schemas.openxmlformats.org/officeDocument/2006/relationships/image" Target="../media/image43.png" /><Relationship Id="rId2" Type="http://schemas.openxmlformats.org/officeDocument/2006/relationships/tags" Target="../tags/tag317.xml" /><Relationship Id="rId20" Type="http://schemas.openxmlformats.org/officeDocument/2006/relationships/tags" Target="../tags/tag332.xml" /><Relationship Id="rId21" Type="http://schemas.openxmlformats.org/officeDocument/2006/relationships/tags" Target="../tags/tag333.xml" /><Relationship Id="rId22" Type="http://schemas.openxmlformats.org/officeDocument/2006/relationships/tags" Target="../tags/tag334.xml" /><Relationship Id="rId23" Type="http://schemas.openxmlformats.org/officeDocument/2006/relationships/image" Target="../media/image44.png" /><Relationship Id="rId24" Type="http://schemas.openxmlformats.org/officeDocument/2006/relationships/tags" Target="../tags/tag335.xml" /><Relationship Id="rId25" Type="http://schemas.openxmlformats.org/officeDocument/2006/relationships/tags" Target="../tags/tag336.xml" /><Relationship Id="rId3" Type="http://schemas.openxmlformats.org/officeDocument/2006/relationships/tags" Target="../tags/tag318.xml" /><Relationship Id="rId4" Type="http://schemas.openxmlformats.org/officeDocument/2006/relationships/hyperlink" Target="file:///E:/&#26032;&#24314;&#25991;&#20214;&#22841;/resource/8s22/swf/03402003.swf" TargetMode="External" /><Relationship Id="rId5" Type="http://schemas.openxmlformats.org/officeDocument/2006/relationships/tags" Target="../tags/tag319.xml" /><Relationship Id="rId6" Type="http://schemas.openxmlformats.org/officeDocument/2006/relationships/tags" Target="../tags/tag320.xml" /><Relationship Id="rId7" Type="http://schemas.openxmlformats.org/officeDocument/2006/relationships/tags" Target="../tags/tag321.xml" /><Relationship Id="rId8" Type="http://schemas.openxmlformats.org/officeDocument/2006/relationships/tags" Target="../tags/tag322.xml" /><Relationship Id="rId9" Type="http://schemas.openxmlformats.org/officeDocument/2006/relationships/tags" Target="../tags/tag323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43.xml" /><Relationship Id="rId11" Type="http://schemas.openxmlformats.org/officeDocument/2006/relationships/tags" Target="../tags/tag344.xml" /><Relationship Id="rId12" Type="http://schemas.openxmlformats.org/officeDocument/2006/relationships/image" Target="../media/image46.png" /><Relationship Id="rId13" Type="http://schemas.openxmlformats.org/officeDocument/2006/relationships/tags" Target="../tags/tag345.xml" /><Relationship Id="rId14" Type="http://schemas.openxmlformats.org/officeDocument/2006/relationships/tags" Target="../tags/tag346.xml" /><Relationship Id="rId15" Type="http://schemas.openxmlformats.org/officeDocument/2006/relationships/tags" Target="../tags/tag347.xml" /><Relationship Id="rId16" Type="http://schemas.openxmlformats.org/officeDocument/2006/relationships/tags" Target="../tags/tag348.xml" /><Relationship Id="rId17" Type="http://schemas.openxmlformats.org/officeDocument/2006/relationships/tags" Target="../tags/tag349.xml" /><Relationship Id="rId18" Type="http://schemas.openxmlformats.org/officeDocument/2006/relationships/tags" Target="../tags/tag350.xml" /><Relationship Id="rId19" Type="http://schemas.openxmlformats.org/officeDocument/2006/relationships/tags" Target="../tags/tag351.xml" /><Relationship Id="rId2" Type="http://schemas.openxmlformats.org/officeDocument/2006/relationships/tags" Target="../tags/tag337.xml" /><Relationship Id="rId20" Type="http://schemas.openxmlformats.org/officeDocument/2006/relationships/tags" Target="../tags/tag352.xml" /><Relationship Id="rId21" Type="http://schemas.openxmlformats.org/officeDocument/2006/relationships/tags" Target="../tags/tag353.xml" /><Relationship Id="rId22" Type="http://schemas.openxmlformats.org/officeDocument/2006/relationships/tags" Target="../tags/tag354.xml" /><Relationship Id="rId23" Type="http://schemas.openxmlformats.org/officeDocument/2006/relationships/tags" Target="../tags/tag355.xml" /><Relationship Id="rId24" Type="http://schemas.openxmlformats.org/officeDocument/2006/relationships/tags" Target="../tags/tag356.xml" /><Relationship Id="rId25" Type="http://schemas.openxmlformats.org/officeDocument/2006/relationships/tags" Target="../tags/tag357.xml" /><Relationship Id="rId26" Type="http://schemas.openxmlformats.org/officeDocument/2006/relationships/image" Target="../media/image42.png" /><Relationship Id="rId27" Type="http://schemas.openxmlformats.org/officeDocument/2006/relationships/tags" Target="../tags/tag358.xml" /><Relationship Id="rId3" Type="http://schemas.openxmlformats.org/officeDocument/2006/relationships/tags" Target="../tags/tag338.xml" /><Relationship Id="rId4" Type="http://schemas.openxmlformats.org/officeDocument/2006/relationships/hyperlink" Target="file:///E:/&#26032;&#24314;&#25991;&#20214;&#22841;/resource/8s22/swf/03402003.swf" TargetMode="External" /><Relationship Id="rId5" Type="http://schemas.openxmlformats.org/officeDocument/2006/relationships/tags" Target="../tags/tag339.xml" /><Relationship Id="rId6" Type="http://schemas.openxmlformats.org/officeDocument/2006/relationships/image" Target="../media/image45.png" /><Relationship Id="rId7" Type="http://schemas.openxmlformats.org/officeDocument/2006/relationships/tags" Target="../tags/tag340.xml" /><Relationship Id="rId8" Type="http://schemas.openxmlformats.org/officeDocument/2006/relationships/tags" Target="../tags/tag341.xml" /><Relationship Id="rId9" Type="http://schemas.openxmlformats.org/officeDocument/2006/relationships/tags" Target="../tags/tag34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97.xml" /><Relationship Id="rId11" Type="http://schemas.openxmlformats.org/officeDocument/2006/relationships/tags" Target="../tags/tag98.xml" /><Relationship Id="rId12" Type="http://schemas.openxmlformats.org/officeDocument/2006/relationships/image" Target="../media/image7.png" /><Relationship Id="rId13" Type="http://schemas.openxmlformats.org/officeDocument/2006/relationships/tags" Target="../tags/tag99.xml" /><Relationship Id="rId14" Type="http://schemas.openxmlformats.org/officeDocument/2006/relationships/image" Target="../media/image8.png" /><Relationship Id="rId15" Type="http://schemas.openxmlformats.org/officeDocument/2006/relationships/tags" Target="../tags/tag100.xml" /><Relationship Id="rId16" Type="http://schemas.openxmlformats.org/officeDocument/2006/relationships/tags" Target="../tags/tag101.xml" /><Relationship Id="rId17" Type="http://schemas.openxmlformats.org/officeDocument/2006/relationships/tags" Target="../tags/tag102.xml" /><Relationship Id="rId18" Type="http://schemas.openxmlformats.org/officeDocument/2006/relationships/tags" Target="../tags/tag103.xml" /><Relationship Id="rId19" Type="http://schemas.openxmlformats.org/officeDocument/2006/relationships/tags" Target="../tags/tag104.xml" /><Relationship Id="rId2" Type="http://schemas.openxmlformats.org/officeDocument/2006/relationships/tags" Target="../tags/tag91.xml" /><Relationship Id="rId20" Type="http://schemas.openxmlformats.org/officeDocument/2006/relationships/tags" Target="../tags/tag105.xml" /><Relationship Id="rId21" Type="http://schemas.openxmlformats.org/officeDocument/2006/relationships/image" Target="../media/image9.png" /><Relationship Id="rId22" Type="http://schemas.openxmlformats.org/officeDocument/2006/relationships/tags" Target="../tags/tag106.xml" /><Relationship Id="rId23" Type="http://schemas.openxmlformats.org/officeDocument/2006/relationships/image" Target="../media/image10.png" /><Relationship Id="rId24" Type="http://schemas.openxmlformats.org/officeDocument/2006/relationships/tags" Target="../tags/tag107.xml" /><Relationship Id="rId25" Type="http://schemas.openxmlformats.org/officeDocument/2006/relationships/audio" Target="../media/media2.wma" /><Relationship Id="rId26" Type="http://schemas.microsoft.com/office/2007/relationships/media" Target="../media/media2.wma" TargetMode="Internal" /><Relationship Id="rId27" Type="http://schemas.openxmlformats.org/officeDocument/2006/relationships/image" Target="../media/image11.png" /><Relationship Id="rId28" Type="http://schemas.openxmlformats.org/officeDocument/2006/relationships/tags" Target="../tags/tag108.xml" /><Relationship Id="rId29" Type="http://schemas.openxmlformats.org/officeDocument/2006/relationships/image" Target="../media/image12.png" /><Relationship Id="rId3" Type="http://schemas.openxmlformats.org/officeDocument/2006/relationships/tags" Target="../tags/tag92.xml" /><Relationship Id="rId30" Type="http://schemas.openxmlformats.org/officeDocument/2006/relationships/tags" Target="../tags/tag109.xml" /><Relationship Id="rId31" Type="http://schemas.openxmlformats.org/officeDocument/2006/relationships/audio" Target="../media/media3.wma" /><Relationship Id="rId32" Type="http://schemas.microsoft.com/office/2007/relationships/media" Target="../media/media3.wma" TargetMode="Internal" /><Relationship Id="rId33" Type="http://schemas.openxmlformats.org/officeDocument/2006/relationships/image" Target="../media/image13.png" /><Relationship Id="rId34" Type="http://schemas.openxmlformats.org/officeDocument/2006/relationships/tags" Target="../tags/tag110.xml" /><Relationship Id="rId35" Type="http://schemas.microsoft.com/office/2007/relationships/media" Target="../media/media4.mp3" /><Relationship Id="rId36" Type="http://schemas.microsoft.com/office/2007/relationships/media" Target="../media/media4.mp3" TargetMode="Internal" /><Relationship Id="rId4" Type="http://schemas.openxmlformats.org/officeDocument/2006/relationships/tags" Target="../tags/tag93.xml" /><Relationship Id="rId5" Type="http://schemas.openxmlformats.org/officeDocument/2006/relationships/tags" Target="../tags/tag94.xml" /><Relationship Id="rId6" Type="http://schemas.openxmlformats.org/officeDocument/2006/relationships/tags" Target="../tags/tag95.xml" /><Relationship Id="rId7" Type="http://schemas.openxmlformats.org/officeDocument/2006/relationships/image" Target="../media/image5.jpeg" /><Relationship Id="rId8" Type="http://schemas.openxmlformats.org/officeDocument/2006/relationships/tags" Target="../tags/tag96.xml" /><Relationship Id="rId9" Type="http://schemas.openxmlformats.org/officeDocument/2006/relationships/image" Target="../media/image6.jpe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67.xml" /><Relationship Id="rId11" Type="http://schemas.openxmlformats.org/officeDocument/2006/relationships/tags" Target="../tags/tag368.xml" /><Relationship Id="rId12" Type="http://schemas.openxmlformats.org/officeDocument/2006/relationships/tags" Target="../tags/tag369.xml" /><Relationship Id="rId13" Type="http://schemas.openxmlformats.org/officeDocument/2006/relationships/tags" Target="../tags/tag370.xml" /><Relationship Id="rId14" Type="http://schemas.openxmlformats.org/officeDocument/2006/relationships/image" Target="../media/image42.png" /><Relationship Id="rId15" Type="http://schemas.openxmlformats.org/officeDocument/2006/relationships/tags" Target="../tags/tag371.xml" /><Relationship Id="rId16" Type="http://schemas.openxmlformats.org/officeDocument/2006/relationships/tags" Target="../tags/tag372.xml" /><Relationship Id="rId17" Type="http://schemas.openxmlformats.org/officeDocument/2006/relationships/hyperlink" Target="file:///E:/&#26032;&#24314;&#25991;&#20214;&#22841;/resource/8s22/swf/03402003.swf" TargetMode="External" /><Relationship Id="rId18" Type="http://schemas.openxmlformats.org/officeDocument/2006/relationships/tags" Target="../tags/tag373.xml" /><Relationship Id="rId19" Type="http://schemas.openxmlformats.org/officeDocument/2006/relationships/image" Target="../media/image47.png" /><Relationship Id="rId2" Type="http://schemas.openxmlformats.org/officeDocument/2006/relationships/tags" Target="../tags/tag359.xml" /><Relationship Id="rId20" Type="http://schemas.openxmlformats.org/officeDocument/2006/relationships/tags" Target="../tags/tag374.xml" /><Relationship Id="rId21" Type="http://schemas.openxmlformats.org/officeDocument/2006/relationships/image" Target="../media/image48.png" /><Relationship Id="rId22" Type="http://schemas.openxmlformats.org/officeDocument/2006/relationships/tags" Target="../tags/tag375.xml" /><Relationship Id="rId23" Type="http://schemas.openxmlformats.org/officeDocument/2006/relationships/image" Target="../media/image49.png" /><Relationship Id="rId24" Type="http://schemas.openxmlformats.org/officeDocument/2006/relationships/tags" Target="../tags/tag376.xml" /><Relationship Id="rId3" Type="http://schemas.openxmlformats.org/officeDocument/2006/relationships/tags" Target="../tags/tag360.xml" /><Relationship Id="rId4" Type="http://schemas.openxmlformats.org/officeDocument/2006/relationships/tags" Target="../tags/tag361.xml" /><Relationship Id="rId5" Type="http://schemas.openxmlformats.org/officeDocument/2006/relationships/tags" Target="../tags/tag362.xml" /><Relationship Id="rId6" Type="http://schemas.openxmlformats.org/officeDocument/2006/relationships/tags" Target="../tags/tag363.xml" /><Relationship Id="rId7" Type="http://schemas.openxmlformats.org/officeDocument/2006/relationships/tags" Target="../tags/tag364.xml" /><Relationship Id="rId8" Type="http://schemas.openxmlformats.org/officeDocument/2006/relationships/tags" Target="../tags/tag365.xml" /><Relationship Id="rId9" Type="http://schemas.openxmlformats.org/officeDocument/2006/relationships/tags" Target="../tags/tag366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85.xml" /><Relationship Id="rId11" Type="http://schemas.openxmlformats.org/officeDocument/2006/relationships/tags" Target="../tags/tag386.xml" /><Relationship Id="rId12" Type="http://schemas.openxmlformats.org/officeDocument/2006/relationships/tags" Target="../tags/tag387.xml" /><Relationship Id="rId13" Type="http://schemas.openxmlformats.org/officeDocument/2006/relationships/tags" Target="../tags/tag388.xml" /><Relationship Id="rId14" Type="http://schemas.openxmlformats.org/officeDocument/2006/relationships/image" Target="../media/image42.png" /><Relationship Id="rId15" Type="http://schemas.openxmlformats.org/officeDocument/2006/relationships/tags" Target="../tags/tag389.xml" /><Relationship Id="rId16" Type="http://schemas.openxmlformats.org/officeDocument/2006/relationships/tags" Target="../tags/tag390.xml" /><Relationship Id="rId17" Type="http://schemas.openxmlformats.org/officeDocument/2006/relationships/hyperlink" Target="file:///E:/&#26032;&#24314;&#25991;&#20214;&#22841;/resource/8s22/swf/03402003.swf" TargetMode="External" /><Relationship Id="rId18" Type="http://schemas.openxmlformats.org/officeDocument/2006/relationships/tags" Target="../tags/tag391.xml" /><Relationship Id="rId19" Type="http://schemas.openxmlformats.org/officeDocument/2006/relationships/image" Target="../media/image50.png" /><Relationship Id="rId2" Type="http://schemas.openxmlformats.org/officeDocument/2006/relationships/tags" Target="../tags/tag377.xml" /><Relationship Id="rId20" Type="http://schemas.openxmlformats.org/officeDocument/2006/relationships/tags" Target="../tags/tag392.xml" /><Relationship Id="rId21" Type="http://schemas.openxmlformats.org/officeDocument/2006/relationships/image" Target="../media/image51.png" /><Relationship Id="rId22" Type="http://schemas.openxmlformats.org/officeDocument/2006/relationships/tags" Target="../tags/tag393.xml" /><Relationship Id="rId23" Type="http://schemas.openxmlformats.org/officeDocument/2006/relationships/image" Target="../media/image52.png" /><Relationship Id="rId24" Type="http://schemas.openxmlformats.org/officeDocument/2006/relationships/tags" Target="../tags/tag394.xml" /><Relationship Id="rId3" Type="http://schemas.openxmlformats.org/officeDocument/2006/relationships/tags" Target="../tags/tag378.xml" /><Relationship Id="rId4" Type="http://schemas.openxmlformats.org/officeDocument/2006/relationships/tags" Target="../tags/tag379.xml" /><Relationship Id="rId5" Type="http://schemas.openxmlformats.org/officeDocument/2006/relationships/tags" Target="../tags/tag380.xml" /><Relationship Id="rId6" Type="http://schemas.openxmlformats.org/officeDocument/2006/relationships/tags" Target="../tags/tag381.xml" /><Relationship Id="rId7" Type="http://schemas.openxmlformats.org/officeDocument/2006/relationships/tags" Target="../tags/tag382.xml" /><Relationship Id="rId8" Type="http://schemas.openxmlformats.org/officeDocument/2006/relationships/tags" Target="../tags/tag383.xml" /><Relationship Id="rId9" Type="http://schemas.openxmlformats.org/officeDocument/2006/relationships/tags" Target="../tags/tag384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395.xml" /><Relationship Id="rId3" Type="http://schemas.openxmlformats.org/officeDocument/2006/relationships/tags" Target="../tags/tag396.xml" /><Relationship Id="rId4" Type="http://schemas.openxmlformats.org/officeDocument/2006/relationships/tags" Target="../tags/tag397.xml" /><Relationship Id="rId5" Type="http://schemas.openxmlformats.org/officeDocument/2006/relationships/tags" Target="../tags/tag398.xml" /><Relationship Id="rId6" Type="http://schemas.openxmlformats.org/officeDocument/2006/relationships/tags" Target="../tags/tag399.xml" /><Relationship Id="rId7" Type="http://schemas.openxmlformats.org/officeDocument/2006/relationships/tags" Target="../tags/tag400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401.xml" /><Relationship Id="rId3" Type="http://schemas.openxmlformats.org/officeDocument/2006/relationships/tags" Target="../tags/tag402.xml" /><Relationship Id="rId4" Type="http://schemas.openxmlformats.org/officeDocument/2006/relationships/tags" Target="../tags/tag403.xml" /><Relationship Id="rId5" Type="http://schemas.openxmlformats.org/officeDocument/2006/relationships/tags" Target="../tags/tag404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405.xml" /><Relationship Id="rId3" Type="http://schemas.openxmlformats.org/officeDocument/2006/relationships/tags" Target="../tags/tag406.xml" /><Relationship Id="rId4" Type="http://schemas.openxmlformats.org/officeDocument/2006/relationships/tags" Target="../tags/tag407.xml" /><Relationship Id="rId5" Type="http://schemas.openxmlformats.org/officeDocument/2006/relationships/tags" Target="../tags/tag408.xml" /><Relationship Id="rId6" Type="http://schemas.openxmlformats.org/officeDocument/2006/relationships/tags" Target="../tags/tag409.xml" /><Relationship Id="rId7" Type="http://schemas.openxmlformats.org/officeDocument/2006/relationships/tags" Target="../tags/tag410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411.xml" /><Relationship Id="rId3" Type="http://schemas.openxmlformats.org/officeDocument/2006/relationships/tags" Target="../tags/tag412.xml" /><Relationship Id="rId4" Type="http://schemas.openxmlformats.org/officeDocument/2006/relationships/tags" Target="../tags/tag413.xml" /><Relationship Id="rId5" Type="http://schemas.openxmlformats.org/officeDocument/2006/relationships/tags" Target="../tags/tag414.xm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415.xml" /><Relationship Id="rId3" Type="http://schemas.openxmlformats.org/officeDocument/2006/relationships/tags" Target="../tags/tag416.xml" /><Relationship Id="rId4" Type="http://schemas.openxmlformats.org/officeDocument/2006/relationships/tags" Target="../tags/tag417.xml" /><Relationship Id="rId5" Type="http://schemas.openxmlformats.org/officeDocument/2006/relationships/tags" Target="../tags/tag418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419.xml" /><Relationship Id="rId3" Type="http://schemas.openxmlformats.org/officeDocument/2006/relationships/tags" Target="../tags/tag420.xml" /><Relationship Id="rId4" Type="http://schemas.openxmlformats.org/officeDocument/2006/relationships/tags" Target="../tags/tag421.xml" /><Relationship Id="rId5" Type="http://schemas.openxmlformats.org/officeDocument/2006/relationships/tags" Target="../tags/tag422.xm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423.xml" /><Relationship Id="rId3" Type="http://schemas.openxmlformats.org/officeDocument/2006/relationships/tags" Target="../tags/tag424.xml" /><Relationship Id="rId4" Type="http://schemas.openxmlformats.org/officeDocument/2006/relationships/tags" Target="../tags/tag425.xml" /><Relationship Id="rId5" Type="http://schemas.openxmlformats.org/officeDocument/2006/relationships/tags" Target="../tags/tag426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33.xml" /><Relationship Id="rId11" Type="http://schemas.openxmlformats.org/officeDocument/2006/relationships/tags" Target="../tags/tag434.xml" /><Relationship Id="rId12" Type="http://schemas.openxmlformats.org/officeDocument/2006/relationships/tags" Target="../tags/tag435.xml" /><Relationship Id="rId13" Type="http://schemas.openxmlformats.org/officeDocument/2006/relationships/image" Target="../media/image55.png" /><Relationship Id="rId14" Type="http://schemas.openxmlformats.org/officeDocument/2006/relationships/tags" Target="../tags/tag436.xml" /><Relationship Id="rId15" Type="http://schemas.openxmlformats.org/officeDocument/2006/relationships/tags" Target="../tags/tag437.xml" /><Relationship Id="rId16" Type="http://schemas.openxmlformats.org/officeDocument/2006/relationships/image" Target="../media/image56.png" /><Relationship Id="rId17" Type="http://schemas.openxmlformats.org/officeDocument/2006/relationships/tags" Target="../tags/tag438.xml" /><Relationship Id="rId18" Type="http://schemas.openxmlformats.org/officeDocument/2006/relationships/tags" Target="../tags/tag439.xml" /><Relationship Id="rId19" Type="http://schemas.openxmlformats.org/officeDocument/2006/relationships/tags" Target="../tags/tag440.xml" /><Relationship Id="rId2" Type="http://schemas.openxmlformats.org/officeDocument/2006/relationships/tags" Target="../tags/tag427.xml" /><Relationship Id="rId20" Type="http://schemas.openxmlformats.org/officeDocument/2006/relationships/image" Target="../media/image57.png" /><Relationship Id="rId21" Type="http://schemas.openxmlformats.org/officeDocument/2006/relationships/tags" Target="../tags/tag441.xml" /><Relationship Id="rId22" Type="http://schemas.openxmlformats.org/officeDocument/2006/relationships/tags" Target="../tags/tag442.xml" /><Relationship Id="rId23" Type="http://schemas.openxmlformats.org/officeDocument/2006/relationships/tags" Target="../tags/tag443.xml" /><Relationship Id="rId3" Type="http://schemas.openxmlformats.org/officeDocument/2006/relationships/tags" Target="../tags/tag428.xml" /><Relationship Id="rId4" Type="http://schemas.openxmlformats.org/officeDocument/2006/relationships/tags" Target="../tags/tag429.xml" /><Relationship Id="rId5" Type="http://schemas.openxmlformats.org/officeDocument/2006/relationships/tags" Target="../tags/tag430.xml" /><Relationship Id="rId6" Type="http://schemas.openxmlformats.org/officeDocument/2006/relationships/tags" Target="../tags/tag431.xml" /><Relationship Id="rId7" Type="http://schemas.openxmlformats.org/officeDocument/2006/relationships/tags" Target="../tags/tag432.xml" /><Relationship Id="rId8" Type="http://schemas.openxmlformats.org/officeDocument/2006/relationships/image" Target="../media/image53.png" /><Relationship Id="rId9" Type="http://schemas.microsoft.com/office/2007/relationships/hdphoto" Target="../media/image54.wdp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15.jpeg" /><Relationship Id="rId11" Type="http://schemas.openxmlformats.org/officeDocument/2006/relationships/tags" Target="../tags/tag118.xml" /><Relationship Id="rId2" Type="http://schemas.openxmlformats.org/officeDocument/2006/relationships/tags" Target="../tags/tag111.xml" /><Relationship Id="rId3" Type="http://schemas.openxmlformats.org/officeDocument/2006/relationships/tags" Target="../tags/tag112.xml" /><Relationship Id="rId4" Type="http://schemas.openxmlformats.org/officeDocument/2006/relationships/tags" Target="../tags/tag113.xml" /><Relationship Id="rId5" Type="http://schemas.openxmlformats.org/officeDocument/2006/relationships/image" Target="../media/image14.jpeg" /><Relationship Id="rId6" Type="http://schemas.openxmlformats.org/officeDocument/2006/relationships/tags" Target="../tags/tag114.xml" /><Relationship Id="rId7" Type="http://schemas.openxmlformats.org/officeDocument/2006/relationships/tags" Target="../tags/tag115.xml" /><Relationship Id="rId8" Type="http://schemas.openxmlformats.org/officeDocument/2006/relationships/tags" Target="../tags/tag116.xml" /><Relationship Id="rId9" Type="http://schemas.openxmlformats.org/officeDocument/2006/relationships/tags" Target="../tags/tag117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19.xml" /><Relationship Id="rId3" Type="http://schemas.openxmlformats.org/officeDocument/2006/relationships/tags" Target="../tags/tag120.xml" /><Relationship Id="rId4" Type="http://schemas.openxmlformats.org/officeDocument/2006/relationships/image" Target="../media/image16.png" /><Relationship Id="rId5" Type="http://schemas.openxmlformats.org/officeDocument/2006/relationships/tags" Target="../tags/tag121.xml" /><Relationship Id="rId6" Type="http://schemas.openxmlformats.org/officeDocument/2006/relationships/video" Target="../media/media5.mp4" /><Relationship Id="rId7" Type="http://schemas.microsoft.com/office/2007/relationships/media" Target="../media/media5.mp4" /><Relationship Id="rId8" Type="http://schemas.openxmlformats.org/officeDocument/2006/relationships/tags" Target="../tags/tag12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23.xml" /><Relationship Id="rId3" Type="http://schemas.openxmlformats.org/officeDocument/2006/relationships/tags" Target="../tags/tag124.xml" /><Relationship Id="rId4" Type="http://schemas.openxmlformats.org/officeDocument/2006/relationships/tags" Target="../tags/tag125.xml" /><Relationship Id="rId5" Type="http://schemas.openxmlformats.org/officeDocument/2006/relationships/image" Target="../media/image17.png" /><Relationship Id="rId6" Type="http://schemas.openxmlformats.org/officeDocument/2006/relationships/tags" Target="../tags/tag126.xml" /><Relationship Id="rId7" Type="http://schemas.openxmlformats.org/officeDocument/2006/relationships/tags" Target="../tags/tag127.xml" /><Relationship Id="rId8" Type="http://schemas.openxmlformats.org/officeDocument/2006/relationships/tags" Target="../tags/tag128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129.xml" /><Relationship Id="rId3" Type="http://schemas.openxmlformats.org/officeDocument/2006/relationships/image" Target="../media/image18.png" /><Relationship Id="rId4" Type="http://schemas.openxmlformats.org/officeDocument/2006/relationships/tags" Target="../tags/tag130.xml" /><Relationship Id="rId5" Type="http://schemas.openxmlformats.org/officeDocument/2006/relationships/video" Target="../media/media6.mp4" /><Relationship Id="rId6" Type="http://schemas.microsoft.com/office/2007/relationships/media" Target="../media/media6.mp4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139.xml" /><Relationship Id="rId11" Type="http://schemas.openxmlformats.org/officeDocument/2006/relationships/image" Target="../media/image19.png" /><Relationship Id="rId12" Type="http://schemas.openxmlformats.org/officeDocument/2006/relationships/tags" Target="../tags/tag140.xml" /><Relationship Id="rId13" Type="http://schemas.openxmlformats.org/officeDocument/2006/relationships/tags" Target="../tags/tag141.xml" /><Relationship Id="rId14" Type="http://schemas.openxmlformats.org/officeDocument/2006/relationships/tags" Target="../tags/tag142.xml" /><Relationship Id="rId15" Type="http://schemas.openxmlformats.org/officeDocument/2006/relationships/tags" Target="../tags/tag143.xml" /><Relationship Id="rId16" Type="http://schemas.openxmlformats.org/officeDocument/2006/relationships/tags" Target="../tags/tag144.xml" /><Relationship Id="rId2" Type="http://schemas.openxmlformats.org/officeDocument/2006/relationships/tags" Target="../tags/tag131.xml" /><Relationship Id="rId3" Type="http://schemas.openxmlformats.org/officeDocument/2006/relationships/tags" Target="../tags/tag132.xml" /><Relationship Id="rId4" Type="http://schemas.openxmlformats.org/officeDocument/2006/relationships/tags" Target="../tags/tag133.xml" /><Relationship Id="rId5" Type="http://schemas.openxmlformats.org/officeDocument/2006/relationships/tags" Target="../tags/tag134.xml" /><Relationship Id="rId6" Type="http://schemas.openxmlformats.org/officeDocument/2006/relationships/tags" Target="../tags/tag135.xml" /><Relationship Id="rId7" Type="http://schemas.openxmlformats.org/officeDocument/2006/relationships/tags" Target="../tags/tag136.xml" /><Relationship Id="rId8" Type="http://schemas.openxmlformats.org/officeDocument/2006/relationships/tags" Target="../tags/tag137.xml" /><Relationship Id="rId9" Type="http://schemas.openxmlformats.org/officeDocument/2006/relationships/tags" Target="../tags/tag13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microsoft.com/office/2007/relationships/media" Target="../media/media7.mp4" /><Relationship Id="rId2" Type="http://schemas.openxmlformats.org/officeDocument/2006/relationships/tags" Target="../tags/tag145.xml" /><Relationship Id="rId3" Type="http://schemas.openxmlformats.org/officeDocument/2006/relationships/tags" Target="../tags/tag146.xml" /><Relationship Id="rId4" Type="http://schemas.openxmlformats.org/officeDocument/2006/relationships/image" Target="../media/image20.jpeg" /><Relationship Id="rId5" Type="http://schemas.openxmlformats.org/officeDocument/2006/relationships/tags" Target="../tags/tag147.xml" /><Relationship Id="rId6" Type="http://schemas.openxmlformats.org/officeDocument/2006/relationships/tags" Target="../tags/tag148.xml" /><Relationship Id="rId7" Type="http://schemas.openxmlformats.org/officeDocument/2006/relationships/image" Target="../media/image21.png" /><Relationship Id="rId8" Type="http://schemas.openxmlformats.org/officeDocument/2006/relationships/tags" Target="../tags/tag149.xml" /><Relationship Id="rId9" Type="http://schemas.openxmlformats.org/officeDocument/2006/relationships/video" Target="../media/media7.mp4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Text Box 4" title=""/>
          <p:cNvSpPr txBox="1"/>
          <p:nvPr>
            <p:custDataLst>
              <p:tags r:id="rId3"/>
            </p:custDataLst>
          </p:nvPr>
        </p:nvSpPr>
        <p:spPr>
          <a:xfrm>
            <a:off x="177800" y="1703388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第二章    声现象</a:t>
            </a:r>
            <a:endParaRPr lang="zh-CN" altLang="en-US" sz="4800">
              <a:solidFill>
                <a:srgbClr val="070707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4" name="Rectangle 5" title=""/>
          <p:cNvSpPr/>
          <p:nvPr>
            <p:custDataLst>
              <p:tags r:id="rId4"/>
            </p:custDataLst>
          </p:nvPr>
        </p:nvSpPr>
        <p:spPr>
          <a:xfrm>
            <a:off x="4487863" y="3100706"/>
            <a:ext cx="5803900" cy="97091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第</a:t>
            </a:r>
            <a:r>
              <a:rPr lang="en-US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2</a:t>
            </a:r>
            <a:r>
              <a:rPr lang="zh-CN" altLang="en-US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节</a:t>
            </a: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  声音的特性 </a:t>
            </a:r>
            <a:r>
              <a:rPr lang="zh-CN" altLang="zh-CN" sz="4400" b="1"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</a:t>
            </a:r>
            <a:endParaRPr lang="zh-CN" altLang="zh-CN" sz="4400" b="1">
              <a:latin typeface="隶书" panose="02010509060101010101" pitchFamily="49" charset="-122"/>
              <a:ea typeface="隶书" panose="02010509060101010101" pitchFamily="49" charset="-122"/>
              <a:cs typeface="隶书" panose="02010509060101010101" pitchFamily="49" charset="-122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8" title=""/>
          <p:cNvSpPr txBox="1"/>
          <p:nvPr>
            <p:custDataLst>
              <p:tags r:id="rId3"/>
            </p:custDataLst>
          </p:nvPr>
        </p:nvSpPr>
        <p:spPr>
          <a:xfrm>
            <a:off x="2472978" y="3183366"/>
            <a:ext cx="88413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实验二的结论：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3143054" y="3881382"/>
            <a:ext cx="7136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橡皮筋振动得越快，发出声音的音调越高。</a:t>
            </a:r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    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2472978" y="1693069"/>
            <a:ext cx="2772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实验一的结论：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6"/>
            </p:custDataLst>
          </p:nvPr>
        </p:nvSpPr>
        <p:spPr>
          <a:xfrm>
            <a:off x="3143054" y="2348880"/>
            <a:ext cx="6880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钢尺振动得越快，发出声音的音调越高。</a:t>
            </a:r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    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7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一、音调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702822" y="1059498"/>
            <a:ext cx="3420359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 smtClean="0">
                <a:solidFill>
                  <a:srgbClr val="008080"/>
                </a:solidFill>
                <a:latin typeface="华文楷体" panose="02010600040101010101" charset="-122"/>
                <a:ea typeface="华文楷体" panose="02010600040101010101" charset="-122"/>
              </a:rPr>
              <a:t>探究音调的影响因素</a:t>
            </a:r>
            <a:endParaRPr lang="zh-CN" altLang="en-US" b="1" smtClean="0">
              <a:solidFill>
                <a:srgbClr val="00808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9"/>
            </p:custDataLst>
          </p:nvPr>
        </p:nvSpPr>
        <p:spPr>
          <a:xfrm>
            <a:off x="2639695" y="5085080"/>
            <a:ext cx="8886190" cy="1292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50000"/>
              </a:lnSpc>
            </a:pPr>
            <a:r>
              <a:rPr lang="en-US" sz="2800" u="none" spc="0" err="1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音调的高低与发声体振动的快慢有关</a:t>
            </a:r>
            <a:r>
              <a:rPr lang="en-US" sz="2800" u="none" spc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。</a:t>
            </a:r>
            <a:br>
              <a:rPr sz="2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</a:br>
            <a:r>
              <a:rPr 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振动越快，音调越____；振动越慢，音调越____。</a:t>
            </a:r>
            <a:endParaRPr lang="en-US" sz="2800" u="none" spc="0" err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10"/>
            </p:custDataLst>
          </p:nvPr>
        </p:nvSpPr>
        <p:spPr>
          <a:xfrm>
            <a:off x="5600864" y="5809131"/>
            <a:ext cx="64804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高</a:t>
            </a:r>
            <a:endParaRPr lang="en-US" sz="2800" u="none" spc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11"/>
            </p:custDataLst>
          </p:nvPr>
        </p:nvSpPr>
        <p:spPr>
          <a:xfrm>
            <a:off x="9440770" y="5809131"/>
            <a:ext cx="54327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低</a:t>
            </a:r>
            <a:endParaRPr lang="en-US" sz="2800" u="none" spc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2"/>
            </p:custDataLst>
          </p:nvPr>
        </p:nvSpPr>
        <p:spPr>
          <a:xfrm>
            <a:off x="1017905" y="5517515"/>
            <a:ext cx="1454785" cy="521970"/>
          </a:xfrm>
          <a:prstGeom prst="rect">
            <a:avLst/>
          </a:prstGeom>
          <a:noFill/>
          <a:ln>
            <a:solidFill>
              <a:srgbClr val="01431D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结论：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8" grpId="0"/>
      <p:bldP spid="25" grpId="0"/>
      <p:bldP spid="26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一、音调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3" name="组合 22" title=""/>
          <p:cNvGrpSpPr/>
          <p:nvPr>
            <p:custDataLst>
              <p:tags r:id="rId4"/>
            </p:custDataLst>
          </p:nvPr>
        </p:nvGrpSpPr>
        <p:grpSpPr>
          <a:xfrm>
            <a:off x="1700755" y="1237233"/>
            <a:ext cx="5400000" cy="509621"/>
            <a:chOff x="996173" y="2187553"/>
            <a:chExt cx="4779942" cy="541030"/>
          </a:xfrm>
        </p:grpSpPr>
        <p:grpSp>
          <p:nvGrpSpPr>
            <p:cNvPr id="24" name="组合 23"/>
            <p:cNvGrpSpPr/>
            <p:nvPr>
              <p:custDataLst>
                <p:tags r:id="rId5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26" name="圆角矩形 18"/>
              <p:cNvSpPr/>
              <p:nvPr>
                <p:custDataLst>
                  <p:tags r:id="rId6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矩形 26"/>
              <p:cNvSpPr/>
              <p:nvPr>
                <p:custDataLst>
                  <p:tags r:id="rId7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01621F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5" name="文本框 24"/>
            <p:cNvSpPr txBox="1"/>
            <p:nvPr>
              <p:custDataLst>
                <p:tags r:id="rId8"/>
              </p:custDataLst>
            </p:nvPr>
          </p:nvSpPr>
          <p:spPr>
            <a:xfrm>
              <a:off x="1060994" y="2187553"/>
              <a:ext cx="47151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1    </a:t>
              </a:r>
              <a:r>
                <a:rPr lang="zh-CN" altLang="en-US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频率（ </a:t>
              </a:r>
              <a:r>
                <a:rPr lang="en-US" altLang="zh-CN" sz="2800" b="1" i="1">
                  <a:solidFill>
                    <a:schemeClr val="bg1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f </a:t>
              </a:r>
              <a:r>
                <a:rPr lang="zh-CN" altLang="en-US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）</a:t>
              </a:r>
              <a:endParaRPr lang="zh-CN" altLang="en-US" sz="2800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28" name="文本框 27" title=""/>
          <p:cNvSpPr txBox="1"/>
          <p:nvPr>
            <p:custDataLst>
              <p:tags r:id="rId9"/>
            </p:custDataLst>
          </p:nvPr>
        </p:nvSpPr>
        <p:spPr>
          <a:xfrm>
            <a:off x="2168716" y="1820672"/>
            <a:ext cx="65205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（</a:t>
            </a:r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1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）物理意义：描述物体振动的快慢。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grpSp>
        <p:nvGrpSpPr>
          <p:cNvPr id="30" name="组合 29" title=""/>
          <p:cNvGrpSpPr/>
          <p:nvPr>
            <p:custDataLst>
              <p:tags r:id="rId10"/>
            </p:custDataLst>
          </p:nvPr>
        </p:nvGrpSpPr>
        <p:grpSpPr>
          <a:xfrm>
            <a:off x="1759551" y="4759573"/>
            <a:ext cx="5499583" cy="585213"/>
            <a:chOff x="996172" y="3505024"/>
            <a:chExt cx="4897879" cy="566600"/>
          </a:xfrm>
        </p:grpSpPr>
        <p:grpSp>
          <p:nvGrpSpPr>
            <p:cNvPr id="31" name="组合 30"/>
            <p:cNvGrpSpPr/>
            <p:nvPr>
              <p:custDataLst>
                <p:tags r:id="rId11"/>
              </p:custDataLst>
            </p:nvPr>
          </p:nvGrpSpPr>
          <p:grpSpPr>
            <a:xfrm>
              <a:off x="996172" y="3505024"/>
              <a:ext cx="3287795" cy="540000"/>
              <a:chOff x="1635964" y="1686127"/>
              <a:chExt cx="3662867" cy="601602"/>
            </a:xfrm>
          </p:grpSpPr>
          <p:sp>
            <p:nvSpPr>
              <p:cNvPr id="33" name="圆角矩形 28"/>
              <p:cNvSpPr/>
              <p:nvPr>
                <p:custDataLst>
                  <p:tags r:id="rId12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E6A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>
                  <a:solidFill>
                    <a:prstClr val="white"/>
                  </a:solidFill>
                </a:endParaRPr>
              </a:p>
            </p:txBody>
          </p:sp>
          <p:sp>
            <p:nvSpPr>
              <p:cNvPr id="34" name="矩形 33"/>
              <p:cNvSpPr/>
              <p:nvPr>
                <p:custDataLst>
                  <p:tags r:id="rId13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1784A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0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2" name="文本框 31"/>
            <p:cNvSpPr txBox="1"/>
            <p:nvPr>
              <p:custDataLst>
                <p:tags r:id="rId14"/>
              </p:custDataLst>
            </p:nvPr>
          </p:nvSpPr>
          <p:spPr>
            <a:xfrm>
              <a:off x="1084859" y="3548404"/>
              <a:ext cx="48091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2    </a:t>
              </a:r>
              <a:r>
                <a:rPr lang="zh-CN" altLang="en-US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音调与频率的关系</a:t>
              </a:r>
              <a:endParaRPr lang="zh-CN" altLang="en-US" sz="2800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35" name="文本框 34" title=""/>
          <p:cNvSpPr txBox="1"/>
          <p:nvPr>
            <p:custDataLst>
              <p:tags r:id="rId15"/>
            </p:custDataLst>
          </p:nvPr>
        </p:nvSpPr>
        <p:spPr>
          <a:xfrm>
            <a:off x="2168716" y="2456017"/>
            <a:ext cx="7920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（</a:t>
            </a:r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2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）定义：物体在每秒内振动的次数叫频率。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36" name="文本框 35" title=""/>
          <p:cNvSpPr txBox="1"/>
          <p:nvPr>
            <p:custDataLst>
              <p:tags r:id="rId16"/>
            </p:custDataLst>
          </p:nvPr>
        </p:nvSpPr>
        <p:spPr>
          <a:xfrm>
            <a:off x="2168716" y="3020509"/>
            <a:ext cx="7116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（</a:t>
            </a:r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3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）单位：赫兹     简称：赫    符号：</a:t>
            </a: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Hz</a:t>
            </a:r>
            <a:endParaRPr lang="zh-CN" altLang="en-US" sz="28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17"/>
            </p:custDataLst>
          </p:nvPr>
        </p:nvSpPr>
        <p:spPr>
          <a:xfrm>
            <a:off x="2351274" y="5344787"/>
            <a:ext cx="73247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    频率决定声音的音调，频率高则音调高，频率低则音调低。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18"/>
            </p:custDataLst>
          </p:nvPr>
        </p:nvSpPr>
        <p:spPr>
          <a:xfrm>
            <a:off x="1920240" y="3789045"/>
            <a:ext cx="8053070" cy="591820"/>
          </a:xfrm>
          <a:prstGeom prst="rect">
            <a:avLst/>
          </a:prstGeom>
          <a:noFill/>
          <a:ln>
            <a:solidFill>
              <a:srgbClr val="01431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0070C0"/>
                </a:solidFill>
              </a14:hiddenFill>
            </a:ext>
          </a:extLst>
        </p:spPr>
        <p:txBody>
          <a:bodyPr wrap="square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物体在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秒种内振动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100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次，频率为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100Hz</a:t>
            </a: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5" grpId="0"/>
      <p:bldP spid="36" grpId="0"/>
      <p:bldP spid="37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>
            <p:custDataLst>
              <p:tags r:id="rId3"/>
            </p:custDataLst>
          </p:nvPr>
        </p:nvSpPr>
        <p:spPr>
          <a:xfrm>
            <a:off x="2855595" y="620395"/>
            <a:ext cx="710755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演示实验</a:t>
            </a:r>
            <a:r>
              <a:rPr lang="en-US" altLang="zh-CN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—</a:t>
            </a:r>
            <a:r>
              <a:rPr lang="en-US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《</a:t>
            </a:r>
            <a:r>
              <a:rPr lang="zh-CN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用示波器观察不同音调的波形</a:t>
            </a:r>
            <a:r>
              <a:rPr lang="en-US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》</a:t>
            </a:r>
            <a:endParaRPr lang="zh-CN" altLang="zh-CN" sz="2800">
              <a:solidFill>
                <a:srgbClr val="C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9" name="2.1.1音调3-0-观察声音的波形（人教社平台）" title="">
            <a:hlinkClick action="ppaction://media"/>
          </p:cNvPr>
          <p:cNvPicPr>
            <a:picLocks noChangeAspect="1"/>
          </p:cNvPicPr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rcRect r="1474"/>
          <a:stretch>
            <a:fillRect/>
          </a:stretch>
        </p:blipFill>
        <p:spPr>
          <a:xfrm>
            <a:off x="2063934" y="1412667"/>
            <a:ext cx="8133715" cy="464369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481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8" title=""/>
          <p:cNvSpPr txBox="1"/>
          <p:nvPr>
            <p:custDataLst>
              <p:tags r:id="rId3"/>
            </p:custDataLst>
          </p:nvPr>
        </p:nvSpPr>
        <p:spPr>
          <a:xfrm>
            <a:off x="3074804" y="1087881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声音的图像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33804" y="4852792"/>
            <a:ext cx="1039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结论：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5"/>
            </p:custDataLst>
          </p:nvPr>
        </p:nvSpPr>
        <p:spPr>
          <a:xfrm>
            <a:off x="2173612" y="4821891"/>
            <a:ext cx="3844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低音调的波形比较稀疏</a:t>
            </a:r>
            <a:endParaRPr lang="en-US" altLang="zh-CN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algn="ctr"/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声音的频率较低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6"/>
            </p:custDataLst>
          </p:nvPr>
        </p:nvSpPr>
        <p:spPr>
          <a:xfrm>
            <a:off x="5890663" y="4786265"/>
            <a:ext cx="38442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高音调的波形更密集</a:t>
            </a:r>
            <a:endParaRPr lang="en-US" altLang="zh-CN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algn="ctr"/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声音的频率较高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7"/>
            </p:custDataLst>
          </p:nvPr>
        </p:nvGrpSpPr>
        <p:grpSpPr>
          <a:xfrm>
            <a:off x="2247272" y="1760211"/>
            <a:ext cx="7561322" cy="3045676"/>
            <a:chOff x="1619538" y="2489156"/>
            <a:chExt cx="6495368" cy="2469797"/>
          </a:xfrm>
        </p:grpSpPr>
        <p:pic>
          <p:nvPicPr>
            <p:cNvPr id="14" name="图片 13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80" t="18334" r="6133" b="27786"/>
            <a:stretch>
              <a:fillRect/>
            </a:stretch>
          </p:blipFill>
          <p:spPr>
            <a:xfrm>
              <a:off x="1895002" y="2489156"/>
              <a:ext cx="5947128" cy="2067297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>
              <p:custDataLst>
                <p:tags r:id="rId10"/>
              </p:custDataLst>
            </p:nvPr>
          </p:nvSpPr>
          <p:spPr>
            <a:xfrm>
              <a:off x="1619538" y="4584580"/>
              <a:ext cx="3374932" cy="374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甲</a:t>
              </a:r>
              <a:r>
                <a:rPr lang="zh-CN" altLang="en-US" sz="2400" b="1">
                  <a:solidFill>
                    <a:prstClr val="black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 </a:t>
              </a:r>
              <a:r>
                <a:rPr lang="en-US" altLang="zh-CN" sz="2400" b="1">
                  <a:solidFill>
                    <a:prstClr val="black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256Hz</a:t>
              </a:r>
              <a:r>
                <a:rPr lang="zh-CN" altLang="en-US" sz="2400" b="1">
                  <a:solidFill>
                    <a:prstClr val="black"/>
                  </a:solidFill>
                  <a:latin typeface="华文楷体" panose="02010600040101010101" charset="-122"/>
                  <a:ea typeface="华文楷体" panose="02010600040101010101" charset="-122"/>
                </a:rPr>
                <a:t>音叉声音的波形</a:t>
              </a:r>
              <a:endParaRPr lang="zh-CN" altLang="en-US" sz="24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11"/>
              </p:custDataLst>
            </p:nvPr>
          </p:nvSpPr>
          <p:spPr>
            <a:xfrm>
              <a:off x="4739974" y="4584579"/>
              <a:ext cx="3374932" cy="374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乙</a:t>
              </a:r>
              <a:r>
                <a:rPr lang="zh-CN" altLang="en-US" sz="2400" b="1">
                  <a:solidFill>
                    <a:prstClr val="black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  </a:t>
              </a:r>
              <a:r>
                <a:rPr lang="en-US" altLang="zh-CN" sz="2400" b="1">
                  <a:solidFill>
                    <a:prstClr val="black"/>
                  </a:solidFill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440Hz</a:t>
              </a:r>
              <a:r>
                <a:rPr lang="zh-CN" altLang="en-US" sz="2400" b="1">
                  <a:solidFill>
                    <a:prstClr val="black"/>
                  </a:solidFill>
                  <a:latin typeface="华文楷体" panose="02010600040101010101" charset="-122"/>
                  <a:ea typeface="华文楷体" panose="02010600040101010101" charset="-122"/>
                </a:rPr>
                <a:t>音叉声音的波形</a:t>
              </a:r>
              <a:endParaRPr lang="zh-CN" altLang="en-US" sz="24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Picture 3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1225" y="260350"/>
            <a:ext cx="10226675" cy="598551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双括号 2" title=""/>
          <p:cNvSpPr/>
          <p:nvPr>
            <p:custDataLst>
              <p:tags r:id="rId6"/>
            </p:custDataLst>
          </p:nvPr>
        </p:nvSpPr>
        <p:spPr>
          <a:xfrm>
            <a:off x="2602230" y="1124585"/>
            <a:ext cx="5895340" cy="893445"/>
          </a:xfrm>
          <a:prstGeom prst="bracketPair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>
          <a:xfrm>
            <a:off x="2663190" y="1124585"/>
            <a:ext cx="5793105" cy="491490"/>
          </a:xfrm>
          <a:prstGeom prst="rect">
            <a:avLst/>
          </a:prstGeom>
          <a:solidFill>
            <a:srgbClr val="83E5F1"/>
          </a:solidFill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人的听觉</a:t>
            </a:r>
            <a:r>
              <a:rPr lang="zh-CN" altLang="en-US" sz="26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频率范围在</a:t>
            </a:r>
            <a:r>
              <a:rPr lang="en-US" altLang="zh-CN" sz="26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20Hz——20000Hz</a:t>
            </a:r>
            <a:r>
              <a:rPr lang="zh-CN" altLang="en-US" sz="26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6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8"/>
            </p:custDataLst>
          </p:nvPr>
        </p:nvSpPr>
        <p:spPr>
          <a:xfrm>
            <a:off x="66040" y="1067435"/>
            <a:ext cx="2494915" cy="860425"/>
          </a:xfrm>
          <a:prstGeom prst="rect">
            <a:avLst/>
          </a:prstGeom>
          <a:solidFill>
            <a:srgbClr val="CDFAD4"/>
          </a:solidFill>
        </p:spPr>
        <p:txBody>
          <a:bodyPr wrap="square" rtlCol="0" anchor="t">
            <a:spAutoFit/>
          </a:bodyPr>
          <a:lstStyle/>
          <a:p>
            <a:pPr algn="r" fontAlgn="auto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kern="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 </a:t>
            </a:r>
            <a:r>
              <a:rPr lang="zh-CN" altLang="en-US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次声波：</a:t>
            </a:r>
            <a:endParaRPr lang="zh-CN" altLang="en-US" sz="2800" kern="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Helvetica"/>
            </a:endParaRPr>
          </a:p>
          <a:p>
            <a:pPr algn="r" fontAlgn="auto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低于</a:t>
            </a:r>
            <a:r>
              <a:rPr lang="en-US" altLang="zh-CN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20Hz</a:t>
            </a:r>
            <a:r>
              <a:rPr lang="zh-CN" altLang="en-US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的声</a:t>
            </a:r>
            <a:endParaRPr lang="zh-CN" altLang="en-US" sz="2800" kern="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Helvetic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8519160" y="1085215"/>
            <a:ext cx="3402965" cy="860425"/>
          </a:xfrm>
          <a:prstGeom prst="rect">
            <a:avLst/>
          </a:prstGeom>
          <a:solidFill>
            <a:srgbClr val="CDFAD4"/>
          </a:solidFill>
        </p:spPr>
        <p:txBody>
          <a:bodyPr wrap="square" rtlCol="0" anchor="t">
            <a:spAutoFit/>
          </a:bodyPr>
          <a:lstStyle/>
          <a:p>
            <a:pPr fontAlgn="auto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 </a:t>
            </a:r>
            <a:r>
              <a:rPr lang="zh-CN" altLang="en-US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超声波：</a:t>
            </a:r>
            <a:endParaRPr lang="zh-CN" altLang="en-US" sz="2800" kern="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Helvetica"/>
            </a:endParaRPr>
          </a:p>
          <a:p>
            <a:pPr fontAlgn="auto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高于</a:t>
            </a:r>
            <a:r>
              <a:rPr lang="en-US" altLang="zh-CN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20000Hz</a:t>
            </a:r>
            <a:r>
              <a:rPr lang="zh-CN" altLang="en-US" sz="2800" ker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Helvetica"/>
              </a:rPr>
              <a:t>的声</a:t>
            </a:r>
            <a:endParaRPr lang="zh-CN" altLang="en-US" sz="2800" kern="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Helvetic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>
          <a:xfrm>
            <a:off x="1583055" y="6255385"/>
            <a:ext cx="9027160" cy="6299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25000"/>
              </a:lnSpc>
              <a:buClrTx/>
              <a:buSzTx/>
              <a:buFont typeface="Arial" panose="020b0604020202020204" pitchFamily="34" charset="0"/>
              <a:buNone/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地震、海啸、雪崩等自然灾害都伴随着强烈的次声波。</a:t>
            </a:r>
            <a:endParaRPr lang="zh-CN" altLang="en-US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二、响度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4"/>
            </p:custDataLst>
          </p:nvPr>
        </p:nvSpPr>
        <p:spPr>
          <a:xfrm>
            <a:off x="3118714" y="1150220"/>
            <a:ext cx="6708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声音的大小（强弱）叫做响度。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6" name="矩形 15" title=""/>
          <p:cNvSpPr/>
          <p:nvPr>
            <p:custDataLst>
              <p:tags r:id="rId5"/>
            </p:custDataLst>
          </p:nvPr>
        </p:nvSpPr>
        <p:spPr>
          <a:xfrm>
            <a:off x="1112086" y="1845303"/>
            <a:ext cx="6228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想一想：</a:t>
            </a:r>
            <a:r>
              <a:rPr lang="zh-CN" altLang="zh-CN" sz="28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什么因素决定</a:t>
            </a:r>
            <a:r>
              <a:rPr lang="zh-CN" altLang="en-US" sz="28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声音的响度呢</a:t>
            </a:r>
            <a:r>
              <a:rPr lang="zh-CN" altLang="zh-CN" sz="28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？</a:t>
            </a:r>
            <a:endParaRPr lang="zh-CN" altLang="zh-CN" sz="2800">
              <a:solidFill>
                <a:srgbClr val="002060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335280" y="2637155"/>
            <a:ext cx="4580890" cy="4022090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pPr indent="457200" algn="l">
              <a:lnSpc>
                <a:spcPts val="2900"/>
              </a:lnSpc>
              <a:spcBef>
                <a:spcPct val="0"/>
              </a:spcBef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实验三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：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  <a:p>
            <a:pPr indent="457200" algn="l">
              <a:lnSpc>
                <a:spcPts val="2900"/>
              </a:lnSpc>
              <a:spcBef>
                <a:spcPct val="0"/>
              </a:spcBef>
            </a:pP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如图所示，将一把一端伸出桌边的钢尺紧按在桌面上，拨动钢尺，观察它振动的幅度，同时听它振动发声的响度。改变拨动钢尺的幅度，重复上述过程。比较钢尺每次振动幅度的大小和发声响度的大小。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688070" y="332562"/>
            <a:ext cx="3325611" cy="1705809"/>
          </a:xfrm>
          <a:prstGeom prst="rect">
            <a:avLst/>
          </a:prstGeom>
        </p:spPr>
      </p:pic>
      <p:pic>
        <p:nvPicPr>
          <p:cNvPr id="5" name="2.1.2响度-钢尺-振幅" title="">
            <a:hlinkClick action="ppaction://media"/>
          </p:cNvPr>
          <p:cNvPicPr>
            <a:picLocks noChangeAspect="1"/>
          </p:cNvPicPr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015865" y="2637155"/>
            <a:ext cx="7066280" cy="39751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1" dur="indefinite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2" name="图片 1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1" t="3387" r="10159" b="7512"/>
          <a:stretch>
            <a:fillRect/>
          </a:stretch>
        </p:blipFill>
        <p:spPr>
          <a:xfrm>
            <a:off x="2207895" y="4869180"/>
            <a:ext cx="1903095" cy="1684655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二、响度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6"/>
            </p:custDataLst>
          </p:nvPr>
        </p:nvSpPr>
        <p:spPr>
          <a:xfrm>
            <a:off x="119380" y="1484630"/>
            <a:ext cx="3992245" cy="3796030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pPr indent="457200" algn="l">
              <a:lnSpc>
                <a:spcPts val="2900"/>
              </a:lnSpc>
              <a:spcBef>
                <a:spcPct val="0"/>
              </a:spcBef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实验四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：如图所示，将皮筋套在大小合适的空盒子上。拨动绷紧的橡皮筋，观察它振动的幅度，同时听它振动发声的响度。改变拨动橡皮筋的幅度，重复上述过程。比较每次橡皮筋振动幅度的大小和发声响度的大小。</a:t>
            </a:r>
            <a:endParaRPr lang="zh-CN" altLang="en-US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5" name="2.1.2响度-橡皮筋" title="">
            <a:hlinkClick action="ppaction://media"/>
          </p:cNvPr>
          <p:cNvPicPr>
            <a:picLocks noChangeAspect="1"/>
          </p:cNvPicPr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 rot="10800000">
            <a:off x="4368165" y="1484630"/>
            <a:ext cx="7867015" cy="442531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5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 nodeType="clickPar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二、响度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4"/>
            </p:custDataLst>
          </p:nvPr>
        </p:nvSpPr>
        <p:spPr>
          <a:xfrm>
            <a:off x="263525" y="1341120"/>
            <a:ext cx="2884170" cy="3887470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txBody>
          <a:bodyPr wrap="square">
            <a:noAutofit/>
          </a:bodyPr>
          <a:lstStyle/>
          <a:p>
            <a:pPr indent="457200" algn="l">
              <a:lnSpc>
                <a:spcPts val="2900"/>
              </a:lnSpc>
              <a:spcBef>
                <a:spcPct val="0"/>
              </a:spcBef>
            </a:pP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实验五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：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  <a:sym typeface="+mn-ea"/>
            </a:endParaRPr>
          </a:p>
          <a:p>
            <a:pPr indent="457200" algn="l">
              <a:lnSpc>
                <a:spcPts val="2900"/>
              </a:lnSpc>
              <a:spcBef>
                <a:spcPct val="0"/>
              </a:spcBef>
            </a:pP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如图所示，</a:t>
            </a:r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将系在细绳上的乒乓球轻触正在发声的音叉，观察乒乓球被弹开的幅度。 </a:t>
            </a:r>
            <a:endParaRPr lang="en-US" altLang="zh-CN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indent="457200" algn="l">
              <a:lnSpc>
                <a:spcPts val="2900"/>
              </a:lnSpc>
              <a:spcBef>
                <a:spcPct val="0"/>
              </a:spcBef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使音叉发出不同响度的声音，重做上面的实验。</a:t>
            </a:r>
            <a:endParaRPr lang="zh-CN" altLang="en-US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9" name="2.1.2响度3-音叉与乒乓球（人教社）" title="">
            <a:hlinkClick action="ppaction://media"/>
          </p:cNvPr>
          <p:cNvPicPr>
            <a:picLocks noChangeAspect="1"/>
          </p:cNvPicPr>
          <p:nvPr>
            <a:videoFile r:link="rId7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15640" y="1340485"/>
            <a:ext cx="8180070" cy="4601845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703705" y="5228590"/>
            <a:ext cx="1462405" cy="14624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59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二、响度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文本框 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02822" y="1059498"/>
            <a:ext cx="3420359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b="1" smtClean="0">
                <a:solidFill>
                  <a:srgbClr val="008080"/>
                </a:solidFill>
                <a:latin typeface="华文楷体" panose="02010600040101010101" charset="-122"/>
                <a:ea typeface="华文楷体" panose="02010600040101010101" charset="-122"/>
              </a:rPr>
              <a:t>探究响度的影响因素</a:t>
            </a:r>
            <a:endParaRPr lang="zh-CN" altLang="en-US" b="1" smtClean="0">
              <a:solidFill>
                <a:srgbClr val="00808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5"/>
            </p:custDataLst>
          </p:nvPr>
        </p:nvSpPr>
        <p:spPr>
          <a:xfrm>
            <a:off x="2639695" y="5085080"/>
            <a:ext cx="9352280" cy="12922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50000"/>
              </a:lnSpc>
            </a:pPr>
            <a:r>
              <a:rPr lang="en-US" sz="2800" u="none" spc="0" err="1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音调的高低与发声体振动的</a:t>
            </a:r>
            <a:r>
              <a:rPr lang="zh-CN" altLang="en-US" sz="2800" u="none" spc="0" err="1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幅度</a:t>
            </a:r>
            <a:r>
              <a:rPr lang="en-US" sz="2800" u="none" spc="0" err="1" smtClean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有关</a:t>
            </a:r>
            <a:r>
              <a:rPr lang="en-US" sz="2800" u="none" spc="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。</a:t>
            </a:r>
            <a:br>
              <a:rPr sz="2800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</a:br>
            <a:r>
              <a:rPr 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振动</a:t>
            </a:r>
            <a:r>
              <a:rPr lang="zh-CN" alt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幅度越大</a:t>
            </a:r>
            <a:r>
              <a:rPr 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，</a:t>
            </a:r>
            <a:r>
              <a:rPr lang="zh-CN" alt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响度</a:t>
            </a:r>
            <a:r>
              <a:rPr 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越____；振动</a:t>
            </a:r>
            <a:r>
              <a:rPr lang="zh-CN" alt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幅度越小</a:t>
            </a:r>
            <a:r>
              <a:rPr 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，</a:t>
            </a:r>
            <a:r>
              <a:rPr lang="zh-CN" alt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响度</a:t>
            </a:r>
            <a:r>
              <a:rPr lang="en-US" sz="2800" u="none" spc="0" err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越____。</a:t>
            </a:r>
            <a:endParaRPr lang="en-US" sz="2800" u="none" spc="0" err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6"/>
            </p:custDataLst>
          </p:nvPr>
        </p:nvSpPr>
        <p:spPr>
          <a:xfrm>
            <a:off x="6240309" y="5805321"/>
            <a:ext cx="64804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2800" u="none" spc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大</a:t>
            </a:r>
            <a:endParaRPr lang="zh-CN" altLang="en-US" sz="2800" u="none" spc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7"/>
            </p:custDataLst>
          </p:nvPr>
        </p:nvSpPr>
        <p:spPr>
          <a:xfrm>
            <a:off x="10848565" y="5809131"/>
            <a:ext cx="543270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2800" u="none" spc="0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小</a:t>
            </a:r>
            <a:endParaRPr lang="zh-CN" altLang="en-US" sz="2800" u="none" spc="0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8"/>
            </p:custDataLst>
          </p:nvPr>
        </p:nvSpPr>
        <p:spPr>
          <a:xfrm>
            <a:off x="983615" y="5517515"/>
            <a:ext cx="1454785" cy="521970"/>
          </a:xfrm>
          <a:prstGeom prst="rect">
            <a:avLst/>
          </a:prstGeom>
          <a:noFill/>
          <a:ln>
            <a:solidFill>
              <a:srgbClr val="01431D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结论：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9"/>
            </p:custDataLst>
          </p:nvPr>
        </p:nvSpPr>
        <p:spPr>
          <a:xfrm>
            <a:off x="2275491" y="3718593"/>
            <a:ext cx="8491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实验五的结论：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0"/>
            </p:custDataLst>
          </p:nvPr>
        </p:nvSpPr>
        <p:spPr>
          <a:xfrm>
            <a:off x="2948661" y="4197363"/>
            <a:ext cx="7221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音叉振动幅度越大，发出声音的响度越大。</a:t>
            </a:r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    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1"/>
            </p:custDataLst>
          </p:nvPr>
        </p:nvSpPr>
        <p:spPr>
          <a:xfrm>
            <a:off x="2275491" y="2690799"/>
            <a:ext cx="4215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实验四的结论：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2"/>
            </p:custDataLst>
          </p:nvPr>
        </p:nvSpPr>
        <p:spPr>
          <a:xfrm>
            <a:off x="2948661" y="3189706"/>
            <a:ext cx="7221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橡皮筋振动幅度越大，发出声音的响度越大。</a:t>
            </a:r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    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3"/>
            </p:custDataLst>
          </p:nvPr>
        </p:nvSpPr>
        <p:spPr>
          <a:xfrm>
            <a:off x="2275491" y="1777509"/>
            <a:ext cx="8491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实验三的结论：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14"/>
            </p:custDataLst>
          </p:nvPr>
        </p:nvSpPr>
        <p:spPr>
          <a:xfrm>
            <a:off x="2948660" y="2234598"/>
            <a:ext cx="6989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钢尺振动幅度越大，发出声音的响度越大。</a:t>
            </a:r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    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/>
      <p:bldP spid="17" grpId="0"/>
      <p:bldP spid="5" grpId="0" animBg="1"/>
      <p:bldP spid="18" grpId="0"/>
      <p:bldP spid="25" grpId="0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2" name="组合 21" title=""/>
          <p:cNvGrpSpPr/>
          <p:nvPr>
            <p:custDataLst>
              <p:tags r:id="rId3"/>
            </p:custDataLst>
          </p:nvPr>
        </p:nvGrpSpPr>
        <p:grpSpPr>
          <a:xfrm>
            <a:off x="2616425" y="1560968"/>
            <a:ext cx="5400000" cy="557240"/>
            <a:chOff x="996173" y="2188583"/>
            <a:chExt cx="4779942" cy="557240"/>
          </a:xfrm>
        </p:grpSpPr>
        <p:grpSp>
          <p:nvGrpSpPr>
            <p:cNvPr id="23" name="组合 22"/>
            <p:cNvGrpSpPr/>
            <p:nvPr>
              <p:custDataLst>
                <p:tags r:id="rId4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25" name="圆角矩形 18"/>
              <p:cNvSpPr/>
              <p:nvPr>
                <p:custDataLst>
                  <p:tags r:id="rId5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矩形 25"/>
              <p:cNvSpPr/>
              <p:nvPr>
                <p:custDataLst>
                  <p:tags r:id="rId6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01621F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4" name="文本框 23"/>
            <p:cNvSpPr txBox="1"/>
            <p:nvPr>
              <p:custDataLst>
                <p:tags r:id="rId7"/>
              </p:custDataLst>
            </p:nvPr>
          </p:nvSpPr>
          <p:spPr>
            <a:xfrm>
              <a:off x="1060994" y="2222603"/>
              <a:ext cx="47151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1    </a:t>
              </a:r>
              <a:r>
                <a:rPr lang="zh-CN" altLang="en-US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响度</a:t>
              </a:r>
              <a:endParaRPr lang="zh-CN" altLang="en-US" sz="2800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27" name="文本框 26" title=""/>
          <p:cNvSpPr txBox="1"/>
          <p:nvPr>
            <p:custDataLst>
              <p:tags r:id="rId8"/>
            </p:custDataLst>
          </p:nvPr>
        </p:nvSpPr>
        <p:spPr>
          <a:xfrm>
            <a:off x="3132511" y="2265360"/>
            <a:ext cx="6708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声音的强弱叫做响度。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9"/>
            </p:custDataLst>
          </p:nvPr>
        </p:nvSpPr>
        <p:spPr>
          <a:xfrm>
            <a:off x="2976863" y="3894929"/>
            <a:ext cx="6708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物体的振幅越大，产生声音的响度越大。</a:t>
            </a:r>
            <a:endParaRPr lang="zh-CN" altLang="en-US" sz="28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29" name="组合 28" title=""/>
          <p:cNvGrpSpPr/>
          <p:nvPr>
            <p:custDataLst>
              <p:tags r:id="rId10"/>
            </p:custDataLst>
          </p:nvPr>
        </p:nvGrpSpPr>
        <p:grpSpPr>
          <a:xfrm>
            <a:off x="2696682" y="2975289"/>
            <a:ext cx="5497104" cy="663150"/>
            <a:chOff x="996172" y="3505024"/>
            <a:chExt cx="5020734" cy="566600"/>
          </a:xfrm>
        </p:grpSpPr>
        <p:grpSp>
          <p:nvGrpSpPr>
            <p:cNvPr id="30" name="组合 29"/>
            <p:cNvGrpSpPr/>
            <p:nvPr>
              <p:custDataLst>
                <p:tags r:id="rId11"/>
              </p:custDataLst>
            </p:nvPr>
          </p:nvGrpSpPr>
          <p:grpSpPr>
            <a:xfrm>
              <a:off x="996172" y="3505024"/>
              <a:ext cx="3287795" cy="540000"/>
              <a:chOff x="1635964" y="1686127"/>
              <a:chExt cx="3662867" cy="601602"/>
            </a:xfrm>
          </p:grpSpPr>
          <p:sp>
            <p:nvSpPr>
              <p:cNvPr id="32" name="圆角矩形 28"/>
              <p:cNvSpPr/>
              <p:nvPr>
                <p:custDataLst>
                  <p:tags r:id="rId12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E6A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  <p:sp>
            <p:nvSpPr>
              <p:cNvPr id="33" name="矩形 32"/>
              <p:cNvSpPr/>
              <p:nvPr>
                <p:custDataLst>
                  <p:tags r:id="rId13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1784A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文本框 30"/>
            <p:cNvSpPr txBox="1"/>
            <p:nvPr>
              <p:custDataLst>
                <p:tags r:id="rId14"/>
              </p:custDataLst>
            </p:nvPr>
          </p:nvSpPr>
          <p:spPr>
            <a:xfrm>
              <a:off x="1084861" y="3548404"/>
              <a:ext cx="49320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2    </a:t>
              </a:r>
              <a:r>
                <a:rPr lang="zh-CN" altLang="en-US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响度与振幅的关系</a:t>
              </a:r>
              <a:endParaRPr lang="zh-CN" altLang="en-US" sz="2800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1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二、响度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6"/>
            </p:custDataLst>
          </p:nvPr>
        </p:nvSpPr>
        <p:spPr>
          <a:xfrm>
            <a:off x="6780530" y="3096895"/>
            <a:ext cx="4989195" cy="424815"/>
          </a:xfrm>
          <a:prstGeom prst="rect">
            <a:avLst/>
          </a:prstGeom>
          <a:ln w="12700">
            <a:solidFill>
              <a:srgbClr val="C6C6C6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2600"/>
              </a:lnSpc>
            </a:pPr>
            <a:r>
              <a:rPr lang="zh-CN" altLang="en-US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</a:t>
            </a:r>
            <a:r>
              <a:rPr lang="zh-CN" altLang="en-US" sz="2800" b="1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振幅：</a:t>
            </a:r>
            <a:r>
              <a:rPr lang="zh-CN" altLang="en-US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描述物体振动的幅度。</a:t>
            </a:r>
            <a:endParaRPr lang="en-US" altLang="zh-CN" sz="2800">
              <a:solidFill>
                <a:srgbClr val="00206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3"/>
            </p:custDataLst>
          </p:nvPr>
        </p:nvSpPr>
        <p:spPr>
          <a:xfrm>
            <a:off x="3317630" y="1162663"/>
            <a:ext cx="5556738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听声音 感受声音的不同</a:t>
            </a:r>
            <a:endParaRPr kumimoji="0" lang="zh-CN" altLang="en-US" sz="3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12" name="0各种声音-引入" title="">
            <a:hlinkClick action="ppaction://media"/>
          </p:cNvPr>
          <p:cNvPicPr>
            <a:picLocks noChangeAspect="1"/>
          </p:cNvPicPr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rcRect t="13426" b="14835"/>
          <a:stretch>
            <a:fillRect/>
          </a:stretch>
        </p:blipFill>
        <p:spPr>
          <a:xfrm>
            <a:off x="2639823" y="1916172"/>
            <a:ext cx="6928861" cy="397656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6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>
            <p:custDataLst>
              <p:tags r:id="rId3"/>
            </p:custDataLst>
          </p:nvPr>
        </p:nvSpPr>
        <p:spPr>
          <a:xfrm>
            <a:off x="2855595" y="620395"/>
            <a:ext cx="710755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演示实验</a:t>
            </a:r>
            <a:r>
              <a:rPr lang="en-US" altLang="zh-CN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—</a:t>
            </a:r>
            <a:r>
              <a:rPr lang="en-US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《</a:t>
            </a:r>
            <a:r>
              <a:rPr lang="zh-CN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用示波器观察不同响度的波形</a:t>
            </a:r>
            <a:r>
              <a:rPr lang="en-US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》</a:t>
            </a:r>
            <a:endParaRPr lang="zh-CN" altLang="zh-CN" sz="2800">
              <a:solidFill>
                <a:srgbClr val="C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9" name="8响度截取" title="">
            <a:hlinkClick action="ppaction://media"/>
          </p:cNvPr>
          <p:cNvPicPr>
            <a:picLocks noChangeAspect="1"/>
          </p:cNvPicPr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rcRect t="16501" b="17209"/>
          <a:stretch>
            <a:fillRect/>
          </a:stretch>
        </p:blipFill>
        <p:spPr>
          <a:xfrm>
            <a:off x="2207673" y="1268521"/>
            <a:ext cx="8621203" cy="457200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350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3" name="文本框 12" title=""/>
          <p:cNvSpPr txBox="1"/>
          <p:nvPr>
            <p:custDataLst>
              <p:tags r:id="rId3"/>
            </p:custDataLst>
          </p:nvPr>
        </p:nvSpPr>
        <p:spPr>
          <a:xfrm>
            <a:off x="3119024" y="1385735"/>
            <a:ext cx="555673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声音的图像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4"/>
            </p:custDataLst>
          </p:nvPr>
        </p:nvSpPr>
        <p:spPr>
          <a:xfrm>
            <a:off x="2088060" y="4927092"/>
            <a:ext cx="1039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结论：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5"/>
            </p:custDataLst>
          </p:nvPr>
        </p:nvSpPr>
        <p:spPr>
          <a:xfrm>
            <a:off x="2854147" y="4927092"/>
            <a:ext cx="33749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声音图像振幅小</a:t>
            </a:r>
            <a:endParaRPr lang="en-US" altLang="zh-CN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algn="ctr"/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声音的响度较小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6"/>
            </p:custDataLst>
          </p:nvPr>
        </p:nvSpPr>
        <p:spPr>
          <a:xfrm>
            <a:off x="6055585" y="4927091"/>
            <a:ext cx="33749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声音图像振幅大</a:t>
            </a:r>
            <a:endParaRPr lang="en-US" altLang="zh-CN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algn="ctr"/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声音的响度较大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17" name="Picture 2" title=""/>
          <p:cNvPicPr>
            <a:picLocks noChangeArrowheads="1"/>
          </p:cNvPicPr>
          <p:nvPr>
            <p:custDataLst>
              <p:tags r:id="rId8"/>
            </p:custDataLst>
          </p:nvPr>
        </p:nvPicPr>
        <p:blipFill>
          <a:blip r:embed="rId7"/>
          <a:srcRect l="51904" t="50651" r="11475" b="22005"/>
          <a:stretch>
            <a:fillRect/>
          </a:stretch>
        </p:blipFill>
        <p:spPr bwMode="auto">
          <a:xfrm>
            <a:off x="6198738" y="2259409"/>
            <a:ext cx="2480691" cy="19101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pic>
        <p:nvPicPr>
          <p:cNvPr id="18" name="Picture 2" title=""/>
          <p:cNvPicPr>
            <a:picLocks noChangeArrowheads="1"/>
          </p:cNvPicPr>
          <p:nvPr>
            <p:custDataLst>
              <p:tags r:id="rId9"/>
            </p:custDataLst>
          </p:nvPr>
        </p:nvPicPr>
        <p:blipFill>
          <a:blip r:embed="rId7"/>
          <a:srcRect l="5127" t="50781" r="56787" b="21875"/>
          <a:stretch>
            <a:fillRect/>
          </a:stretch>
        </p:blipFill>
        <p:spPr bwMode="auto">
          <a:xfrm>
            <a:off x="3242116" y="2284429"/>
            <a:ext cx="2480691" cy="19101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</p:pic>
      <p:sp>
        <p:nvSpPr>
          <p:cNvPr id="19" name="文本占位符 1" title=""/>
          <p:cNvSpPr txBox="1"/>
          <p:nvPr>
            <p:custDataLst>
              <p:tags r:id="rId10"/>
            </p:custDataLst>
          </p:nvPr>
        </p:nvSpPr>
        <p:spPr>
          <a:xfrm>
            <a:off x="6143066" y="4375482"/>
            <a:ext cx="2536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</a:lstStyle>
          <a:p>
            <a:r>
              <a:rPr lang="zh-CN" altLang="en-US" b="1">
                <a:solidFill>
                  <a:srgbClr val="FF0000"/>
                </a:solidFill>
              </a:rPr>
              <a:t>乙</a:t>
            </a:r>
            <a:r>
              <a:rPr lang="zh-CN" altLang="en-US" b="1">
                <a:solidFill>
                  <a:schemeClr val="tx1"/>
                </a:solidFill>
              </a:rPr>
              <a:t>  响度大</a:t>
            </a:r>
            <a:endParaRPr lang="zh-CN" altLang="en-US" b="1">
              <a:solidFill>
                <a:schemeClr val="tx1"/>
              </a:solidFill>
            </a:endParaRPr>
          </a:p>
        </p:txBody>
      </p:sp>
      <p:sp>
        <p:nvSpPr>
          <p:cNvPr id="20" name="文本占位符 1" title=""/>
          <p:cNvSpPr txBox="1"/>
          <p:nvPr>
            <p:custDataLst>
              <p:tags r:id="rId11"/>
            </p:custDataLst>
          </p:nvPr>
        </p:nvSpPr>
        <p:spPr>
          <a:xfrm>
            <a:off x="3123220" y="4360293"/>
            <a:ext cx="2536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</a:lstStyle>
          <a:p>
            <a:r>
              <a:rPr lang="zh-CN" altLang="en-US" b="1">
                <a:solidFill>
                  <a:srgbClr val="FF0000"/>
                </a:solidFill>
              </a:rPr>
              <a:t>甲</a:t>
            </a:r>
            <a:r>
              <a:rPr lang="zh-CN" altLang="en-US" b="1">
                <a:solidFill>
                  <a:schemeClr val="tx1"/>
                </a:solidFill>
              </a:rPr>
              <a:t>  响度小</a:t>
            </a:r>
            <a:endParaRPr lang="zh-CN" altLang="en-US" b="1">
              <a:solidFill>
                <a:schemeClr val="tx1"/>
              </a:solidFill>
            </a:endParaRPr>
          </a:p>
        </p:txBody>
      </p:sp>
      <p:sp>
        <p:nvSpPr>
          <p:cNvPr id="21" name="文本占位符 1" title=""/>
          <p:cNvSpPr txBox="1"/>
          <p:nvPr>
            <p:custDataLst>
              <p:tags r:id="rId12"/>
            </p:custDataLst>
          </p:nvPr>
        </p:nvSpPr>
        <p:spPr>
          <a:xfrm>
            <a:off x="6427834" y="2239289"/>
            <a:ext cx="1551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</a:lstStyle>
          <a:p>
            <a:r>
              <a:rPr lang="zh-CN" altLang="en-US" sz="2800" b="1">
                <a:solidFill>
                  <a:schemeClr val="bg1"/>
                </a:solidFill>
              </a:rPr>
              <a:t>振幅大</a:t>
            </a:r>
            <a:endParaRPr lang="zh-CN" altLang="en-US" sz="2800" b="1">
              <a:solidFill>
                <a:schemeClr val="bg1"/>
              </a:solidFill>
            </a:endParaRPr>
          </a:p>
        </p:txBody>
      </p:sp>
      <p:sp>
        <p:nvSpPr>
          <p:cNvPr id="22" name="文本占位符 1" title=""/>
          <p:cNvSpPr txBox="1"/>
          <p:nvPr>
            <p:custDataLst>
              <p:tags r:id="rId13"/>
            </p:custDataLst>
          </p:nvPr>
        </p:nvSpPr>
        <p:spPr>
          <a:xfrm>
            <a:off x="3706531" y="2356316"/>
            <a:ext cx="15518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defRPr>
            </a:lvl1pPr>
          </a:lstStyle>
          <a:p>
            <a:r>
              <a:rPr lang="zh-CN" altLang="en-US" sz="2800" b="1">
                <a:solidFill>
                  <a:schemeClr val="bg1"/>
                </a:solidFill>
              </a:rPr>
              <a:t>振幅小</a:t>
            </a:r>
            <a:endParaRPr lang="zh-CN" altLang="en-US" sz="28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1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 title=""/>
          <p:cNvGrpSpPr/>
          <p:nvPr>
            <p:custDataLst>
              <p:tags r:id="rId3"/>
            </p:custDataLst>
          </p:nvPr>
        </p:nvGrpSpPr>
        <p:grpSpPr>
          <a:xfrm>
            <a:off x="9556115" y="1727835"/>
            <a:ext cx="2145030" cy="1445260"/>
            <a:chOff x="657036" y="2862888"/>
            <a:chExt cx="2432848" cy="1547098"/>
          </a:xfrm>
        </p:grpSpPr>
        <p:grpSp>
          <p:nvGrpSpPr>
            <p:cNvPr id="31" name="组合 30"/>
            <p:cNvGrpSpPr/>
            <p:nvPr>
              <p:custDataLst>
                <p:tags r:id="rId4"/>
              </p:custDataLst>
            </p:nvPr>
          </p:nvGrpSpPr>
          <p:grpSpPr>
            <a:xfrm>
              <a:off x="707607" y="2862888"/>
              <a:ext cx="2382277" cy="1547098"/>
              <a:chOff x="707609" y="2864577"/>
              <a:chExt cx="2382277" cy="1547098"/>
            </a:xfrm>
          </p:grpSpPr>
          <p:pic>
            <p:nvPicPr>
              <p:cNvPr id="32" name="图片 31"/>
              <p:cNvPicPr/>
              <p:nvPr>
                <p:custDataLst>
                  <p:tags r:id="rId6"/>
                </p:custDataLst>
              </p:nvPr>
            </p:nvPicPr>
            <p:blipFill>
              <a:blip r:embed="rId5">
                <a:lum bright="-6000" contrast="18000"/>
              </a:blip>
              <a:stretch>
                <a:fillRect/>
              </a:stretch>
            </p:blipFill>
            <p:spPr bwMode="auto">
              <a:xfrm>
                <a:off x="707609" y="2864577"/>
                <a:ext cx="2382277" cy="1483801"/>
              </a:xfrm>
              <a:prstGeom prst="rect">
                <a:avLst/>
              </a:prstGeom>
              <a:noFill/>
              <a:ln>
                <a:solidFill>
                  <a:srgbClr val="000000">
                    <a:alpha val="0"/>
                  </a:srgb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图片 32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7">
                <a:lum bright="-6000" contrast="18000"/>
              </a:blip>
              <a:stretch>
                <a:fillRect/>
              </a:stretch>
            </p:blipFill>
            <p:spPr bwMode="auto">
              <a:xfrm>
                <a:off x="1950165" y="3746931"/>
                <a:ext cx="1139561" cy="664744"/>
              </a:xfrm>
              <a:prstGeom prst="rect">
                <a:avLst/>
              </a:prstGeom>
              <a:noFill/>
              <a:ln>
                <a:solidFill>
                  <a:srgbClr val="000000">
                    <a:alpha val="0"/>
                  </a:srgb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0" name="TextBox 10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657036" y="2903010"/>
              <a:ext cx="922047" cy="360944"/>
            </a:xfrm>
            <a:prstGeom prst="rect">
              <a:avLst/>
            </a:prstGeom>
            <a:noFill/>
            <a:ln>
              <a:solidFill>
                <a:srgbClr val="000000">
                  <a:alpha val="0"/>
                </a:srgb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spAutoFit/>
            </a:bodyPr>
            <a:lstStyle>
              <a:lvl1pPr algn="l">
                <a:lnSpc>
                  <a:spcPct val="150000"/>
                </a:lnSpc>
                <a:defRPr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600"/>
                <a:t>听诊器  </a:t>
              </a:r>
              <a:endParaRPr lang="zh-CN" altLang="en-US" sz="1600"/>
            </a:p>
          </p:txBody>
        </p:sp>
      </p:grpSp>
      <p:grpSp>
        <p:nvGrpSpPr>
          <p:cNvPr id="10" name="组合 9" title=""/>
          <p:cNvGrpSpPr/>
          <p:nvPr>
            <p:custDataLst>
              <p:tags r:id="rId10"/>
            </p:custDataLst>
          </p:nvPr>
        </p:nvGrpSpPr>
        <p:grpSpPr>
          <a:xfrm>
            <a:off x="1799614" y="1459335"/>
            <a:ext cx="5400000" cy="585429"/>
            <a:chOff x="996173" y="2188583"/>
            <a:chExt cx="4779942" cy="541198"/>
          </a:xfrm>
        </p:grpSpPr>
        <p:grpSp>
          <p:nvGrpSpPr>
            <p:cNvPr id="11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996173" y="2188583"/>
              <a:ext cx="3287795" cy="540000"/>
              <a:chOff x="1635964" y="1686127"/>
              <a:chExt cx="3662867" cy="601602"/>
            </a:xfrm>
          </p:grpSpPr>
          <p:sp>
            <p:nvSpPr>
              <p:cNvPr id="13" name="圆角矩形 18"/>
              <p:cNvSpPr/>
              <p:nvPr>
                <p:custDataLst>
                  <p:tags r:id="rId12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31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3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01621F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2" name="文本框 11"/>
            <p:cNvSpPr txBox="1"/>
            <p:nvPr>
              <p:custDataLst>
                <p:tags r:id="rId14"/>
              </p:custDataLst>
            </p:nvPr>
          </p:nvSpPr>
          <p:spPr>
            <a:xfrm>
              <a:off x="1060994" y="2206561"/>
              <a:ext cx="47151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1    </a:t>
              </a:r>
              <a:r>
                <a:rPr lang="zh-CN" altLang="en-US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响度</a:t>
              </a:r>
              <a:endParaRPr lang="zh-CN" altLang="en-US" sz="2800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15" name="文本框 14" title=""/>
          <p:cNvSpPr txBox="1"/>
          <p:nvPr>
            <p:custDataLst>
              <p:tags r:id="rId15"/>
            </p:custDataLst>
          </p:nvPr>
        </p:nvSpPr>
        <p:spPr>
          <a:xfrm>
            <a:off x="2361654" y="2048514"/>
            <a:ext cx="6708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声音的强弱叫做响度。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6"/>
            </p:custDataLst>
          </p:nvPr>
        </p:nvSpPr>
        <p:spPr>
          <a:xfrm>
            <a:off x="2361654" y="3482924"/>
            <a:ext cx="6708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物体的振幅越大，产生声音的响度越大。</a:t>
            </a:r>
            <a:endParaRPr lang="zh-CN" altLang="en-US" sz="28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17" name="组合 16" title=""/>
          <p:cNvGrpSpPr/>
          <p:nvPr>
            <p:custDataLst>
              <p:tags r:id="rId17"/>
            </p:custDataLst>
          </p:nvPr>
        </p:nvGrpSpPr>
        <p:grpSpPr>
          <a:xfrm>
            <a:off x="1864434" y="2655542"/>
            <a:ext cx="5400000" cy="659336"/>
            <a:chOff x="996172" y="3505024"/>
            <a:chExt cx="4803810" cy="558060"/>
          </a:xfrm>
        </p:grpSpPr>
        <p:grpSp>
          <p:nvGrpSpPr>
            <p:cNvPr id="18" name="组合 17"/>
            <p:cNvGrpSpPr/>
            <p:nvPr>
              <p:custDataLst>
                <p:tags r:id="rId18"/>
              </p:custDataLst>
            </p:nvPr>
          </p:nvGrpSpPr>
          <p:grpSpPr>
            <a:xfrm>
              <a:off x="996172" y="3505024"/>
              <a:ext cx="3287795" cy="540000"/>
              <a:chOff x="1635964" y="1686127"/>
              <a:chExt cx="3662867" cy="601602"/>
            </a:xfrm>
          </p:grpSpPr>
          <p:sp>
            <p:nvSpPr>
              <p:cNvPr id="20" name="圆角矩形 28"/>
              <p:cNvSpPr/>
              <p:nvPr>
                <p:custDataLst>
                  <p:tags r:id="rId19"/>
                </p:custDataLst>
              </p:nvPr>
            </p:nvSpPr>
            <p:spPr>
              <a:xfrm>
                <a:off x="1852333" y="1729911"/>
                <a:ext cx="3446498" cy="528105"/>
              </a:xfrm>
              <a:prstGeom prst="roundRect">
                <a:avLst/>
              </a:prstGeom>
              <a:solidFill>
                <a:srgbClr val="014E6A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矩形 20"/>
              <p:cNvSpPr/>
              <p:nvPr>
                <p:custDataLst>
                  <p:tags r:id="rId20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1784AD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9" name="文本框 18"/>
            <p:cNvSpPr txBox="1"/>
            <p:nvPr>
              <p:custDataLst>
                <p:tags r:id="rId21"/>
              </p:custDataLst>
            </p:nvPr>
          </p:nvSpPr>
          <p:spPr>
            <a:xfrm>
              <a:off x="1084861" y="3575560"/>
              <a:ext cx="4715121" cy="4875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2    </a:t>
              </a:r>
              <a:r>
                <a:rPr lang="zh-CN" altLang="en-US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响度与振幅的关系</a:t>
              </a:r>
              <a:endParaRPr lang="zh-CN" altLang="en-US" sz="2800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22" name="文本框 21" title=""/>
          <p:cNvSpPr txBox="1"/>
          <p:nvPr>
            <p:custDataLst>
              <p:tags r:id="rId22"/>
            </p:custDataLst>
          </p:nvPr>
        </p:nvSpPr>
        <p:spPr>
          <a:xfrm>
            <a:off x="2361654" y="4829798"/>
            <a:ext cx="702431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sym typeface="+mn-ea"/>
              </a:rPr>
              <a:t>离发声体距离越远，声音越分散，响度越小。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23" name="Picture 17" title=""/>
          <p:cNvPicPr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23">
            <a:lum bright="-6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7344" r="32570" b="13515"/>
          <a:stretch>
            <a:fillRect/>
          </a:stretch>
        </p:blipFill>
        <p:spPr bwMode="auto">
          <a:xfrm>
            <a:off x="6518670" y="1647735"/>
            <a:ext cx="3132371" cy="1559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 title=""/>
          <p:cNvGrpSpPr/>
          <p:nvPr>
            <p:custDataLst>
              <p:tags r:id="rId25"/>
            </p:custDataLst>
          </p:nvPr>
        </p:nvGrpSpPr>
        <p:grpSpPr>
          <a:xfrm>
            <a:off x="1883410" y="4047490"/>
            <a:ext cx="5536565" cy="612140"/>
            <a:chOff x="3646" y="5898"/>
            <a:chExt cx="8719" cy="964"/>
          </a:xfrm>
        </p:grpSpPr>
        <p:grpSp>
          <p:nvGrpSpPr>
            <p:cNvPr id="25" name="组合 24"/>
            <p:cNvGrpSpPr/>
            <p:nvPr>
              <p:custDataLst>
                <p:tags r:id="rId26"/>
              </p:custDataLst>
            </p:nvPr>
          </p:nvGrpSpPr>
          <p:grpSpPr>
            <a:xfrm>
              <a:off x="3646" y="5898"/>
              <a:ext cx="8475" cy="964"/>
              <a:chOff x="1635965" y="1686127"/>
              <a:chExt cx="5333813" cy="601602"/>
            </a:xfrm>
          </p:grpSpPr>
          <p:sp>
            <p:nvSpPr>
              <p:cNvPr id="27" name="圆角矩形 23"/>
              <p:cNvSpPr/>
              <p:nvPr>
                <p:custDataLst>
                  <p:tags r:id="rId27"/>
                </p:custDataLst>
              </p:nvPr>
            </p:nvSpPr>
            <p:spPr>
              <a:xfrm>
                <a:off x="1852463" y="1729812"/>
                <a:ext cx="5117315" cy="527962"/>
              </a:xfrm>
              <a:prstGeom prst="roundRect">
                <a:avLst/>
              </a:prstGeom>
              <a:solidFill>
                <a:srgbClr val="7110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矩形 27"/>
              <p:cNvSpPr/>
              <p:nvPr>
                <p:custDataLst>
                  <p:tags r:id="rId28"/>
                </p:custDataLst>
              </p:nvPr>
            </p:nvSpPr>
            <p:spPr>
              <a:xfrm rot="18614180">
                <a:off x="1635965" y="1686126"/>
                <a:ext cx="601602" cy="601603"/>
              </a:xfrm>
              <a:prstGeom prst="rect">
                <a:avLst/>
              </a:prstGeom>
              <a:solidFill>
                <a:srgbClr val="AF00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26" name="文本框 25"/>
            <p:cNvSpPr txBox="1"/>
            <p:nvPr>
              <p:custDataLst>
                <p:tags r:id="rId29"/>
              </p:custDataLst>
            </p:nvPr>
          </p:nvSpPr>
          <p:spPr>
            <a:xfrm>
              <a:off x="3803" y="5975"/>
              <a:ext cx="856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3    </a:t>
              </a:r>
              <a:r>
                <a:rPr lang="zh-CN" altLang="en-US" sz="2800">
                  <a:solidFill>
                    <a:prstClr val="white"/>
                  </a:solidFill>
                  <a:latin typeface="华文楷体" panose="02010600040101010101" charset="-122"/>
                  <a:ea typeface="华文楷体" panose="02010600040101010101" charset="-122"/>
                </a:rPr>
                <a:t>响度与人距发声体远近的关系</a:t>
              </a:r>
              <a:endParaRPr lang="zh-CN" altLang="en-US" sz="2800">
                <a:solidFill>
                  <a:prstClr val="white"/>
                </a:solidFill>
                <a:latin typeface="华文楷体" panose="02010600040101010101" charset="-122"/>
                <a:ea typeface="华文楷体" panose="02010600040101010101" charset="-122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30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二、响度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tretch>
            <a:fillRect/>
          </a:stretch>
        </p:blipFill>
        <p:spPr>
          <a:xfrm flipH="1">
            <a:off x="11823700" y="117983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12805" b="12739"/>
          <a:stretch>
            <a:fillRect/>
          </a:stretch>
        </p:blipFill>
        <p:spPr>
          <a:xfrm>
            <a:off x="4224020" y="2204720"/>
            <a:ext cx="4254500" cy="2197100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411480" y="4797425"/>
            <a:ext cx="11369040" cy="9372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indent="431800">
              <a:lnSpc>
                <a:spcPts val="3300"/>
              </a:lnSpc>
              <a:spcBef>
                <a:spcPct val="0"/>
              </a:spcBef>
              <a:defRPr/>
            </a:pPr>
            <a:r>
              <a:rPr lang="zh-CN" altLang="en-US" sz="28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  <a:cs typeface="Helvetica" panose="020b0604020202020204" pitchFamily="34" charset="0"/>
              </a:rPr>
              <a:t>这是不同的乐器演奏同一首乐曲。在音调和响度差不多相同时，你会发现声音还是不同的，你能够分辨出它们是哪种乐器发出的吗？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Helvetica" panose="020b0604020202020204" pitchFamily="34" charset="0"/>
            </a:endParaRPr>
          </a:p>
        </p:txBody>
      </p:sp>
      <p:pic>
        <p:nvPicPr>
          <p:cNvPr id="15" name="小提琴" title="">
            <a:hlinkClick action="ppaction://media"/>
          </p:cNvPr>
          <p:cNvPicPr>
            <a:picLocks noChangeAspect="1"/>
          </p:cNvPicPr>
          <p:nvPr>
            <a:audi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32455" y="2047415"/>
            <a:ext cx="508737" cy="508737"/>
          </a:xfrm>
          <a:prstGeom prst="rect">
            <a:avLst/>
          </a:prstGeom>
          <a:solidFill>
            <a:srgbClr val="FFC000"/>
          </a:solidFill>
        </p:spPr>
      </p:pic>
      <p:pic>
        <p:nvPicPr>
          <p:cNvPr id="17" name="钢琴曲" title="">
            <a:hlinkClick action="ppaction://media"/>
          </p:cNvPr>
          <p:cNvPicPr>
            <a:picLocks noChangeAspect="1"/>
          </p:cNvPicPr>
          <p:nvPr>
            <a:audioFile r:link="rId12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32239" y="4041658"/>
            <a:ext cx="487363" cy="487363"/>
          </a:xfrm>
          <a:prstGeom prst="rect">
            <a:avLst/>
          </a:prstGeom>
          <a:solidFill>
            <a:srgbClr val="2EA2CF"/>
          </a:solidFill>
        </p:spPr>
      </p:pic>
      <p:pic>
        <p:nvPicPr>
          <p:cNvPr id="18" name="古筝曲 (2)" title="">
            <a:hlinkClick action="ppaction://media"/>
          </p:cNvPr>
          <p:cNvPicPr>
            <a:picLocks noChangeAspect="1"/>
          </p:cNvPicPr>
          <p:nvPr>
            <a:audi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44169" y="3055117"/>
            <a:ext cx="487363" cy="487363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9" name="圆角矩形 4" title=""/>
          <p:cNvSpPr/>
          <p:nvPr>
            <p:custDataLst>
              <p:tags r:id="rId17"/>
            </p:custDataLst>
          </p:nvPr>
        </p:nvSpPr>
        <p:spPr>
          <a:xfrm>
            <a:off x="1571177" y="1285364"/>
            <a:ext cx="3791714" cy="51563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  <a:sym typeface="华文楷体" panose="02010600040101010101" charset="-122"/>
              </a:rPr>
              <a:t>请欣赏古典音乐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sym typeface="华文楷体" panose="02010600040101010101" charset="-122"/>
              </a:rPr>
              <a:t>《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sym typeface="华文楷体" panose="02010600040101010101" charset="-122"/>
              </a:rPr>
              <a:t>梁祝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sym typeface="华文楷体" panose="02010600040101010101" charset="-122"/>
              </a:rPr>
              <a:t>》</a:t>
            </a:r>
            <a:endParaRPr lang="zh-CN" altLang="en-US" sz="2800" b="1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23" name="副标题 2" title=""/>
          <p:cNvSpPr txBox="1"/>
          <p:nvPr>
            <p:custDataLst>
              <p:tags r:id="rId18"/>
            </p:custDataLst>
          </p:nvPr>
        </p:nvSpPr>
        <p:spPr>
          <a:xfrm>
            <a:off x="9120433" y="2555819"/>
            <a:ext cx="2442462" cy="6985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楷体" panose="02010600040101010101" charset="-122"/>
                <a:ea typeface="华文楷体" panose="02010600040101010101" charset="-122"/>
              </a:rPr>
              <a:t>三者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anose="02010600040101010101" charset="-122"/>
                <a:ea typeface="华文楷体" panose="02010600040101010101" charset="-122"/>
                <a:cs typeface="+mj-cs"/>
              </a:rPr>
              <a:t>音色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楷体" panose="02010600040101010101" charset="-122"/>
                <a:ea typeface="华文楷体" panose="02010600040101010101" charset="-122"/>
              </a:rPr>
              <a:t>不同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022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8172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192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9" grpId="0" animBg="1"/>
      <p:bldP spid="4" grpId="0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三、音色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2639721" y="1916460"/>
            <a:ext cx="6586191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     音色不同是发声体本身的性质不同导致的。</a:t>
            </a:r>
            <a:endParaRPr lang="zh-CN" altLang="en-US" sz="2800" b="1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indent="457200"/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不同的发声体由于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材料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、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结构不同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，发出声音的音色也就不同，</a:t>
            </a:r>
            <a:endParaRPr lang="zh-CN" altLang="en-US" sz="2800" b="1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  <a:p>
            <a:pPr indent="457200"/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这样我们就可以通过音色的不同去</a:t>
            </a:r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分辨</a:t>
            </a:r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不同的发声体。</a:t>
            </a:r>
            <a:endParaRPr lang="zh-CN" altLang="en-US" sz="2800" b="1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>
            <p:custDataLst>
              <p:tags r:id="rId3"/>
            </p:custDataLst>
          </p:nvPr>
        </p:nvSpPr>
        <p:spPr>
          <a:xfrm>
            <a:off x="2855595" y="620395"/>
            <a:ext cx="710755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演示实验</a:t>
            </a:r>
            <a:r>
              <a:rPr lang="en-US" altLang="zh-CN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—</a:t>
            </a:r>
            <a:r>
              <a:rPr lang="en-US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《</a:t>
            </a:r>
            <a:r>
              <a:rPr lang="zh-CN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用示波器观察不同音色的波形</a:t>
            </a:r>
            <a:r>
              <a:rPr lang="en-US" altLang="zh-CN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》</a:t>
            </a:r>
            <a:endParaRPr lang="zh-CN" altLang="zh-CN" sz="2800">
              <a:solidFill>
                <a:srgbClr val="C0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2" name="9音色-图像对比" title="">
            <a:hlinkClick action="ppaction://media"/>
          </p:cNvPr>
          <p:cNvPicPr>
            <a:picLocks noChangeAspect="1"/>
          </p:cNvPicPr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rcRect t="14196" b="14593"/>
          <a:stretch>
            <a:fillRect/>
          </a:stretch>
        </p:blipFill>
        <p:spPr>
          <a:xfrm>
            <a:off x="2207902" y="1340557"/>
            <a:ext cx="8097445" cy="461306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4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Sp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1631950" y="6236970"/>
            <a:ext cx="309880" cy="50673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/>
          </a:p>
        </p:txBody>
      </p:sp>
      <p:pic>
        <p:nvPicPr>
          <p:cNvPr id="4" name="Picture 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rcRect t="62381" r="5173" b="5585"/>
          <a:stretch>
            <a:fillRect/>
          </a:stretch>
        </p:blipFill>
        <p:spPr>
          <a:xfrm>
            <a:off x="777240" y="476250"/>
            <a:ext cx="10201910" cy="50317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文本框 15" title=""/>
          <p:cNvSpPr txBox="1"/>
          <p:nvPr>
            <p:custDataLst>
              <p:tags r:id="rId6"/>
            </p:custDataLst>
          </p:nvPr>
        </p:nvSpPr>
        <p:spPr>
          <a:xfrm>
            <a:off x="3343910" y="5876925"/>
            <a:ext cx="5578475" cy="583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+mn-cs"/>
              </a:rPr>
              <a:t>波的形状不同，即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+mn-cs"/>
              </a:rPr>
              <a:t>音色不同</a:t>
            </a: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华文楷体" panose="02010600040101010101" charset="-122"/>
                <a:ea typeface="华文楷体" panose="02010600040101010101" charset="-122"/>
                <a:cs typeface="+mn-cs"/>
              </a:rPr>
              <a:t>。</a:t>
            </a:r>
            <a:endParaRPr lang="zh-CN" altLang="en-US" sz="3200"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5" title=""/>
          <p:cNvSpPr txBox="1"/>
          <p:nvPr>
            <p:custDataLst>
              <p:tags r:id="rId3"/>
            </p:custDataLst>
          </p:nvPr>
        </p:nvSpPr>
        <p:spPr>
          <a:xfrm>
            <a:off x="878799" y="3547826"/>
            <a:ext cx="997585" cy="521970"/>
          </a:xfrm>
          <a:prstGeom prst="rect">
            <a:avLst/>
          </a:prstGeom>
          <a:solidFill>
            <a:schemeClr val="accent5"/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421005" indent="-421005" algn="ctr"/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特性</a:t>
            </a:r>
            <a:endParaRPr lang="zh-CN" altLang="en-US" sz="2800" b="1" smtClean="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87" name="文本框 7" title=""/>
          <p:cNvSpPr txBox="1"/>
          <p:nvPr>
            <p:custDataLst>
              <p:tags r:id="rId4"/>
            </p:custDataLst>
          </p:nvPr>
        </p:nvSpPr>
        <p:spPr>
          <a:xfrm>
            <a:off x="2783705" y="3068661"/>
            <a:ext cx="954083" cy="5219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421005" indent="-421005" algn="ctr"/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音调</a:t>
            </a:r>
            <a:endParaRPr lang="zh-CN" altLang="en-US" sz="2800" b="1" smtClean="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88" name="文本框 7" title=""/>
          <p:cNvSpPr txBox="1"/>
          <p:nvPr>
            <p:custDataLst>
              <p:tags r:id="rId5"/>
            </p:custDataLst>
          </p:nvPr>
        </p:nvSpPr>
        <p:spPr>
          <a:xfrm>
            <a:off x="2783707" y="3680910"/>
            <a:ext cx="954083" cy="5219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421005" indent="-421005" algn="ctr"/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响度</a:t>
            </a:r>
            <a:endParaRPr lang="zh-CN" altLang="en-US" sz="2800" b="1" smtClean="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89" name="文本框 7" title=""/>
          <p:cNvSpPr txBox="1"/>
          <p:nvPr>
            <p:custDataLst>
              <p:tags r:id="rId6"/>
            </p:custDataLst>
          </p:nvPr>
        </p:nvSpPr>
        <p:spPr>
          <a:xfrm>
            <a:off x="2783705" y="4273809"/>
            <a:ext cx="999209" cy="52197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pPr marL="421005" indent="-421005" algn="ctr"/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音色</a:t>
            </a:r>
            <a:endParaRPr lang="zh-CN" altLang="en-US" sz="2800" b="1" smtClean="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90" name="文本框 45" title=""/>
          <p:cNvSpPr txBox="1"/>
          <p:nvPr>
            <p:custDataLst>
              <p:tags r:id="rId7"/>
            </p:custDataLst>
          </p:nvPr>
        </p:nvSpPr>
        <p:spPr>
          <a:xfrm>
            <a:off x="3937635" y="3643630"/>
            <a:ext cx="1224915" cy="460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21005" indent="-421005" algn="ctr"/>
            <a:r>
              <a:rPr lang="zh-CN" altLang="en-US" sz="2400" smtClea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振幅</a:t>
            </a:r>
            <a:endParaRPr lang="zh-CN" altLang="en-US" sz="2400" smtClean="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92" name="文本框 45" title=""/>
          <p:cNvSpPr txBox="1"/>
          <p:nvPr>
            <p:custDataLst>
              <p:tags r:id="rId8"/>
            </p:custDataLst>
          </p:nvPr>
        </p:nvSpPr>
        <p:spPr>
          <a:xfrm>
            <a:off x="3926840" y="4273550"/>
            <a:ext cx="1479550" cy="460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21005" indent="-421005" algn="ctr"/>
            <a:r>
              <a:rPr lang="zh-CN" altLang="en-US" sz="2400" smtClea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材料结构</a:t>
            </a:r>
            <a:endParaRPr lang="zh-CN" altLang="en-US" sz="2400" smtClean="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141" name="文本框 45" title=""/>
          <p:cNvSpPr txBox="1"/>
          <p:nvPr>
            <p:custDataLst>
              <p:tags r:id="rId9"/>
            </p:custDataLst>
          </p:nvPr>
        </p:nvSpPr>
        <p:spPr>
          <a:xfrm>
            <a:off x="3926840" y="3030220"/>
            <a:ext cx="1210310" cy="460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21005" indent="-421005" algn="ctr"/>
            <a:r>
              <a:rPr lang="zh-CN" altLang="en-US" sz="2400" smtClean="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频率</a:t>
            </a:r>
            <a:endParaRPr lang="zh-CN" altLang="en-US" sz="2400" smtClean="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159" name=" 148" title=""/>
          <p:cNvSpPr/>
          <p:nvPr>
            <p:custDataLst>
              <p:tags r:id="rId10"/>
            </p:custDataLst>
          </p:nvPr>
        </p:nvSpPr>
        <p:spPr>
          <a:xfrm rot="10800000">
            <a:off x="1981835" y="3709035"/>
            <a:ext cx="760095" cy="308610"/>
          </a:xfrm>
          <a:custGeom>
            <a:gdLst>
              <a:gd name="connsiteX0" fmla="*/ 360040 w 576064"/>
              <a:gd name="connsiteY0" fmla="*/ 0 h 250588"/>
              <a:gd name="connsiteX1" fmla="*/ 576064 w 576064"/>
              <a:gd name="connsiteY1" fmla="*/ 125294 h 250588"/>
              <a:gd name="connsiteX2" fmla="*/ 360040 w 576064"/>
              <a:gd name="connsiteY2" fmla="*/ 250588 h 250588"/>
              <a:gd name="connsiteX3" fmla="*/ 360040 w 576064"/>
              <a:gd name="connsiteY3" fmla="*/ 143294 h 250588"/>
              <a:gd name="connsiteX4" fmla="*/ 0 w 576064"/>
              <a:gd name="connsiteY4" fmla="*/ 143294 h 250588"/>
              <a:gd name="connsiteX5" fmla="*/ 0 w 576064"/>
              <a:gd name="connsiteY5" fmla="*/ 107294 h 250588"/>
              <a:gd name="connsiteX6" fmla="*/ 360040 w 576064"/>
              <a:gd name="connsiteY6" fmla="*/ 107294 h 25058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6064" h="250588">
                <a:moveTo>
                  <a:pt x="360040" y="0"/>
                </a:moveTo>
                <a:lnTo>
                  <a:pt x="576064" y="125294"/>
                </a:lnTo>
                <a:lnTo>
                  <a:pt x="360040" y="250588"/>
                </a:lnTo>
                <a:lnTo>
                  <a:pt x="360040" y="143294"/>
                </a:lnTo>
                <a:lnTo>
                  <a:pt x="0" y="143294"/>
                </a:lnTo>
                <a:lnTo>
                  <a:pt x="0" y="107294"/>
                </a:lnTo>
                <a:lnTo>
                  <a:pt x="360040" y="107294"/>
                </a:lnTo>
                <a:close/>
              </a:path>
            </a:pathLst>
          </a:custGeom>
          <a:solidFill>
            <a:srgbClr val="FFC000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anchor="ctr"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5pPr>
            <a:lvl6pPr marL="2286000" algn="l" defTabSz="914400" rtl="0" eaLnBrk="1" latinLnBrk="0" hangingPunct="1"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6pPr>
            <a:lvl7pPr marL="2743200" algn="l" defTabSz="914400" rtl="0" eaLnBrk="1" latinLnBrk="0" hangingPunct="1"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7pPr>
            <a:lvl8pPr marL="3200400" algn="l" defTabSz="914400" rtl="0" eaLnBrk="1" latinLnBrk="0" hangingPunct="1"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8pPr>
            <a:lvl9pPr marL="3657600" algn="l" defTabSz="914400" rtl="0" eaLnBrk="1" latinLnBrk="0" hangingPunct="1">
              <a:defRPr kern="1200">
                <a:solidFill>
                  <a:sysClr val="window" lastClr="FFFFFF"/>
                </a:solidFill>
                <a:latin typeface="Calibri"/>
                <a:ea typeface="+mn-ea"/>
                <a:cs typeface="+mn-ea"/>
              </a:defRPr>
            </a:lvl9pPr>
          </a:lstStyle>
          <a:p>
            <a:pPr algn="ctr" eaLnBrk="1" fontAlgn="auto" hangingPunct="1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28" name="组合 27" title=""/>
          <p:cNvGrpSpPr/>
          <p:nvPr>
            <p:custDataLst>
              <p:tags r:id="rId11"/>
            </p:custDataLst>
          </p:nvPr>
        </p:nvGrpSpPr>
        <p:grpSpPr>
          <a:xfrm>
            <a:off x="5326380" y="3068955"/>
            <a:ext cx="5520055" cy="460375"/>
            <a:chOff x="7166" y="4459"/>
            <a:chExt cx="8693" cy="725"/>
          </a:xfrm>
        </p:grpSpPr>
        <mc:AlternateContent>
          <mc:Choice Requires="a14">
            <p:sp>
              <p:nvSpPr>
                <p:cNvPr id="154" name="文本框 7"/>
                <p:cNvSpPr txBox="1"/>
                <p:nvPr>
                  <p:custDataLst>
                    <p:tags r:id="rId12"/>
                  </p:custDataLst>
                </p:nvPr>
              </p:nvSpPr>
              <p:spPr>
                <a:xfrm>
                  <a:off x="8239" y="4459"/>
                  <a:ext cx="7620" cy="725"/>
                </a:xfrm>
                <a:prstGeom prst="rect">
                  <a:avLst/>
                </a:prstGeom>
                <a:noFill/>
                <a:ln>
                  <a:solidFill>
                    <a:schemeClr val="tx1"/>
                  </a:solidFill>
                  <a:prstDash val="sysDot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B0F0"/>
                      </a:solidFill>
                    </a14:hiddenFill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marL="421005" indent="-421005" algn="ctr"/>
                  <a:r>
                    <a:rPr lang="zh-CN" altLang="en-US" sz="240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次声波（</a:t>
                  </a:r>
                  <a14:m>
                    <m:oMathPara>
                      <m:oMathParaPr>
                        <m:jc/>
                      </m:oMathParaPr>
                      <m:oMath>
                        <m:r>
                          <a:rPr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20</m:t>
                        </m:r>
                        <m:r>
                          <a:rPr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−</m:t>
                        </m:r>
                        <m:r>
                          <a:rPr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MS Mincho" charset="0"/>
                            <a:cs typeface="Cambria Math" panose="02040503050406030204" charset="0"/>
                          </a:rPr>
                          <m:t>20000</m:t>
                        </m:r>
                        <m:r>
                          <a:rPr lang="en-US" altLang="zh-CN" sz="2400" i="1" smtClean="0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华文楷体" panose="02010600040101010101" charset="-122"/>
                            <a:cs typeface="Cambria Math" panose="02040503050406030204" charset="0"/>
                          </a:rPr>
                          <m:t>𝐻𝑧</m:t>
                        </m:r>
                      </m:oMath>
                    </m:oMathPara>
                  </a14:m>
                  <a:r>
                    <a:rPr lang="zh-CN" altLang="en-US" sz="240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rPr>
                    <a:t>）超声波</a:t>
                  </a:r>
                  <a:endParaRPr lang="zh-CN" altLang="en-US" sz="2400" smtClean="0">
                    <a:solidFill>
                      <a:schemeClr val="tx1"/>
                    </a:solidFill>
                    <a:latin typeface="Times New Roman" panose="02020603050405020304" pitchFamily="18" charset="0"/>
                    <a:ea typeface="华文楷体" panose="02010600040101010101" charset="-122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154" name="文本框 7"/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3"/>
                  </p:custDataLst>
                </p:nvPr>
              </p:nvSpPr>
              <p:spPr>
                <a:xfrm>
                  <a:off x="8239" y="4459"/>
                  <a:ext cx="7620" cy="725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/>
                  </a:stretch>
                </a:blipFill>
                <a:ln>
                  <a:solidFill>
                    <a:schemeClr val="tx1"/>
                  </a:solidFill>
                  <a:prstDash val="sysDot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00B0F0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0" name="燕尾形 159"/>
            <p:cNvSpPr/>
            <p:nvPr>
              <p:custDataLst>
                <p:tags r:id="rId15"/>
              </p:custDataLst>
            </p:nvPr>
          </p:nvSpPr>
          <p:spPr>
            <a:xfrm>
              <a:off x="7166" y="4459"/>
              <a:ext cx="643" cy="592"/>
            </a:xfrm>
            <a:prstGeom prst="chevron">
              <a:avLst/>
            </a:prstGeom>
            <a:solidFill>
              <a:srgbClr val="FFC000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文本框 10" title=""/>
          <p:cNvSpPr txBox="1"/>
          <p:nvPr>
            <p:custDataLst>
              <p:tags r:id="rId16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四、课堂小结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7"/>
            </p:custDataLst>
          </p:nvPr>
        </p:nvSpPr>
        <p:spPr>
          <a:xfrm>
            <a:off x="1919422" y="1748279"/>
            <a:ext cx="9673389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   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声音的特性分别是</a:t>
            </a:r>
            <a:r>
              <a:rPr lang="en-US" altLang="zh-CN" sz="2800" baseline="-250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_________</a:t>
            </a:r>
            <a:r>
              <a:rPr lang="zh-CN" altLang="en-US" sz="2800" baseline="-250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、</a:t>
            </a:r>
            <a:r>
              <a:rPr lang="en-US" altLang="zh-CN" sz="2800" baseline="-250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________</a:t>
            </a:r>
            <a:r>
              <a:rPr lang="zh-CN" altLang="en-US" sz="2800" baseline="-250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、</a:t>
            </a:r>
            <a:r>
              <a:rPr lang="en-US" altLang="zh-CN" sz="2800" baseline="-250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________</a:t>
            </a:r>
            <a:r>
              <a:rPr lang="zh-CN" altLang="en-US" sz="2800" baseline="-250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。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4" name="矩形 13" title=""/>
          <p:cNvSpPr/>
          <p:nvPr>
            <p:custDataLst>
              <p:tags r:id="rId18"/>
            </p:custDataLst>
          </p:nvPr>
        </p:nvSpPr>
        <p:spPr>
          <a:xfrm>
            <a:off x="5133596" y="1726606"/>
            <a:ext cx="4787969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</a:rPr>
              <a:t>音调      响度     音色</a:t>
            </a:r>
            <a:endParaRPr lang="en-US" altLang="zh-CN" sz="28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7" grpId="0" animBg="1"/>
      <p:bldP spid="88" grpId="0" animBg="1"/>
      <p:bldP spid="89" grpId="0" animBg="1"/>
      <p:bldP spid="159" grpId="0" animBg="1"/>
      <p:bldP spid="141" grpId="0" animBg="1"/>
      <p:bldP spid="90" grpId="0" animBg="1"/>
      <p:bldP spid="92" grpId="0" animBg="1"/>
      <p:bldP spid="12" grpId="0" build="p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Text Box 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20065" y="1203325"/>
            <a:ext cx="11158855" cy="937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323850" algn="l" defTabSz="685165" rtl="0" eaLnBrk="1" fontAlgn="auto" latinLnBrk="0" hangingPunct="1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乐音：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悠扬、悦耳，听起来很舒服的声音叫乐音。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+mn-cs"/>
            </a:endParaRPr>
          </a:p>
          <a:p>
            <a:pPr marL="0" marR="0" lvl="0" indent="323850" algn="l" defTabSz="685165" rtl="0" eaLnBrk="1" fontAlgn="auto" latinLnBrk="0" hangingPunct="1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从钢琴和长笛的波形图中可以看出，乐音的波形是有规则的。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+mn-cs"/>
              <a:hlinkClick r:id="rId4" action="ppaction://hlinkfile"/>
            </a:endParaRPr>
          </a:p>
        </p:txBody>
      </p:sp>
      <p:grpSp>
        <p:nvGrpSpPr>
          <p:cNvPr id="3" name="组合 2" title=""/>
          <p:cNvGrpSpPr/>
          <p:nvPr>
            <p:custDataLst>
              <p:tags r:id="rId5"/>
            </p:custDataLst>
          </p:nvPr>
        </p:nvGrpSpPr>
        <p:grpSpPr>
          <a:xfrm>
            <a:off x="827477" y="506050"/>
            <a:ext cx="5809973" cy="591172"/>
            <a:chOff x="643462" y="566053"/>
            <a:chExt cx="5809973" cy="591172"/>
          </a:xfrm>
        </p:grpSpPr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3238922" y="635255"/>
              <a:ext cx="3214513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乐音和乐器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7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6" name="组合 5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8" name="组合 13"/>
                <p:cNvGrpSpPr/>
                <p:nvPr>
                  <p:custDataLst>
                    <p:tags r:id="rId9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10" name="椭圆 7"/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1" name="椭圆 8"/>
                  <p:cNvSpPr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2" name="椭圆 9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" name="椭圆 4"/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" name="TextBox 8"/>
                  <p:cNvSpPr txBox="1"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2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r>
                      <a:rPr kumimoji="0" lang="zh-CN" alt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科    学    世    界 </a:t>
                    </a:r>
                    <a:endParaRPr kumimoji="0" lang="zh-CN" alt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9" name="直接连接符 8"/>
                <p:cNvCxnSpPr/>
                <p:nvPr>
                  <p:custDataLst>
                    <p:tags r:id="rId15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7" name="图片 6"/>
              <p:cNvPicPr>
                <a:picLocks noChangeAspect="1"/>
              </p:cNvPicPr>
              <p:nvPr>
                <p:custDataLst>
                  <p:tags r:id="rId17"/>
                </p:custDataLst>
              </p:nvPr>
            </p:nvPicPr>
            <p:blipFill>
              <a:blip r:embed="rId16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grpSp>
        <p:nvGrpSpPr>
          <p:cNvPr id="15" name="组合 14" title=""/>
          <p:cNvGrpSpPr/>
          <p:nvPr>
            <p:custDataLst>
              <p:tags r:id="rId18"/>
            </p:custDataLst>
          </p:nvPr>
        </p:nvGrpSpPr>
        <p:grpSpPr>
          <a:xfrm>
            <a:off x="839471" y="2867660"/>
            <a:ext cx="4860290" cy="3586480"/>
            <a:chOff x="233080" y="2170567"/>
            <a:chExt cx="4390242" cy="3322534"/>
          </a:xfrm>
        </p:grpSpPr>
        <p:pic>
          <p:nvPicPr>
            <p:cNvPr id="16" name="图片 15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267494" y="2170567"/>
              <a:ext cx="4355253" cy="2211652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</p:pic>
        <p:sp>
          <p:nvSpPr>
            <p:cNvPr id="17" name="文本框 16"/>
            <p:cNvSpPr txBox="1"/>
            <p:nvPr>
              <p:custDataLst>
                <p:tags r:id="rId21"/>
              </p:custDataLst>
            </p:nvPr>
          </p:nvSpPr>
          <p:spPr>
            <a:xfrm>
              <a:off x="233080" y="4382452"/>
              <a:ext cx="4390242" cy="1110649"/>
            </a:xfrm>
            <a:prstGeom prst="rect">
              <a:avLst/>
            </a:prstGeom>
            <a:solidFill>
              <a:srgbClr val="2EA2CF">
                <a:alpha val="68000"/>
              </a:srgb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编钟是我国春秋战国时代的乐器，敲击</a:t>
              </a:r>
              <a:endPara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endParaRPr>
            </a:p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大小不同的钟，能发出不同的音调。</a:t>
              </a: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endParaRPr>
            </a:p>
          </p:txBody>
        </p:sp>
      </p:grpSp>
      <p:grpSp>
        <p:nvGrpSpPr>
          <p:cNvPr id="18" name="组合 17" title=""/>
          <p:cNvGrpSpPr/>
          <p:nvPr>
            <p:custDataLst>
              <p:tags r:id="rId22"/>
            </p:custDataLst>
          </p:nvPr>
        </p:nvGrpSpPr>
        <p:grpSpPr>
          <a:xfrm>
            <a:off x="5756910" y="2867025"/>
            <a:ext cx="4711065" cy="2977807"/>
            <a:chOff x="4680372" y="2157021"/>
            <a:chExt cx="4196134" cy="2682356"/>
          </a:xfrm>
        </p:grpSpPr>
        <p:pic>
          <p:nvPicPr>
            <p:cNvPr id="19" name="图片 18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/>
            <a:srcRect l="19253" t="6794" r="20168" b="15597"/>
            <a:stretch>
              <a:fillRect/>
            </a:stretch>
          </p:blipFill>
          <p:spPr>
            <a:xfrm>
              <a:off x="4680373" y="2157021"/>
              <a:ext cx="4196133" cy="2211652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</p:pic>
        <p:sp>
          <p:nvSpPr>
            <p:cNvPr id="20" name="文本框 19"/>
            <p:cNvSpPr txBox="1"/>
            <p:nvPr>
              <p:custDataLst>
                <p:tags r:id="rId25"/>
              </p:custDataLst>
            </p:nvPr>
          </p:nvSpPr>
          <p:spPr>
            <a:xfrm>
              <a:off x="4680372" y="4369196"/>
              <a:ext cx="4196133" cy="470181"/>
            </a:xfrm>
            <a:prstGeom prst="rect">
              <a:avLst/>
            </a:prstGeom>
            <a:solidFill>
              <a:srgbClr val="2EA2CF">
                <a:alpha val="60000"/>
              </a:srgbClr>
            </a:solidFill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大 型 乐 队</a:t>
              </a: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Text Box 6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325179" y="1726385"/>
            <a:ext cx="7974330" cy="45021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l">
              <a:defRPr sz="2400">
                <a:solidFill>
                  <a:schemeClr val="bg1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marR="0" lvl="0" indent="323850" algn="l" defTabSz="68516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①打击乐器：锣、鼓等收受到打击时产生声音。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+mn-cs"/>
              <a:hlinkClick r:id="rId4" action="ppaction://hlinkfile"/>
            </a:endParaRPr>
          </a:p>
        </p:txBody>
      </p:sp>
      <p:grpSp>
        <p:nvGrpSpPr>
          <p:cNvPr id="39" name="组合 38" title=""/>
          <p:cNvGrpSpPr/>
          <p:nvPr>
            <p:custDataLst>
              <p:tags r:id="rId5"/>
            </p:custDataLst>
          </p:nvPr>
        </p:nvGrpSpPr>
        <p:grpSpPr>
          <a:xfrm>
            <a:off x="6096212" y="2349013"/>
            <a:ext cx="3030277" cy="2347595"/>
            <a:chOff x="3908214" y="2067787"/>
            <a:chExt cx="3030277" cy="2347595"/>
          </a:xfrm>
        </p:grpSpPr>
        <p:pic>
          <p:nvPicPr>
            <p:cNvPr id="38" name="图片 3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3908214" y="2067787"/>
              <a:ext cx="3030277" cy="1999486"/>
            </a:xfrm>
            <a:prstGeom prst="rect">
              <a:avLst/>
            </a:prstGeom>
          </p:spPr>
        </p:pic>
        <p:sp>
          <p:nvSpPr>
            <p:cNvPr id="9" name="Text Box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480773" y="3893412"/>
              <a:ext cx="479880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1" hangingPunct="1">
                <a:spcBef>
                  <a:spcPct val="50000"/>
                </a:spcBef>
                <a:defRPr sz="2400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鼓</a:t>
              </a: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  <a:hlinkClick r:id="rId4" action="ppaction://hlinkfile"/>
              </a:endParaRPr>
            </a:p>
          </p:txBody>
        </p:sp>
      </p:grpSp>
      <p:sp>
        <p:nvSpPr>
          <p:cNvPr id="10" name="矩形 9" title=""/>
          <p:cNvSpPr/>
          <p:nvPr>
            <p:custDataLst>
              <p:tags r:id="rId9"/>
            </p:custDataLst>
          </p:nvPr>
        </p:nvSpPr>
        <p:spPr>
          <a:xfrm>
            <a:off x="679112" y="1342735"/>
            <a:ext cx="5029835" cy="4502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323850" algn="l" defTabSz="68516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</a:t>
            </a:r>
            <a:r>
              <a:rPr lang="zh-CN" altLang="en-US" sz="3200" b="1">
                <a:ln w="9525">
                  <a:solidFill>
                    <a:sysClr val="windowText" lastClr="000000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乐器：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分为三种主要的类型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1" name="矩形 1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39470" y="5013325"/>
            <a:ext cx="10587990" cy="812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/>
          <a:p>
            <a:pPr marL="0" marR="0" lvl="0" indent="323850" algn="l" defTabSz="685800" rtl="0" eaLnBrk="0" fontAlgn="auto" latinLnBrk="0" hangingPunct="0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 以鼓为例，鼓皮绷得越紧，振动得越快，音调越高。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  <a:p>
            <a:pPr marL="0" marR="0" lvl="0" indent="323850" algn="l" defTabSz="685800" rtl="0" eaLnBrk="0" fontAlgn="auto" latinLnBrk="0" hangingPunct="0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击鼓的力量越大，鼓皮的振动幅度就越大，声音就越响亮。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37" name="组合 36" title=""/>
          <p:cNvGrpSpPr/>
          <p:nvPr>
            <p:custDataLst>
              <p:tags r:id="rId11"/>
            </p:custDataLst>
          </p:nvPr>
        </p:nvGrpSpPr>
        <p:grpSpPr>
          <a:xfrm>
            <a:off x="2783573" y="2359441"/>
            <a:ext cx="1890995" cy="2176512"/>
            <a:chOff x="1738567" y="1967358"/>
            <a:chExt cx="1890995" cy="2176512"/>
          </a:xfrm>
        </p:grpSpPr>
        <p:pic>
          <p:nvPicPr>
            <p:cNvPr id="36" name="图片 35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1738567" y="1967358"/>
              <a:ext cx="1890995" cy="1785734"/>
            </a:xfrm>
            <a:prstGeom prst="rect">
              <a:avLst/>
            </a:prstGeom>
          </p:spPr>
        </p:pic>
        <p:sp>
          <p:nvSpPr>
            <p:cNvPr id="6" name="Text Box 10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2474901" y="3621900"/>
              <a:ext cx="539750" cy="5219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锣</a:t>
              </a:r>
              <a:endPara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  <a:hlinkClick r:id="rId4" action="ppaction://hlinkfile"/>
              </a:endParaRPr>
            </a:p>
          </p:txBody>
        </p:sp>
      </p:grpSp>
      <p:grpSp>
        <p:nvGrpSpPr>
          <p:cNvPr id="2" name="组合 1" title=""/>
          <p:cNvGrpSpPr/>
          <p:nvPr>
            <p:custDataLst>
              <p:tags r:id="rId15"/>
            </p:custDataLst>
          </p:nvPr>
        </p:nvGrpSpPr>
        <p:grpSpPr>
          <a:xfrm>
            <a:off x="827477" y="506050"/>
            <a:ext cx="5809973" cy="591172"/>
            <a:chOff x="643462" y="566053"/>
            <a:chExt cx="5809973" cy="591172"/>
          </a:xfrm>
        </p:grpSpPr>
        <p:sp>
          <p:nvSpPr>
            <p:cNvPr id="4" name="文本框 3"/>
            <p:cNvSpPr txBox="1"/>
            <p:nvPr>
              <p:custDataLst>
                <p:tags r:id="rId16"/>
              </p:custDataLst>
            </p:nvPr>
          </p:nvSpPr>
          <p:spPr>
            <a:xfrm>
              <a:off x="3238922" y="635255"/>
              <a:ext cx="3214513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乐音和乐器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17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7" name="组合 6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8" name="组合 13"/>
                <p:cNvGrpSpPr/>
                <p:nvPr>
                  <p:custDataLst>
                    <p:tags r:id="rId19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12" name="椭圆 7"/>
                  <p:cNvSpPr/>
                  <p:nvPr>
                    <p:custDataLst>
                      <p:tags r:id="rId20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" name="椭圆 8"/>
                  <p:cNvSpPr/>
                  <p:nvPr>
                    <p:custDataLst>
                      <p:tags r:id="rId21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" name="椭圆 9"/>
                  <p:cNvSpPr/>
                  <p:nvPr>
                    <p:custDataLst>
                      <p:tags r:id="rId22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5" name="椭圆 4"/>
                  <p:cNvSpPr/>
                  <p:nvPr>
                    <p:custDataLst>
                      <p:tags r:id="rId23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" name="TextBox 8"/>
                  <p:cNvSpPr txBox="1"/>
                  <p:nvPr>
                    <p:custDataLst>
                      <p:tags r:id="rId24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2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r>
                      <a:rPr kumimoji="0" lang="zh-CN" alt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科    学    世    界 </a:t>
                    </a:r>
                    <a:endParaRPr kumimoji="0" lang="zh-CN" alt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17" name="直接连接符 16"/>
                <p:cNvCxnSpPr/>
                <p:nvPr>
                  <p:custDataLst>
                    <p:tags r:id="rId25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6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2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25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1343660" y="583565"/>
            <a:ext cx="351917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①比较牛与蚊子发出的声音有什么不同？</a:t>
            </a:r>
            <a:endParaRPr lang="zh-CN" altLang="en-US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4"/>
            </p:custDataLst>
          </p:nvPr>
        </p:nvSpPr>
        <p:spPr>
          <a:xfrm>
            <a:off x="1135380" y="5229225"/>
            <a:ext cx="358775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牛发出的声音低沉，</a:t>
            </a:r>
            <a:endParaRPr lang="en-US" altLang="zh-CN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ctr"/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蚊子发出的声音细高</a:t>
            </a:r>
            <a:endParaRPr lang="zh-CN" altLang="en-US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grpSp>
        <p:nvGrpSpPr>
          <p:cNvPr id="23" name="组合 22" title=""/>
          <p:cNvGrpSpPr/>
          <p:nvPr>
            <p:custDataLst>
              <p:tags r:id="rId5"/>
            </p:custDataLst>
          </p:nvPr>
        </p:nvGrpSpPr>
        <p:grpSpPr>
          <a:xfrm>
            <a:off x="1951355" y="1812290"/>
            <a:ext cx="2064385" cy="2985770"/>
            <a:chOff x="1778187" y="1402080"/>
            <a:chExt cx="1915989" cy="2720292"/>
          </a:xfrm>
        </p:grpSpPr>
        <p:grpSp>
          <p:nvGrpSpPr>
            <p:cNvPr id="8" name="组合 7"/>
            <p:cNvGrpSpPr/>
            <p:nvPr>
              <p:custDataLst>
                <p:tags r:id="rId6"/>
              </p:custDataLst>
            </p:nvPr>
          </p:nvGrpSpPr>
          <p:grpSpPr>
            <a:xfrm>
              <a:off x="1811387" y="1402080"/>
              <a:ext cx="1882789" cy="2720292"/>
              <a:chOff x="1433682" y="1183882"/>
              <a:chExt cx="2252595" cy="3090091"/>
            </a:xfrm>
          </p:grpSpPr>
          <p:pic>
            <p:nvPicPr>
              <p:cNvPr id="3" name="图片 2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41769" y="2775394"/>
                <a:ext cx="2244508" cy="1498579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p:spPr>
          </p:pic>
          <p:pic>
            <p:nvPicPr>
              <p:cNvPr id="4" name="图片 3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33682" y="1183882"/>
                <a:ext cx="2252595" cy="150173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p:spPr>
          </p:pic>
        </p:grpSp>
        <p:grpSp>
          <p:nvGrpSpPr>
            <p:cNvPr id="10" name="组合 9"/>
            <p:cNvGrpSpPr/>
            <p:nvPr>
              <p:custDataLst>
                <p:tags r:id="rId11"/>
              </p:custDataLst>
            </p:nvPr>
          </p:nvGrpSpPr>
          <p:grpSpPr>
            <a:xfrm>
              <a:off x="1778187" y="2302456"/>
              <a:ext cx="412213" cy="905340"/>
              <a:chOff x="1778187" y="2302456"/>
              <a:chExt cx="412213" cy="905340"/>
            </a:xfrm>
          </p:grpSpPr>
          <p:pic>
            <p:nvPicPr>
              <p:cNvPr id="5" name="Picture 2">
                <a:hlinkClick action="ppaction://noaction"/>
              </p:cNvPr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15" b="615"/>
              <a:stretch>
                <a:fillRect/>
              </a:stretch>
            </p:blipFill>
            <p:spPr bwMode="auto">
              <a:xfrm>
                <a:off x="1798515" y="2302456"/>
                <a:ext cx="391885" cy="39188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9" name="Picture 3">
                <a:hlinkClick action="ppaction://noaction"/>
              </p:cNvPr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83" b="1083"/>
              <a:stretch>
                <a:fillRect/>
              </a:stretch>
            </p:blipFill>
            <p:spPr bwMode="auto">
              <a:xfrm>
                <a:off x="1778187" y="2795583"/>
                <a:ext cx="412213" cy="412213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</p:grpSp>
      </p:grpSp>
      <p:sp>
        <p:nvSpPr>
          <p:cNvPr id="26" name="矩形 25" title=""/>
          <p:cNvSpPr/>
          <p:nvPr>
            <p:custDataLst>
              <p:tags r:id="rId16"/>
            </p:custDataLst>
          </p:nvPr>
        </p:nvSpPr>
        <p:spPr>
          <a:xfrm>
            <a:off x="6456045" y="583565"/>
            <a:ext cx="437642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</a:rPr>
              <a:t>②比较两位歌唱家发出的声音有什么不同？</a:t>
            </a:r>
            <a:endParaRPr lang="zh-CN" altLang="en-US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30" name="矩形 29" title=""/>
          <p:cNvSpPr/>
          <p:nvPr>
            <p:custDataLst>
              <p:tags r:id="rId17"/>
            </p:custDataLst>
          </p:nvPr>
        </p:nvSpPr>
        <p:spPr>
          <a:xfrm>
            <a:off x="6456045" y="5301615"/>
            <a:ext cx="486918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   男低音发出的声音低沉浑厚，</a:t>
            </a:r>
            <a:endParaRPr lang="en-US" altLang="zh-CN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  <a:p>
            <a:pPr algn="ctr"/>
            <a:r>
              <a:rPr lang="zh-CN" altLang="en-US" sz="280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女高音发出的声音婉转高亢</a:t>
            </a:r>
            <a:endParaRPr lang="zh-CN" altLang="en-US" sz="280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18"/>
            </p:custDataLst>
          </p:nvPr>
        </p:nvGrpSpPr>
        <p:grpSpPr>
          <a:xfrm>
            <a:off x="7388860" y="1811655"/>
            <a:ext cx="2512060" cy="2865120"/>
            <a:chOff x="5318041" y="1372074"/>
            <a:chExt cx="2444967" cy="2651890"/>
          </a:xfrm>
        </p:grpSpPr>
        <p:grpSp>
          <p:nvGrpSpPr>
            <p:cNvPr id="22" name="组合 21"/>
            <p:cNvGrpSpPr/>
            <p:nvPr>
              <p:custDataLst>
                <p:tags r:id="rId19"/>
              </p:custDataLst>
            </p:nvPr>
          </p:nvGrpSpPr>
          <p:grpSpPr>
            <a:xfrm>
              <a:off x="5318041" y="1372074"/>
              <a:ext cx="2444967" cy="2651890"/>
              <a:chOff x="5131688" y="1111631"/>
              <a:chExt cx="2444967" cy="2651890"/>
            </a:xfrm>
          </p:grpSpPr>
          <p:grpSp>
            <p:nvGrpSpPr>
              <p:cNvPr id="17" name="组合 16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5131688" y="2456206"/>
                <a:ext cx="2444967" cy="1307315"/>
                <a:chOff x="4791495" y="901235"/>
                <a:chExt cx="2444967" cy="1307315"/>
              </a:xfrm>
            </p:grpSpPr>
            <p:pic>
              <p:nvPicPr>
                <p:cNvPr id="13" name="图片 12"/>
                <p:cNvPicPr>
                  <a:picLocks noChangeAspect="1"/>
                </p:cNvPicPr>
                <p:nvPr>
                  <p:custDataLst>
                    <p:tags r:id="rId22"/>
                  </p:custDataLst>
                </p:nvPr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4857101" y="958747"/>
                  <a:ext cx="2379361" cy="1249803"/>
                </a:xfrm>
                <a:prstGeom prst="rect">
                  <a:avLst/>
                </a:prstGeom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</p:spPr>
            </p:pic>
            <p:pic>
              <p:nvPicPr>
                <p:cNvPr id="16" name="未命名_01">
                  <a:hlinkClick action="ppaction://media"/>
                </p:cNvPr>
                <p:cNvPicPr>
                  <a:picLocks noChangeAspect="1"/>
                </p:cNvPicPr>
                <p:nvPr>
                  <a:audioFile r:link="rId25"/>
                  <p:custDataLst>
                    <p:tags r:id="rId24"/>
                  </p:custDataLst>
                  <p:extLst>
                    <p:ext uri="{DAA4B4D4-6D71-4841-9C94-3DE7FCFB9230}">
                      <p14:media xmlns:p14="http://schemas.microsoft.com/office/powerpoint/2010/main" r:embed="rId26"/>
                    </p:ext>
                  </p:extLst>
                </p:nvPr>
              </p:nvPicPr>
              <p:blipFill>
                <a:blip r:embed="rId2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791495" y="901235"/>
                  <a:ext cx="586695" cy="582283"/>
                </a:xfrm>
                <a:prstGeom prst="rect">
                  <a:avLst/>
                </a:prstGeom>
              </p:spPr>
            </p:pic>
          </p:grpSp>
          <p:pic>
            <p:nvPicPr>
              <p:cNvPr id="20" name="图片 19"/>
              <p:cNvPicPr>
                <a:picLocks noChangeAspect="1"/>
              </p:cNvPicPr>
              <p:nvPr>
                <p:custDataLst>
                  <p:tags r:id="rId28"/>
                </p:custDataLst>
              </p:nvPr>
            </p:nvPicPr>
            <p:blipFill>
              <a:blip r:embed="rId27"/>
              <a:stretch>
                <a:fillRect/>
              </a:stretch>
            </p:blipFill>
            <p:spPr>
              <a:xfrm>
                <a:off x="5184351" y="1111631"/>
                <a:ext cx="2379361" cy="1322014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  <a:effectLst>
                <a:glow rad="63500">
                  <a:schemeClr val="accent3">
                    <a:satMod val="175000"/>
                    <a:alpha val="40000"/>
                  </a:schemeClr>
                </a:glow>
              </a:effectLst>
            </p:spPr>
          </p:pic>
        </p:grpSp>
        <p:pic>
          <p:nvPicPr>
            <p:cNvPr id="14" name="男低音">
              <a:hlinkClick action="ppaction://media"/>
            </p:cNvPr>
            <p:cNvPicPr>
              <a:picLocks noChangeAspect="1"/>
            </p:cNvPicPr>
            <p:nvPr>
              <a:audioFile r:link="rId31"/>
              <p:custDataLst>
                <p:tags r:id="rId30"/>
              </p:custDataLst>
              <p:extLst>
                <p:ext uri="{DAA4B4D4-6D71-4841-9C94-3DE7FCFB9230}">
                  <p14:media xmlns:p14="http://schemas.microsoft.com/office/powerpoint/2010/main" r:embed="rId32"/>
                </p:ext>
              </p:extLst>
            </p:nvPr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0704" y="2229286"/>
              <a:ext cx="481370" cy="487363"/>
            </a:xfrm>
            <a:prstGeom prst="rect">
              <a:avLst/>
            </a:prstGeom>
          </p:spPr>
        </p:pic>
      </p:grpSp>
      <p:pic>
        <p:nvPicPr>
          <p:cNvPr id="28" name="牛与蚊子" title="">
            <a:hlinkClick action="ppaction://media"/>
          </p:cNvPr>
          <p:cNvPicPr>
            <a:picLocks noChangeAspect="1"/>
          </p:cNvPicPr>
          <p:nvPr>
            <a:audioFile r:link="rId35"/>
            <p:custDataLst>
              <p:tags r:id="rId34"/>
            </p:custDataLst>
            <p:extLst>
              <p:ext uri="{DAA4B4D4-6D71-4841-9C94-3DE7FCFB9230}">
                <p14:media xmlns:p14="http://schemas.microsoft.com/office/powerpoint/2010/main" r:embed="rId36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415223" y="3068913"/>
            <a:ext cx="487363" cy="487363"/>
          </a:xfrm>
          <a:prstGeom prst="rect">
            <a:avLst/>
          </a:prstGeom>
          <a:solidFill>
            <a:srgbClr val="2EA2CF"/>
          </a:solidFill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7520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>
                <p:cTn id="4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/>
      <p:bldP spid="7" grpId="0"/>
      <p:bldP spid="26" grpId="0"/>
      <p:bldP spid="3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827477" y="506050"/>
            <a:ext cx="5809973" cy="591172"/>
            <a:chOff x="643462" y="566053"/>
            <a:chExt cx="5809973" cy="591172"/>
          </a:xfrm>
        </p:grpSpPr>
        <p:sp>
          <p:nvSpPr>
            <p:cNvPr id="4" name="文本框 3"/>
            <p:cNvSpPr txBox="1"/>
            <p:nvPr>
              <p:custDataLst>
                <p:tags r:id="rId4"/>
              </p:custDataLst>
            </p:nvPr>
          </p:nvSpPr>
          <p:spPr>
            <a:xfrm>
              <a:off x="3238922" y="635255"/>
              <a:ext cx="3214513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乐音和乐器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7" name="组合 6"/>
              <p:cNvGrpSpPr/>
              <p:nvPr>
                <p:custDataLst>
                  <p:tags r:id="rId6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8" name="组合 13"/>
                <p:cNvGrpSpPr/>
                <p:nvPr>
                  <p:custDataLst>
                    <p:tags r:id="rId7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12" name="椭圆 7"/>
                  <p:cNvSpPr/>
                  <p:nvPr>
                    <p:custDataLst>
                      <p:tags r:id="rId8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" name="椭圆 8"/>
                  <p:cNvSpPr/>
                  <p:nvPr>
                    <p:custDataLst>
                      <p:tags r:id="rId9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" name="椭圆 9"/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5" name="椭圆 4"/>
                  <p:cNvSpPr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" name="TextBox 8"/>
                  <p:cNvSpPr txBox="1"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2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r>
                      <a:rPr kumimoji="0" lang="zh-CN" alt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科    学    世    界 </a:t>
                    </a:r>
                    <a:endParaRPr kumimoji="0" lang="zh-CN" alt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17" name="直接连接符 16"/>
                <p:cNvCxnSpPr/>
                <p:nvPr>
                  <p:custDataLst>
                    <p:tags r:id="rId13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14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sp>
        <p:nvSpPr>
          <p:cNvPr id="19" name="Text Box 4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112520" y="1581785"/>
            <a:ext cx="10031095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68516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②弦乐器：二胡、小提琴和钢琴等通过弦的振动发声。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+mn-cs"/>
              <a:hlinkClick r:id="rId17" action="ppaction://hlinkfile"/>
            </a:endParaRPr>
          </a:p>
        </p:txBody>
      </p:sp>
      <p:sp>
        <p:nvSpPr>
          <p:cNvPr id="20" name="矩形 19" title=""/>
          <p:cNvSpPr/>
          <p:nvPr>
            <p:custDataLst>
              <p:tags r:id="rId18"/>
            </p:custDataLst>
          </p:nvPr>
        </p:nvSpPr>
        <p:spPr>
          <a:xfrm>
            <a:off x="479425" y="5373370"/>
            <a:ext cx="11313160" cy="886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457200" algn="l" defTabSz="685165" rtl="0" eaLnBrk="1" fontAlgn="auto" latinLnBrk="0" hangingPunct="1">
              <a:lnSpc>
                <a:spcPts val="3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  <a:sym typeface="+mn-ea"/>
              </a:rPr>
              <a:t>弦乐器的音调高低取决于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  <a:sym typeface="+mn-ea"/>
              </a:rPr>
              <a:t>弦的粗细、长短和松紧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  <a:sym typeface="+mn-ea"/>
              </a:rPr>
              <a:t>。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+mn-cs"/>
              <a:sym typeface="+mn-ea"/>
            </a:endParaRPr>
          </a:p>
          <a:p>
            <a:pPr marL="0" marR="0" lvl="0" indent="457200" algn="l" defTabSz="685165" rtl="0" eaLnBrk="1" fontAlgn="auto" latinLnBrk="0" hangingPunct="1">
              <a:lnSpc>
                <a:spcPts val="3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  <a:sym typeface="+mn-ea"/>
              </a:rPr>
              <a:t>一般来说，弦乐器的弦越细、越短、越紧，其发声时的音调越高。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+mn-cs"/>
              <a:sym typeface="+mn-ea"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4799992" y="2637470"/>
            <a:ext cx="1889096" cy="2328250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2" name="图片 21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7464575" y="2703510"/>
            <a:ext cx="3679040" cy="2332891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1559379" y="2709014"/>
            <a:ext cx="1936506" cy="2327176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827477" y="506050"/>
            <a:ext cx="5809973" cy="591172"/>
            <a:chOff x="643462" y="566053"/>
            <a:chExt cx="5809973" cy="591172"/>
          </a:xfrm>
        </p:grpSpPr>
        <p:sp>
          <p:nvSpPr>
            <p:cNvPr id="4" name="文本框 3"/>
            <p:cNvSpPr txBox="1"/>
            <p:nvPr>
              <p:custDataLst>
                <p:tags r:id="rId4"/>
              </p:custDataLst>
            </p:nvPr>
          </p:nvSpPr>
          <p:spPr>
            <a:xfrm>
              <a:off x="3238922" y="635255"/>
              <a:ext cx="3214513" cy="5219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华文楷体" panose="02010600040101010101" charset="-122"/>
                  <a:cs typeface="+mn-cs"/>
                </a:rPr>
                <a:t>乐音和乐器</a:t>
              </a: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5"/>
              </p:custDataLst>
            </p:nvPr>
          </p:nvGrpSpPr>
          <p:grpSpPr>
            <a:xfrm>
              <a:off x="643462" y="566053"/>
              <a:ext cx="5432896" cy="585267"/>
              <a:chOff x="406399" y="574187"/>
              <a:chExt cx="5432896" cy="585267"/>
            </a:xfrm>
          </p:grpSpPr>
          <p:grpSp>
            <p:nvGrpSpPr>
              <p:cNvPr id="7" name="组合 6"/>
              <p:cNvGrpSpPr/>
              <p:nvPr>
                <p:custDataLst>
                  <p:tags r:id="rId6"/>
                </p:custDataLst>
              </p:nvPr>
            </p:nvGrpSpPr>
            <p:grpSpPr>
              <a:xfrm>
                <a:off x="727128" y="624535"/>
                <a:ext cx="5112167" cy="478528"/>
                <a:chOff x="1518128" y="842080"/>
                <a:chExt cx="6833094" cy="639618"/>
              </a:xfrm>
            </p:grpSpPr>
            <p:grpSp>
              <p:nvGrpSpPr>
                <p:cNvPr id="8" name="组合 13"/>
                <p:cNvGrpSpPr/>
                <p:nvPr>
                  <p:custDataLst>
                    <p:tags r:id="rId7"/>
                  </p:custDataLst>
                </p:nvPr>
              </p:nvGrpSpPr>
              <p:grpSpPr>
                <a:xfrm>
                  <a:off x="1977908" y="842080"/>
                  <a:ext cx="3127714" cy="600826"/>
                  <a:chOff x="891152" y="176435"/>
                  <a:chExt cx="3126398" cy="600747"/>
                </a:xfrm>
              </p:grpSpPr>
              <p:sp>
                <p:nvSpPr>
                  <p:cNvPr id="12" name="椭圆 7"/>
                  <p:cNvSpPr/>
                  <p:nvPr>
                    <p:custDataLst>
                      <p:tags r:id="rId8"/>
                    </p:custDataLst>
                  </p:nvPr>
                </p:nvSpPr>
                <p:spPr>
                  <a:xfrm>
                    <a:off x="1597843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3" name="椭圆 8"/>
                  <p:cNvSpPr/>
                  <p:nvPr>
                    <p:custDataLst>
                      <p:tags r:id="rId9"/>
                    </p:custDataLst>
                  </p:nvPr>
                </p:nvSpPr>
                <p:spPr>
                  <a:xfrm>
                    <a:off x="224158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4" name="椭圆 9"/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>
                    <a:off x="2904274" y="237084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5" name="椭圆 4"/>
                  <p:cNvSpPr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926750" y="230192"/>
                    <a:ext cx="566493" cy="540098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 cap="flat" cmpd="sng">
                    <a:solidFill>
                      <a:srgbClr val="0070C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endParaRPr kumimoji="0" lang="zh-CN" altLang="en-US" sz="101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16" name="TextBox 8"/>
                  <p:cNvSpPr txBox="1"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891152" y="176435"/>
                    <a:ext cx="3126398" cy="56978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wrap="square" anchor="t">
                    <a:spAutoFit/>
                  </a:bodyPr>
                  <a:lstStyle/>
                  <a:p>
                    <a:pPr marL="0" marR="0" lvl="0" indent="0" algn="l" defTabSz="685165" rtl="0" eaLnBrk="1" fontAlgn="auto" latinLnBrk="0" hangingPunct="1">
                      <a:lnSpc>
                        <a:spcPct val="12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 typeface="Arial" panose="020b0604020202020204" pitchFamily="34" charset="0"/>
                      <a:buNone/>
                      <a:defRPr/>
                    </a:pPr>
                    <a:r>
                      <a:rPr kumimoji="0" lang="zh-CN" altLang="en-US" sz="20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rPr>
                      <a:t>科    学    世    界 </a:t>
                    </a:r>
                    <a:endParaRPr kumimoji="0" lang="zh-CN" altLang="en-US" sz="20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Times New Roman" panose="02020603050405020304" pitchFamily="18" charset="0"/>
                      <a:ea typeface="华文楷体" panose="02010600040101010101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17" name="直接连接符 16"/>
                <p:cNvCxnSpPr/>
                <p:nvPr>
                  <p:custDataLst>
                    <p:tags r:id="rId13"/>
                  </p:custDataLst>
                </p:nvPr>
              </p:nvCxnSpPr>
              <p:spPr>
                <a:xfrm flipH="1" flipV="1">
                  <a:off x="1518128" y="1469247"/>
                  <a:ext cx="6833094" cy="12451"/>
                </a:xfrm>
                <a:prstGeom prst="line">
                  <a:avLst/>
                </a:prstGeom>
                <a:ln w="12700">
                  <a:solidFill>
                    <a:srgbClr val="4271C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8" name="图片 17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14"/>
              <a:stretch>
                <a:fillRect/>
              </a:stretch>
            </p:blipFill>
            <p:spPr>
              <a:xfrm>
                <a:off x="406399" y="574187"/>
                <a:ext cx="597460" cy="585267"/>
              </a:xfrm>
              <a:prstGeom prst="rect">
                <a:avLst/>
              </a:prstGeom>
            </p:spPr>
          </p:pic>
        </p:grpSp>
      </p:grpSp>
      <p:sp>
        <p:nvSpPr>
          <p:cNvPr id="6" name="Text Box 10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430655" y="5153660"/>
            <a:ext cx="8945245" cy="937260"/>
          </a:xfrm>
          <a:prstGeom prst="rect">
            <a:avLst/>
          </a:prstGeom>
          <a:noFill/>
          <a:ln w="25400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685165" rtl="0" eaLnBrk="1" fontAlgn="auto" latinLnBrk="0" hangingPunct="1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     管乐器音调的高低取决于所含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  <a:sym typeface="+mn-ea"/>
              </a:rPr>
              <a:t>空气柱的长短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；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marL="0" marR="0" lvl="0" indent="0" algn="l" defTabSz="685165" rtl="0" eaLnBrk="1" fontAlgn="auto" latinLnBrk="0" hangingPunct="1">
              <a:lnSpc>
                <a:spcPts val="33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空气柱越长，音调越低。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  <a:hlinkClick r:id="rId17" action="ppaction://hlinkfile"/>
            </a:endParaRPr>
          </a:p>
        </p:txBody>
      </p:sp>
      <p:sp>
        <p:nvSpPr>
          <p:cNvPr id="3" name="矩形 2" title=""/>
          <p:cNvSpPr/>
          <p:nvPr>
            <p:custDataLst>
              <p:tags r:id="rId18"/>
            </p:custDataLst>
          </p:nvPr>
        </p:nvSpPr>
        <p:spPr>
          <a:xfrm>
            <a:off x="1127955" y="1401312"/>
            <a:ext cx="10317480" cy="847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685165" rtl="0" eaLnBrk="1" fontAlgn="auto" latinLnBrk="0" hangingPunct="1">
              <a:lnSpc>
                <a:spcPts val="31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③管乐器：</a:t>
            </a:r>
            <a:endParaRPr kumimoji="0" lang="en-US" altLang="zh-CN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marL="0" marR="0" lvl="0" indent="0" algn="l" defTabSz="685165" rtl="0" eaLnBrk="1" fontAlgn="auto" latinLnBrk="0" hangingPunct="1">
              <a:lnSpc>
                <a:spcPts val="28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</a:t>
            </a:r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长笛、箫等乐器，包含一段空气柱，吹奏时空气柱振动发声。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rcRect r="17606"/>
          <a:stretch>
            <a:fillRect/>
          </a:stretch>
        </p:blipFill>
        <p:spPr>
          <a:xfrm>
            <a:off x="1213306" y="2654139"/>
            <a:ext cx="2455773" cy="2168212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rcRect r="15855"/>
          <a:stretch>
            <a:fillRect/>
          </a:stretch>
        </p:blipFill>
        <p:spPr>
          <a:xfrm>
            <a:off x="5016109" y="2631876"/>
            <a:ext cx="2216964" cy="2204931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25" name="图片 24" title="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8184522" y="2667363"/>
            <a:ext cx="2370025" cy="2171888"/>
          </a:xfrm>
          <a:prstGeom prst="rect">
            <a:avLst/>
          </a:prstGeom>
          <a:ln w="12700">
            <a:solidFill>
              <a:schemeClr val="bg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" name="文本框 10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 title=""/>
          <p:cNvSpPr/>
          <p:nvPr>
            <p:custDataLst>
              <p:tags r:id="rId4"/>
            </p:custDataLst>
          </p:nvPr>
        </p:nvSpPr>
        <p:spPr>
          <a:xfrm>
            <a:off x="1343660" y="2061210"/>
            <a:ext cx="930910" cy="475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165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rPr>
              <a:t>A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/>
              <a:ea typeface="微软雅黑" panose="020b0503020204020204" charset="-122"/>
              <a:cs typeface="+mn-cs"/>
            </a:endParaRPr>
          </a:p>
        </p:txBody>
      </p:sp>
      <p:sp>
        <p:nvSpPr>
          <p:cNvPr id="2" name="Text Box 11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1135" y="1196975"/>
            <a:ext cx="11363960" cy="20300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  <a:buFont typeface="Arial"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、我们平时所说的“女高音”“男低音”，这里的“高”“低”指的是（          ）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indent="457200">
              <a:lnSpc>
                <a:spcPct val="150000"/>
              </a:lnSpc>
              <a:buFont typeface="Arial"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A.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音调    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B.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音色  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C.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D.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速度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8" name="矩形 7" title=""/>
          <p:cNvSpPr/>
          <p:nvPr>
            <p:custDataLst>
              <p:tags r:id="rId6"/>
            </p:custDataLst>
          </p:nvPr>
        </p:nvSpPr>
        <p:spPr>
          <a:xfrm>
            <a:off x="135890" y="4077335"/>
            <a:ext cx="11546840" cy="1583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ts val="388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2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、在公共场所“轻声”说话是文明的表现，在课堂上“大声”回答问题才能让老师和同学们都能听清楚。这里的“轻声”和“大声”是指声音的</a:t>
            </a:r>
            <a:r>
              <a:rPr lang="zh-CN" altLang="en-US" sz="2800" u="sng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 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1291660" y="5013606"/>
            <a:ext cx="9829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响度</a:t>
            </a:r>
            <a:endParaRPr lang="zh-CN" altLang="en-US" sz="2800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266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97815" y="1340485"/>
            <a:ext cx="11482705" cy="3969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mtClean="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3</a:t>
            </a:r>
            <a:r>
              <a:rPr lang="zh-CN" altLang="en-US" smtClean="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、在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鼓面上撒一些细沙，敲鼓时会发现越使劲敲鼓，听到的声音与细沙的情况是（    ）</a:t>
            </a:r>
            <a:endParaRPr lang="zh-CN" altLang="en-US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A.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声音越响，振动得越快</a:t>
            </a:r>
            <a:endParaRPr lang="zh-CN" altLang="en-US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B.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声音越响，振动得越高</a:t>
            </a:r>
            <a:endParaRPr lang="zh-CN" altLang="en-US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C.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声音越响，振动得越慢</a:t>
            </a:r>
            <a:endParaRPr lang="zh-CN" altLang="en-US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D.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声音越响，振动得越低</a:t>
            </a:r>
            <a:endParaRPr lang="zh-CN" altLang="en-US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135400" y="2132275"/>
            <a:ext cx="56515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B</a:t>
            </a:r>
            <a:endParaRPr lang="en-US" altLang="zh-CN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" name="文本框 10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416560" y="1700530"/>
            <a:ext cx="11432540" cy="1938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>
              <a:lnSpc>
                <a:spcPts val="3600"/>
              </a:lnSpc>
            </a:pPr>
            <a:r>
              <a:rPr lang="en-US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4</a:t>
            </a:r>
            <a:r>
              <a:rPr lang="zh-CN" altLang="en-US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一台好的音响设备，不仅要起到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扩音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的作用，而且应有较高的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保真度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，从声学上讲，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扩音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是使声音的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变大，较高的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保真度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是要求能较好地保持原声的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；声音在传播过程中，响度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（选填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变大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变小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或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“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不变</a:t>
            </a:r>
            <a:r>
              <a:rPr lang="en-US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”</a:t>
            </a:r>
            <a:r>
              <a:rPr lang="zh-CN" altLang="zh-CN" sz="280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）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5"/>
            </p:custDataLst>
          </p:nvPr>
        </p:nvSpPr>
        <p:spPr>
          <a:xfrm>
            <a:off x="7248313" y="2132736"/>
            <a:ext cx="1520613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响度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+mn-cs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6"/>
            </p:custDataLst>
          </p:nvPr>
        </p:nvSpPr>
        <p:spPr>
          <a:xfrm>
            <a:off x="5520266" y="2565026"/>
            <a:ext cx="1520613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音色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+mn-cs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7"/>
            </p:custDataLst>
          </p:nvPr>
        </p:nvSpPr>
        <p:spPr>
          <a:xfrm>
            <a:off x="767715" y="3068746"/>
            <a:ext cx="1520613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变小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Text 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1135" y="1475105"/>
            <a:ext cx="11614785" cy="2451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719455" algn="l">
              <a:lnSpc>
                <a:spcPts val="3680"/>
              </a:lnSpc>
              <a:buFont typeface="Arial"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5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、小红同学喜欢利用复读机进行英语听力训练，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在音量不变的情况下，如果让复读机先正常播放一段录音，然后再快速播放同一段录音，则发出的声音（       ）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indent="719455">
              <a:lnSpc>
                <a:spcPts val="3680"/>
              </a:lnSpc>
              <a:buFont typeface="Arial"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响度增大，音调不变 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响度减小，音调不变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indent="719455">
              <a:lnSpc>
                <a:spcPts val="3680"/>
              </a:lnSpc>
              <a:buFont typeface="Arial"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响度不变，音调升高 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D.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响度不变，音调降低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2495716" y="2492794"/>
            <a:ext cx="508045" cy="447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165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rPr>
              <a:t>C</a:t>
            </a:r>
            <a:endParaRPr kumimoji="0" lang="zh-CN" altLang="en-US" sz="22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/>
              <a:ea typeface="微软雅黑" panose="020b0503020204020204" charset="-122"/>
              <a:cs typeface="+mn-cs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Text Box 4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91135" y="1475105"/>
            <a:ext cx="11614785" cy="24511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719455" algn="l">
              <a:lnSpc>
                <a:spcPts val="3680"/>
              </a:lnSpc>
              <a:buFont typeface="Arial"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5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、小红同学喜欢利用复读机进行英语听力训练，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在音量不变的情况下，如果让复读机先正常播放一段录音，然后再快速播放同一段录音，则发出的声音（       ）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indent="719455">
              <a:lnSpc>
                <a:spcPts val="3680"/>
              </a:lnSpc>
              <a:buFont typeface="Arial"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响度增大，音调不变 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响度减小，音调不变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indent="719455">
              <a:lnSpc>
                <a:spcPts val="3680"/>
              </a:lnSpc>
              <a:buFont typeface="Arial"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响度不变，音调升高        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D.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响度不变，音调降低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2495716" y="2492794"/>
            <a:ext cx="508045" cy="447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165" rtl="0" eaLnBrk="1" fontAlgn="auto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/>
                <a:ea typeface="微软雅黑" panose="020b0503020204020204" charset="-122"/>
                <a:cs typeface="+mn-cs"/>
              </a:rPr>
              <a:t>C</a:t>
            </a:r>
            <a:endParaRPr kumimoji="0" lang="zh-CN" altLang="en-US" sz="2200" b="1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/>
              <a:ea typeface="微软雅黑" panose="020b0503020204020204" charset="-122"/>
              <a:cs typeface="+mn-cs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100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97510" y="1340485"/>
            <a:ext cx="11329670" cy="332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04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indent="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6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有一种专门存放贵重物品的“银行”，当人们存放了自己的贵重物品后，要用仪器记录下自己的“手纹”“眼纹”“声纹”等，以便今后用这些细节独有的特征才能亲自取走物品，防止被别人取走。这里的“声纹” 记录的是人说话的</a:t>
            </a: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(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)</a:t>
            </a:r>
            <a:endParaRPr lang="zh-CN" altLang="en-US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indent="0"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A、音调 </a:t>
            </a:r>
            <a:r>
              <a:rPr lang="zh-CN" altLang="en-US" smtClean="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    B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、响度 </a:t>
            </a:r>
            <a:r>
              <a:rPr lang="zh-CN" altLang="en-US" smtClean="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     C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</a:t>
            </a:r>
            <a:r>
              <a:rPr lang="zh-CN" altLang="en-US" smtClean="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音色             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D、三者都</a:t>
            </a:r>
            <a:r>
              <a:rPr lang="zh-CN" altLang="en-US" smtClean="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有</a:t>
            </a:r>
            <a:endParaRPr lang="zh-CN" altLang="en-US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872005" y="3428885"/>
            <a:ext cx="72072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  <a:endParaRPr lang="en-US" altLang="zh-CN" sz="32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482" name="文本框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95325" y="1628775"/>
            <a:ext cx="9876155" cy="3322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3048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7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、下列关于声音的说法中不正确的是  </a:t>
            </a: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(  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</a:t>
            </a: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)</a:t>
            </a:r>
            <a:endParaRPr lang="en-US" altLang="zh-CN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、“震耳欲聋”主要说明声音的音调高</a:t>
            </a:r>
            <a:endParaRPr lang="zh-CN" altLang="en-US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B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、“隔墙有耳”说明固体也能传声</a:t>
            </a:r>
            <a:endParaRPr lang="zh-CN" altLang="en-US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C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、“闻其声而知其人”主要是根据音色来判断的</a:t>
            </a:r>
            <a:endParaRPr lang="zh-CN" altLang="en-US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D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、“轻声细语”主要说明声音的响度小</a:t>
            </a:r>
            <a:endParaRPr lang="zh-CN" altLang="en-US"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176150" y="1773060"/>
            <a:ext cx="720725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sz="32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A</a:t>
            </a:r>
            <a:endParaRPr lang="en-US" altLang="zh-CN" sz="3200">
              <a:solidFill>
                <a:srgbClr val="FF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矩形 13" title=""/>
          <p:cNvSpPr/>
          <p:nvPr>
            <p:custDataLst>
              <p:tags r:id="rId4"/>
            </p:custDataLst>
          </p:nvPr>
        </p:nvSpPr>
        <p:spPr>
          <a:xfrm>
            <a:off x="7248525" y="1340485"/>
            <a:ext cx="439420" cy="64135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 title=""/>
          <p:cNvSpPr/>
          <p:nvPr>
            <p:custDataLst>
              <p:tags r:id="rId5"/>
            </p:custDataLst>
          </p:nvPr>
        </p:nvSpPr>
        <p:spPr>
          <a:xfrm>
            <a:off x="839465" y="1289458"/>
            <a:ext cx="7874000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ctr"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8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、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下列有关声现象中，能改变响度是（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      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）</a:t>
            </a:r>
            <a:endParaRPr lang="zh-CN" altLang="zh-CN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pSp>
        <p:nvGrpSpPr>
          <p:cNvPr id="29" name="组合 28" title=""/>
          <p:cNvGrpSpPr/>
          <p:nvPr>
            <p:custDataLst>
              <p:tags r:id="rId6"/>
            </p:custDataLst>
          </p:nvPr>
        </p:nvGrpSpPr>
        <p:grpSpPr>
          <a:xfrm>
            <a:off x="8858101" y="2411706"/>
            <a:ext cx="3027680" cy="2213148"/>
            <a:chOff x="4719799" y="2249804"/>
            <a:chExt cx="3027680" cy="2213148"/>
          </a:xfrm>
        </p:grpSpPr>
        <p:sp>
          <p:nvSpPr>
            <p:cNvPr id="13" name="矩形 12"/>
            <p:cNvSpPr/>
            <p:nvPr>
              <p:custDataLst>
                <p:tags r:id="rId7"/>
              </p:custDataLst>
            </p:nvPr>
          </p:nvSpPr>
          <p:spPr>
            <a:xfrm>
              <a:off x="4719799" y="3509817"/>
              <a:ext cx="3027680" cy="9531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ctr"/>
              <a:r>
                <a:rPr lang="en-US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D. </a:t>
              </a:r>
              <a:r>
                <a:rPr lang="zh-CN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改变钢尺伸出</a:t>
              </a:r>
              <a:endPara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  <a:p>
              <a:pPr fontAlgn="ctr"/>
              <a:r>
                <a:rPr lang="zh-CN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桌面长度再次拨动</a:t>
              </a:r>
              <a:endParaRPr lang="zh-CN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1" name="图片 20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3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86569" y="2249804"/>
              <a:ext cx="1851851" cy="1169828"/>
            </a:xfrm>
            <a:prstGeom prst="rect">
              <a:avLst/>
            </a:prstGeom>
          </p:spPr>
        </p:pic>
      </p:grpSp>
      <p:grpSp>
        <p:nvGrpSpPr>
          <p:cNvPr id="24" name="组合 23" title=""/>
          <p:cNvGrpSpPr/>
          <p:nvPr>
            <p:custDataLst>
              <p:tags r:id="rId11"/>
            </p:custDataLst>
          </p:nvPr>
        </p:nvGrpSpPr>
        <p:grpSpPr>
          <a:xfrm>
            <a:off x="479635" y="2204803"/>
            <a:ext cx="2750820" cy="2528827"/>
            <a:chOff x="517732" y="954415"/>
            <a:chExt cx="2750820" cy="2528827"/>
          </a:xfrm>
        </p:grpSpPr>
        <p:sp>
          <p:nvSpPr>
            <p:cNvPr id="3" name="矩形 2"/>
            <p:cNvSpPr/>
            <p:nvPr>
              <p:custDataLst>
                <p:tags r:id="rId12"/>
              </p:custDataLst>
            </p:nvPr>
          </p:nvSpPr>
          <p:spPr>
            <a:xfrm>
              <a:off x="517732" y="2530107"/>
              <a:ext cx="2750820" cy="9531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ctr"/>
              <a:r>
                <a:rPr lang="en-US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A. </a:t>
              </a:r>
              <a:r>
                <a:rPr lang="zh-CN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改变用力大小</a:t>
              </a:r>
              <a:endPara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  <a:p>
              <a:pPr algn="ctr" fontAlgn="ctr"/>
              <a:r>
                <a:rPr lang="zh-CN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敲击鼓面</a:t>
              </a:r>
              <a:endParaRPr lang="zh-CN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  <p:pic>
          <p:nvPicPr>
            <p:cNvPr id="22" name="图片 21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rcRect l="16916" t="19749" r="18027" b="24375"/>
            <a:stretch>
              <a:fillRect/>
            </a:stretch>
          </p:blipFill>
          <p:spPr>
            <a:xfrm>
              <a:off x="661242" y="954415"/>
              <a:ext cx="1934845" cy="1344930"/>
            </a:xfrm>
            <a:prstGeom prst="rect">
              <a:avLst/>
            </a:prstGeom>
          </p:spPr>
        </p:pic>
      </p:grpSp>
      <p:grpSp>
        <p:nvGrpSpPr>
          <p:cNvPr id="26" name="组合 25" title=""/>
          <p:cNvGrpSpPr/>
          <p:nvPr>
            <p:custDataLst>
              <p:tags r:id="rId15"/>
            </p:custDataLst>
          </p:nvPr>
        </p:nvGrpSpPr>
        <p:grpSpPr>
          <a:xfrm>
            <a:off x="3311722" y="2291595"/>
            <a:ext cx="2515870" cy="2522045"/>
            <a:chOff x="4396673" y="1454478"/>
            <a:chExt cx="2515870" cy="2522045"/>
          </a:xfrm>
        </p:grpSpPr>
        <p:pic>
          <p:nvPicPr>
            <p:cNvPr id="20" name="图片 19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6"/>
            <a:srcRect t="30600" r="48775" b="15455"/>
            <a:stretch>
              <a:fillRect/>
            </a:stretch>
          </p:blipFill>
          <p:spPr>
            <a:xfrm>
              <a:off x="4396673" y="1454478"/>
              <a:ext cx="2515870" cy="1258570"/>
            </a:xfrm>
            <a:prstGeom prst="rect">
              <a:avLst/>
            </a:prstGeom>
          </p:spPr>
        </p:pic>
        <p:sp>
          <p:nvSpPr>
            <p:cNvPr id="7" name="矩形 6"/>
            <p:cNvSpPr/>
            <p:nvPr>
              <p:custDataLst>
                <p:tags r:id="rId18"/>
              </p:custDataLst>
            </p:nvPr>
          </p:nvSpPr>
          <p:spPr>
            <a:xfrm>
              <a:off x="4444759" y="3023388"/>
              <a:ext cx="2020570" cy="9531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ctr"/>
              <a:r>
                <a:rPr lang="en-US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B. </a:t>
              </a:r>
              <a:r>
                <a:rPr lang="zh-CN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敲击不同</a:t>
              </a:r>
              <a:endPara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  <a:p>
              <a:pPr fontAlgn="ctr"/>
              <a:r>
                <a:rPr lang="zh-CN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水量的瓶子</a:t>
              </a:r>
              <a:endParaRPr lang="zh-CN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" name="组合 27" title=""/>
          <p:cNvGrpSpPr/>
          <p:nvPr>
            <p:custDataLst>
              <p:tags r:id="rId19"/>
            </p:custDataLst>
          </p:nvPr>
        </p:nvGrpSpPr>
        <p:grpSpPr>
          <a:xfrm>
            <a:off x="5677917" y="2349111"/>
            <a:ext cx="3027680" cy="2351943"/>
            <a:chOff x="823090" y="1753726"/>
            <a:chExt cx="3027680" cy="2351943"/>
          </a:xfrm>
        </p:grpSpPr>
        <p:pic>
          <p:nvPicPr>
            <p:cNvPr id="27" name="图片 26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1600965" y="1753726"/>
              <a:ext cx="1668145" cy="1358265"/>
            </a:xfrm>
            <a:prstGeom prst="rect">
              <a:avLst/>
            </a:prstGeom>
          </p:spPr>
        </p:pic>
        <p:sp>
          <p:nvSpPr>
            <p:cNvPr id="10" name="矩形 9"/>
            <p:cNvSpPr/>
            <p:nvPr>
              <p:custDataLst>
                <p:tags r:id="rId22"/>
              </p:custDataLst>
            </p:nvPr>
          </p:nvSpPr>
          <p:spPr>
            <a:xfrm>
              <a:off x="823090" y="3152534"/>
              <a:ext cx="3027680" cy="95313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ctr"/>
              <a:r>
                <a:rPr lang="en-US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C. </a:t>
              </a:r>
              <a:r>
                <a:rPr lang="zh-CN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改变管中水量</a:t>
              </a:r>
              <a:endParaRPr lang="en-US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  <a:p>
              <a:pPr fontAlgn="ctr"/>
              <a:r>
                <a:rPr lang="zh-CN" altLang="zh-CN" sz="2800">
                  <a:latin typeface="Times New Roman" panose="02020603050405020304" pitchFamily="18" charset="0"/>
                  <a:ea typeface="华文楷体" panose="02010600040101010101" charset="-122"/>
                  <a:cs typeface="Times New Roman" panose="02020603050405020304" pitchFamily="18" charset="0"/>
                </a:rPr>
                <a:t>再次对着试管吹气</a:t>
              </a:r>
              <a:endParaRPr lang="zh-CN" altLang="zh-CN" sz="2800"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4" name="文本框 33" title=""/>
          <p:cNvSpPr txBox="1"/>
          <p:nvPr>
            <p:custDataLst>
              <p:tags r:id="rId23"/>
            </p:custDataLst>
          </p:nvPr>
        </p:nvSpPr>
        <p:spPr>
          <a:xfrm>
            <a:off x="1167686" y="4775273"/>
            <a:ext cx="8186089" cy="953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en-US" altLang="zh-CN" sz="2800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A. </a:t>
            </a:r>
            <a:r>
              <a:rPr lang="zh-CN" altLang="zh-CN" sz="2800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改变用力大小敲击鼓面</a:t>
            </a:r>
            <a:r>
              <a:rPr lang="zh-CN" altLang="en-US" sz="2800">
                <a:solidFill>
                  <a:schemeClr val="bg1"/>
                </a:solidFill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，使鼓面的振幅增大，响度变大，该选项符合题意。</a:t>
            </a:r>
            <a:endParaRPr lang="zh-CN" altLang="zh-CN" sz="2800">
              <a:solidFill>
                <a:schemeClr val="bg1"/>
              </a:solidFill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1991438" y="1268425"/>
            <a:ext cx="8191345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 err="1">
                <a:solidFill>
                  <a:srgbClr val="00808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五线谱中不同位置的音符表示声音的什么不同？</a:t>
            </a:r>
            <a:endParaRPr lang="en-US" sz="2800" u="none" spc="0" err="1">
              <a:solidFill>
                <a:srgbClr val="008080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4"/>
            </p:custDataLst>
          </p:nvPr>
        </p:nvSpPr>
        <p:spPr>
          <a:xfrm>
            <a:off x="2999920" y="4148956"/>
            <a:ext cx="6105525" cy="538480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 err="1">
                <a:latin typeface="Times New Roman" panose="02020603050405020304" pitchFamily="18" charset="0"/>
                <a:ea typeface="华文楷体" panose="02010600040101010101" charset="-122"/>
              </a:rPr>
              <a:t>表示声音的高低</a:t>
            </a:r>
            <a:r>
              <a:rPr lang="en-US" sz="2800" u="none" spc="0" err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（音调）</a:t>
            </a:r>
            <a:r>
              <a:rPr lang="en-US" sz="2800" u="none" spc="0" err="1">
                <a:latin typeface="Times New Roman" panose="02020603050405020304" pitchFamily="18" charset="0"/>
                <a:ea typeface="华文楷体" panose="02010600040101010101" charset="-122"/>
              </a:rPr>
              <a:t>不同。</a:t>
            </a:r>
            <a:endParaRPr lang="en-US" sz="2800" u="none" spc="0" err="1"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pic>
        <p:nvPicPr>
          <p:cNvPr id="10" name="图片 9" title=""/>
          <p:cNvPicPr/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31315" y="1772920"/>
            <a:ext cx="8924925" cy="2127250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7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一、音调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8"/>
            </p:custDataLst>
          </p:nvPr>
        </p:nvSpPr>
        <p:spPr>
          <a:xfrm>
            <a:off x="2928639" y="5877017"/>
            <a:ext cx="57632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什么因素决定音调的高低？</a:t>
            </a:r>
            <a:endParaRPr lang="zh-CN" altLang="en-US" sz="28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9"/>
            </p:custDataLst>
          </p:nvPr>
        </p:nvSpPr>
        <p:spPr>
          <a:xfrm>
            <a:off x="2928639" y="4991208"/>
            <a:ext cx="55567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声音为什么会有音调高低的不同？</a:t>
            </a:r>
            <a:endParaRPr lang="zh-CN" altLang="en-US" sz="28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  <p:pic>
        <p:nvPicPr>
          <p:cNvPr id="28676" name="图片 6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248525" y="5445125"/>
            <a:ext cx="1236345" cy="12363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/>
          <p:cNvSpPr txBox="1"/>
          <p:nvPr>
            <p:custDataLst>
              <p:tags r:id="rId3"/>
            </p:custDataLst>
          </p:nvPr>
        </p:nvSpPr>
        <p:spPr>
          <a:xfrm>
            <a:off x="3008934" y="1112822"/>
            <a:ext cx="6174132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观察弦的振动 感受音调的变化</a:t>
            </a:r>
            <a:endParaRPr lang="zh-CN" altLang="en-US" sz="30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pic>
        <p:nvPicPr>
          <p:cNvPr id="16" name="2.1.0调音调定稿" title="">
            <a:hlinkClick action="ppaction://media"/>
          </p:cNvPr>
          <p:cNvPicPr>
            <a:picLocks noChangeAspect="1"/>
          </p:cNvPicPr>
          <p:nvPr>
            <a:videoFile r:link="rId6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4"/>
          <a:srcRect l="11889" r="11889"/>
          <a:stretch>
            <a:fillRect/>
          </a:stretch>
        </p:blipFill>
        <p:spPr>
          <a:xfrm>
            <a:off x="3215944" y="1844595"/>
            <a:ext cx="5932677" cy="4378185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一、音调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3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一、音调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119380" y="1268730"/>
            <a:ext cx="803465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实验一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：如图所示，将一把一端伸出桌边的钢尺紧按在桌面上，拨动钢尺，观察它振动的快慢，同时听它振动发声的音调高低。改变钢尺伸出桌边的长度，重复上述过程。比较钢尺每次振动的快慢和发出声音音调的高低。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184410" y="1255848"/>
            <a:ext cx="3497275" cy="1793861"/>
          </a:xfrm>
          <a:prstGeom prst="rect">
            <a:avLst/>
          </a:prstGeom>
        </p:spPr>
      </p:pic>
      <p:graphicFrame>
        <p:nvGraphicFramePr>
          <p:cNvPr id="10" name="表格 9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4728210" y="4004945"/>
          <a:ext cx="6253480" cy="241490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437130"/>
                <a:gridCol w="1788160"/>
                <a:gridCol w="2028190"/>
              </a:tblGrid>
              <a:tr h="860425"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>
                          <a:latin typeface="Times New Roman" panose="02020603050405020304" pitchFamily="18" charset="0"/>
                          <a:ea typeface="华文楷体" panose="02010600040101010101" charset="-122"/>
                        </a:rPr>
                        <a:t>振动部分长度</a:t>
                      </a: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>
                          <a:latin typeface="Times New Roman" panose="02020603050405020304" pitchFamily="18" charset="0"/>
                          <a:ea typeface="华文楷体" panose="02010600040101010101" charset="-122"/>
                        </a:rPr>
                        <a:t>振动快慢</a:t>
                      </a: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>
                          <a:latin typeface="Times New Roman" panose="02020603050405020304" pitchFamily="18" charset="0"/>
                          <a:ea typeface="华文楷体" panose="02010600040101010101" charset="-122"/>
                        </a:rPr>
                        <a:t>音调高低</a:t>
                      </a: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</a:endParaRPr>
                    </a:p>
                  </a:txBody>
                  <a:tcPr anchor="ctr"/>
                </a:tc>
              </a:tr>
              <a:tr h="518160"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en-US" altLang="zh-CN" sz="2800"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3/4</a:t>
                      </a:r>
                      <a:r>
                        <a:rPr lang="zh-CN" altLang="en-US" sz="2800"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钢尺长</a:t>
                      </a: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18160"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en-US" altLang="zh-CN" sz="2800"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2/4</a:t>
                      </a:r>
                      <a:r>
                        <a:rPr lang="zh-CN" altLang="en-US" sz="2800"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钢尺长</a:t>
                      </a: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18160">
                <a:tc>
                  <a:txBody>
                    <a:bodyPr vert="horz" wrap="square"/>
                    <a:lstStyle/>
                    <a:p>
                      <a:pPr marL="0" marR="0" lvl="0" indent="0" algn="ctr" defTabSz="68389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1/4</a:t>
                      </a:r>
                      <a:r>
                        <a:rPr lang="zh-CN" altLang="en-US" sz="2800">
                          <a:latin typeface="Times New Roman" panose="02020603050405020304" pitchFamily="18" charset="0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钢尺长</a:t>
                      </a: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Times New Roman" panose="02020603050405020304" pitchFamily="18" charset="0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9" name="文本框 28" title=""/>
          <p:cNvSpPr txBox="1"/>
          <p:nvPr>
            <p:custDataLst>
              <p:tags r:id="rId8"/>
            </p:custDataLst>
          </p:nvPr>
        </p:nvSpPr>
        <p:spPr>
          <a:xfrm>
            <a:off x="263525" y="4509135"/>
            <a:ext cx="4078605" cy="1207135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457200" algn="l" defTabSz="685165" rtl="0" eaLnBrk="1" fontAlgn="auto" latinLnBrk="0" hangingPunct="1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+mn-cs"/>
              </a:rPr>
              <a:t>比较几种情况下钢尺振动的快慢和发声的音调，记录表中。</a:t>
            </a:r>
            <a:endParaRPr kumimoji="0" lang="zh-CN" altLang="en-US" sz="2800" b="0" i="0" u="none" strike="noStrike" kern="1200" cap="none" spc="-10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9" name="2.1.1音调1-钢尺" title="">
            <a:hlinkClick action="ppaction://media"/>
          </p:cNvPr>
          <p:cNvPicPr>
            <a:picLocks noChangeAspect="1"/>
          </p:cNvPicPr>
          <p:nvPr>
            <a:videoFile r:link="rId5"/>
            <p:custDataLst>
              <p:tags r:id="rId4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991609" y="1052915"/>
            <a:ext cx="8277811" cy="465626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4" name="文本框 23" title=""/>
          <p:cNvSpPr txBox="1"/>
          <p:nvPr>
            <p:custDataLst>
              <p:tags r:id="rId3"/>
            </p:custDataLst>
          </p:nvPr>
        </p:nvSpPr>
        <p:spPr>
          <a:xfrm>
            <a:off x="911225" y="4941570"/>
            <a:ext cx="1087691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l" defTabSz="685165" rtl="0" eaLnBrk="1" fontAlgn="auto" latinLnBrk="0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钢尺振动得越快，发出的声音音调 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；</a:t>
            </a:r>
            <a:endParaRPr kumimoji="0" lang="zh-CN" altLang="en-US" sz="2800" b="0" i="0" u="none" strike="noStrike" kern="1200" cap="none" spc="-10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  <a:p>
            <a:pPr marL="0" marR="0" lvl="0" indent="457200" algn="l" defTabSz="685165" rtl="0" eaLnBrk="1" fontAlgn="auto" latinLnBrk="0" hangingPunct="1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振动得越慢，声音音调 </a:t>
            </a:r>
            <a:r>
              <a:rPr kumimoji="0" lang="en-US" altLang="zh-CN" sz="2800" b="0" i="0" u="none" strike="noStrike" kern="1200" cap="none" spc="-10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_______</a:t>
            </a:r>
            <a:r>
              <a:rPr kumimoji="0" lang="zh-CN" altLang="en-US" sz="2800" b="0" i="0" u="none" strike="noStrike" kern="1200" cap="none" spc="-10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charset="-122"/>
                <a:cs typeface="Times New Roman" panose="02020603050405020304" pitchFamily="18" charset="0"/>
              </a:rPr>
              <a:t>。</a:t>
            </a:r>
            <a:endParaRPr kumimoji="0" lang="zh-CN" altLang="en-US" sz="2800" b="0" i="0" u="none" strike="noStrike" kern="1200" cap="none" spc="-10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华文楷体" panose="02010600040101010101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0" name="表格 9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042670" y="1370965"/>
          <a:ext cx="7212330" cy="247777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811145"/>
                <a:gridCol w="2062480"/>
                <a:gridCol w="2338705"/>
              </a:tblGrid>
              <a:tr h="923290"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>
                          <a:latin typeface="华文楷体" panose="02010600040101010101" charset="-122"/>
                          <a:ea typeface="华文楷体" panose="02010600040101010101" charset="-122"/>
                        </a:rPr>
                        <a:t>振动部分长度</a:t>
                      </a: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>
                          <a:latin typeface="华文楷体" panose="02010600040101010101" charset="-122"/>
                          <a:ea typeface="华文楷体" panose="02010600040101010101" charset="-122"/>
                        </a:rPr>
                        <a:t>振动快慢</a:t>
                      </a: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zh-CN" altLang="en-US" sz="2800">
                          <a:latin typeface="华文楷体" panose="02010600040101010101" charset="-122"/>
                          <a:ea typeface="华文楷体" panose="02010600040101010101" charset="-122"/>
                        </a:rPr>
                        <a:t>音调高低</a:t>
                      </a: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</a:tr>
              <a:tr h="518160"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en-US" altLang="zh-CN" sz="2800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3/4</a:t>
                      </a:r>
                      <a:r>
                        <a:rPr lang="zh-CN" altLang="en-US" sz="2800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钢尺长</a:t>
                      </a: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</a:tr>
              <a:tr h="518160">
                <a:tc>
                  <a:txBody>
                    <a:bodyPr vert="horz" wrap="square"/>
                    <a:lstStyle/>
                    <a:p>
                      <a:pPr marL="0" lvl="0" indent="0" algn="ctr">
                        <a:spcBef>
                          <a:spcPct val="0"/>
                        </a:spcBef>
                        <a:buNone/>
                      </a:pPr>
                      <a:r>
                        <a:rPr lang="en-US" altLang="zh-CN" sz="2800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2/4</a:t>
                      </a:r>
                      <a:r>
                        <a:rPr lang="zh-CN" altLang="en-US" sz="2800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钢尺长</a:t>
                      </a: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</a:tr>
              <a:tr h="518160">
                <a:tc>
                  <a:txBody>
                    <a:bodyPr vert="horz" wrap="square"/>
                    <a:lstStyle/>
                    <a:p>
                      <a:pPr marL="0" marR="0" lvl="0" indent="0" algn="ctr" defTabSz="683895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1/4</a:t>
                      </a:r>
                      <a:r>
                        <a:rPr lang="zh-CN" altLang="en-US" sz="2800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</a:rPr>
                        <a:t>钢尺长</a:t>
                      </a: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endParaRPr lang="zh-CN" altLang="en-US" sz="2800">
                        <a:latin typeface="华文楷体" panose="02010600040101010101" charset="-122"/>
                        <a:ea typeface="华文楷体" panose="02010600040101010101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1" name="文本框 10" title=""/>
          <p:cNvSpPr txBox="1"/>
          <p:nvPr>
            <p:custDataLst>
              <p:tags r:id="rId5"/>
            </p:custDataLst>
          </p:nvPr>
        </p:nvSpPr>
        <p:spPr>
          <a:xfrm>
            <a:off x="4151908" y="2348586"/>
            <a:ext cx="1276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慢</a:t>
            </a:r>
            <a:endParaRPr lang="zh-CN" altLang="en-US" sz="2800">
              <a:solidFill>
                <a:srgbClr val="C0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6"/>
            </p:custDataLst>
          </p:nvPr>
        </p:nvSpPr>
        <p:spPr>
          <a:xfrm>
            <a:off x="6455763" y="2348808"/>
            <a:ext cx="1276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低</a:t>
            </a:r>
            <a:endParaRPr lang="zh-CN" altLang="en-US" sz="2800">
              <a:solidFill>
                <a:srgbClr val="C0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7"/>
            </p:custDataLst>
          </p:nvPr>
        </p:nvSpPr>
        <p:spPr>
          <a:xfrm>
            <a:off x="4151913" y="2871072"/>
            <a:ext cx="1276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快</a:t>
            </a:r>
            <a:endParaRPr lang="zh-CN" altLang="en-US" sz="2800">
              <a:solidFill>
                <a:srgbClr val="C0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8"/>
            </p:custDataLst>
          </p:nvPr>
        </p:nvSpPr>
        <p:spPr>
          <a:xfrm>
            <a:off x="6455763" y="2853213"/>
            <a:ext cx="1276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高</a:t>
            </a:r>
            <a:endParaRPr lang="zh-CN" altLang="en-US" sz="2800">
              <a:solidFill>
                <a:srgbClr val="C0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6744191" y="4869444"/>
            <a:ext cx="894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sym typeface="+mn-ea"/>
              </a:rPr>
              <a:t>越高</a:t>
            </a:r>
            <a:endParaRPr lang="zh-CN" altLang="en-US" sz="2800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charset="-122"/>
              <a:sym typeface="+mn-ea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0"/>
            </p:custDataLst>
          </p:nvPr>
        </p:nvSpPr>
        <p:spPr>
          <a:xfrm>
            <a:off x="5088118" y="5373634"/>
            <a:ext cx="8940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charset="-122"/>
                <a:sym typeface="+mn-ea"/>
              </a:rPr>
              <a:t>越低</a:t>
            </a:r>
            <a:endParaRPr lang="zh-CN" altLang="en-US" sz="2800">
              <a:solidFill>
                <a:srgbClr val="C00000"/>
              </a:solidFill>
              <a:latin typeface="Times New Roman" panose="02020603050405020304" pitchFamily="18" charset="0"/>
              <a:ea typeface="华文楷体" panose="02010600040101010101" charset="-122"/>
              <a:sym typeface="+mn-ea"/>
            </a:endParaRPr>
          </a:p>
        </p:txBody>
      </p:sp>
      <p:pic>
        <p:nvPicPr>
          <p:cNvPr id="20" name="图片 19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048369" y="1507616"/>
            <a:ext cx="2494632" cy="1574356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1" name="文本框 20" title=""/>
          <p:cNvSpPr txBox="1"/>
          <p:nvPr>
            <p:custDataLst>
              <p:tags r:id="rId13"/>
            </p:custDataLst>
          </p:nvPr>
        </p:nvSpPr>
        <p:spPr>
          <a:xfrm>
            <a:off x="4151679" y="3393064"/>
            <a:ext cx="1276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更快</a:t>
            </a:r>
            <a:endParaRPr lang="zh-CN" altLang="en-US" sz="2800">
              <a:solidFill>
                <a:srgbClr val="C0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14"/>
            </p:custDataLst>
          </p:nvPr>
        </p:nvSpPr>
        <p:spPr>
          <a:xfrm>
            <a:off x="6311603" y="3357400"/>
            <a:ext cx="12769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>
                <a:solidFill>
                  <a:srgbClr val="C00000"/>
                </a:solidFill>
                <a:latin typeface="华文楷体" panose="02010600040101010101" charset="-122"/>
                <a:ea typeface="华文楷体" panose="02010600040101010101" charset="-122"/>
              </a:rPr>
              <a:t>更高</a:t>
            </a:r>
            <a:endParaRPr lang="zh-CN" altLang="en-US" sz="2800">
              <a:solidFill>
                <a:srgbClr val="C0000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19" name="矩形 18" title=""/>
          <p:cNvSpPr/>
          <p:nvPr>
            <p:custDataLst>
              <p:tags r:id="rId15"/>
            </p:custDataLst>
          </p:nvPr>
        </p:nvSpPr>
        <p:spPr>
          <a:xfrm>
            <a:off x="1316777" y="883626"/>
            <a:ext cx="1605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002060"/>
                </a:solidFill>
                <a:latin typeface="华文楷体" panose="02010600040101010101" charset="-122"/>
                <a:ea typeface="华文楷体" panose="02010600040101010101" charset="-122"/>
              </a:rPr>
              <a:t>实验记录</a:t>
            </a:r>
            <a:endParaRPr lang="zh-CN" altLang="en-US" sz="2800">
              <a:solidFill>
                <a:srgbClr val="002060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sp>
        <p:nvSpPr>
          <p:cNvPr id="23" name="矩形 22" title=""/>
          <p:cNvSpPr/>
          <p:nvPr>
            <p:custDataLst>
              <p:tags r:id="rId16"/>
            </p:custDataLst>
          </p:nvPr>
        </p:nvSpPr>
        <p:spPr>
          <a:xfrm>
            <a:off x="1271062" y="4402107"/>
            <a:ext cx="168834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02060"/>
                </a:solidFill>
                <a:latin typeface="Times New Roman" panose="02020603050405020304" pitchFamily="18" charset="0"/>
                <a:ea typeface="华文楷体" panose="02010600040101010101" charset="-122"/>
              </a:rPr>
              <a:t>实验结论</a:t>
            </a:r>
            <a:endParaRPr lang="zh-CN" altLang="en-US" sz="2800">
              <a:solidFill>
                <a:srgbClr val="002060"/>
              </a:solidFill>
              <a:latin typeface="Times New Roman" panose="02020603050405020304" pitchFamily="18" charset="0"/>
              <a:ea typeface="华文楷体" panose="0201060004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1" grpId="0"/>
      <p:bldP spid="12" grpId="0"/>
      <p:bldP spid="13" grpId="0"/>
      <p:bldP spid="14" grpId="0"/>
      <p:bldP spid="17" grpId="0"/>
      <p:bldP spid="18" grpId="0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335280" y="980440"/>
            <a:ext cx="1165288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实验二</a:t>
            </a:r>
            <a:r>
              <a:rPr lang="zh-CN" altLang="en-US" sz="2800">
                <a:solidFill>
                  <a:prstClr val="black"/>
                </a:solidFill>
                <a:latin typeface="华文楷体" panose="02010600040101010101" charset="-122"/>
                <a:ea typeface="华文楷体" panose="02010600040101010101" charset="-122"/>
              </a:rPr>
              <a:t>：如图所示，将皮筋套在大小合适的空盒子上。拨动绷紧的橡皮筋，观察它振动的快慢，同时听它振动发声的音调高低。改变橡皮筋绷紧的程度，重复上述过程。比较橡皮筋每次振动的快慢和发声音调的高低。</a:t>
            </a:r>
            <a:endParaRPr lang="zh-CN" altLang="en-US" sz="2800">
              <a:solidFill>
                <a:prstClr val="black"/>
              </a:solidFill>
              <a:latin typeface="华文楷体" panose="02010600040101010101" charset="-122"/>
              <a:ea typeface="华文楷体" panose="02010600040101010101" charset="-122"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1" t="3387" r="10159" b="7512"/>
          <a:stretch>
            <a:fillRect/>
          </a:stretch>
        </p:blipFill>
        <p:spPr>
          <a:xfrm>
            <a:off x="9624465" y="2363893"/>
            <a:ext cx="2241789" cy="2220687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6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一、音调</a:t>
            </a:r>
            <a:endParaRPr lang="zh-CN" altLang="en-US" sz="32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9" name="2.1.1音调2-橡皮筋" title="">
            <a:hlinkClick action="ppaction://media"/>
          </p:cNvPr>
          <p:cNvPicPr>
            <a:picLocks noChangeAspect="1"/>
          </p:cNvPicPr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 rot="16200000">
            <a:off x="3060065" y="775970"/>
            <a:ext cx="4043680" cy="71888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p="http://schemas.openxmlformats.org/presentationml/2006/main">
  <p:tag name="AS_UNIQUEID" val="3474"/>
</p:tagLst>
</file>

<file path=ppt/tags/tag10.xml><?xml version="1.0" encoding="utf-8"?>
<p:tagLst xmlns:p="http://schemas.openxmlformats.org/presentationml/2006/main">
  <p:tag name="AS_UNIQUEID" val="3483"/>
</p:tagLst>
</file>

<file path=ppt/tags/tag100.xml><?xml version="1.0" encoding="utf-8"?>
<p:tagLst xmlns:p="http://schemas.openxmlformats.org/presentationml/2006/main">
  <p:tag name="AS_UNIQUEID" val="3155"/>
  <p:tag name="KSO_WM_DIAGRAM_VIRTUALLY_FRAME" val="{&quot;height&quot;:281.87267716535433,&quot;left&quot;:42.69149606299213,&quot;top&quot;:37.948740157480316,&quot;width&quot;:596.9781102362205}"/>
</p:tagLst>
</file>

<file path=ppt/tags/tag101.xml><?xml version="1.0" encoding="utf-8"?>
<p:tagLst xmlns:p="http://schemas.openxmlformats.org/presentationml/2006/main">
  <p:tag name="AS_UNIQUEID" val="3157"/>
  <p:tag name="KSO_WM_DIAGRAM_VIRTUALLY_FRAME" val="{&quot;height&quot;:281.87267716535433,&quot;left&quot;:42.69149606299213,&quot;top&quot;:37.948740157480316,&quot;width&quot;:596.9781102362205}"/>
</p:tagLst>
</file>

<file path=ppt/tags/tag102.xml><?xml version="1.0" encoding="utf-8"?>
<p:tagLst xmlns:p="http://schemas.openxmlformats.org/presentationml/2006/main">
  <p:tag name="AS_UNIQUEID" val="3158"/>
</p:tagLst>
</file>

<file path=ppt/tags/tag103.xml><?xml version="1.0" encoding="utf-8"?>
<p:tagLst xmlns:p="http://schemas.openxmlformats.org/presentationml/2006/main">
  <p:tag name="AS_UNIQUEID" val="3159"/>
  <p:tag name="KSO_WM_DIAGRAM_VIRTUALLY_FRAME" val="{&quot;height&quot;:281.87267716535433,&quot;left&quot;:42.69149606299213,&quot;top&quot;:37.948740157480316,&quot;width&quot;:596.9781102362205}"/>
</p:tagLst>
</file>

<file path=ppt/tags/tag104.xml><?xml version="1.0" encoding="utf-8"?>
<p:tagLst xmlns:p="http://schemas.openxmlformats.org/presentationml/2006/main">
  <p:tag name="AS_UNIQUEID" val="3161"/>
</p:tagLst>
</file>

<file path=ppt/tags/tag105.xml><?xml version="1.0" encoding="utf-8"?>
<p:tagLst xmlns:p="http://schemas.openxmlformats.org/presentationml/2006/main">
  <p:tag name="AS_UNIQUEID" val="3162"/>
</p:tagLst>
</file>

<file path=ppt/tags/tag106.xml><?xml version="1.0" encoding="utf-8"?>
<p:tagLst xmlns:p="http://schemas.openxmlformats.org/presentationml/2006/main">
  <p:tag name="AS_UNIQUEID" val="3163"/>
</p:tagLst>
</file>

<file path=ppt/tags/tag107.xml><?xml version="1.0" encoding="utf-8"?>
<p:tagLst xmlns:p="http://schemas.openxmlformats.org/presentationml/2006/main">
  <p:tag name="AS_UNIQUEID" val="3164"/>
  <p:tag name="KSO_WM_DIAGRAM_VIRTUALLY_FRAME" val="{&quot;height&quot;:281.87267716535433,&quot;left&quot;:42.69149606299213,&quot;top&quot;:37.948740157480316,&quot;width&quot;:596.9781102362205}"/>
</p:tagLst>
</file>

<file path=ppt/tags/tag108.xml><?xml version="1.0" encoding="utf-8"?>
<p:tagLst xmlns:p="http://schemas.openxmlformats.org/presentationml/2006/main">
  <p:tag name="AS_UNIQUEID" val="3165"/>
  <p:tag name="KSO_WM_DIAGRAM_VIRTUALLY_FRAME" val="{&quot;height&quot;:281.87267716535433,&quot;left&quot;:42.69149606299213,&quot;top&quot;:37.948740157480316,&quot;width&quot;:596.9781102362205}"/>
</p:tagLst>
</file>

<file path=ppt/tags/tag109.xml><?xml version="1.0" encoding="utf-8"?>
<p:tagLst xmlns:p="http://schemas.openxmlformats.org/presentationml/2006/main">
  <p:tag name="AS_UNIQUEID" val="3167"/>
  <p:tag name="KSO_WM_DIAGRAM_VIRTUALLY_FRAME" val="{&quot;height&quot;:281.87267716535433,&quot;left&quot;:42.69149606299213,&quot;top&quot;:37.948740157480316,&quot;width&quot;:596.9781102362205}"/>
</p:tagLst>
</file>

<file path=ppt/tags/tag11.xml><?xml version="1.0" encoding="utf-8"?>
<p:tagLst xmlns:p="http://schemas.openxmlformats.org/presentationml/2006/main">
  <p:tag name="AS_UNIQUEID" val="3484"/>
</p:tagLst>
</file>

<file path=ppt/tags/tag110.xml><?xml version="1.0" encoding="utf-8"?>
<p:tagLst xmlns:p="http://schemas.openxmlformats.org/presentationml/2006/main">
  <p:tag name="AS_UNIQUEID" val="3157"/>
</p:tagLst>
</file>

<file path=ppt/tags/tag111.xml><?xml version="1.0" encoding="utf-8"?>
<p:tagLst xmlns:p="http://schemas.openxmlformats.org/presentationml/2006/main">
  <p:tag name="AS_UNIQUEID" val="3565"/>
</p:tagLst>
</file>

<file path=ppt/tags/tag112.xml><?xml version="1.0" encoding="utf-8"?>
<p:tagLst xmlns:p="http://schemas.openxmlformats.org/presentationml/2006/main">
  <p:tag name="AS_UNIQUEID" val="3"/>
</p:tagLst>
</file>

<file path=ppt/tags/tag113.xml><?xml version="1.0" encoding="utf-8"?>
<p:tagLst xmlns:p="http://schemas.openxmlformats.org/presentationml/2006/main">
  <p:tag name="AS_UNIQUEID" val="4"/>
</p:tagLst>
</file>

<file path=ppt/tags/tag114.xml><?xml version="1.0" encoding="utf-8"?>
<p:tagLst xmlns:p="http://schemas.openxmlformats.org/presentationml/2006/main">
  <p:tag name="AS_UNIQUEID" val="5"/>
</p:tagLst>
</file>

<file path=ppt/tags/tag115.xml><?xml version="1.0" encoding="utf-8"?>
<p:tagLst xmlns:p="http://schemas.openxmlformats.org/presentationml/2006/main">
  <p:tag name="AS_UNIQUEID" val="3566"/>
</p:tagLst>
</file>

<file path=ppt/tags/tag116.xml><?xml version="1.0" encoding="utf-8"?>
<p:tagLst xmlns:p="http://schemas.openxmlformats.org/presentationml/2006/main">
  <p:tag name="AS_UNIQUEID" val="3567"/>
</p:tagLst>
</file>

<file path=ppt/tags/tag117.xml><?xml version="1.0" encoding="utf-8"?>
<p:tagLst xmlns:p="http://schemas.openxmlformats.org/presentationml/2006/main">
  <p:tag name="AS_UNIQUEID" val="3568"/>
</p:tagLst>
</file>

<file path=ppt/tags/tag118.xml><?xml version="1.0" encoding="utf-8"?>
<p:tagLst xmlns:p="http://schemas.openxmlformats.org/presentationml/2006/main">
  <p:tag name="AS_UNIQUEID" val="3569"/>
</p:tagLst>
</file>

<file path=ppt/tags/tag119.xml><?xml version="1.0" encoding="utf-8"?>
<p:tagLst xmlns:p="http://schemas.openxmlformats.org/presentationml/2006/main">
  <p:tag name="AS_UNIQUEID" val="3570"/>
</p:tagLst>
</file>

<file path=ppt/tags/tag12.xml><?xml version="1.0" encoding="utf-8"?>
<p:tagLst xmlns:p="http://schemas.openxmlformats.org/presentationml/2006/main">
  <p:tag name="AS_UNIQUEID" val="3485"/>
</p:tagLst>
</file>

<file path=ppt/tags/tag120.xml><?xml version="1.0" encoding="utf-8"?>
<p:tagLst xmlns:p="http://schemas.openxmlformats.org/presentationml/2006/main">
  <p:tag name="AS_UNIQUEID" val="3571"/>
</p:tagLst>
</file>

<file path=ppt/tags/tag121.xml><?xml version="1.0" encoding="utf-8"?>
<p:tagLst xmlns:p="http://schemas.openxmlformats.org/presentationml/2006/main">
  <p:tag name="AS_UNIQUEID" val="3572"/>
</p:tagLst>
</file>

<file path=ppt/tags/tag122.xml><?xml version="1.0" encoding="utf-8"?>
<p:tagLst xmlns:p="http://schemas.openxmlformats.org/presentationml/2006/main">
  <p:tag name="AS_UNIQUEID" val="3573"/>
</p:tagLst>
</file>

<file path=ppt/tags/tag123.xml><?xml version="1.0" encoding="utf-8"?>
<p:tagLst xmlns:p="http://schemas.openxmlformats.org/presentationml/2006/main">
  <p:tag name="AS_UNIQUEID" val="3574"/>
</p:tagLst>
</file>

<file path=ppt/tags/tag124.xml><?xml version="1.0" encoding="utf-8"?>
<p:tagLst xmlns:p="http://schemas.openxmlformats.org/presentationml/2006/main">
  <p:tag name="AS_UNIQUEID" val="3575"/>
</p:tagLst>
</file>

<file path=ppt/tags/tag125.xml><?xml version="1.0" encoding="utf-8"?>
<p:tagLst xmlns:p="http://schemas.openxmlformats.org/presentationml/2006/main">
  <p:tag name="AS_UNIQUEID" val="3576"/>
</p:tagLst>
</file>

<file path=ppt/tags/tag126.xml><?xml version="1.0" encoding="utf-8"?>
<p:tagLst xmlns:p="http://schemas.openxmlformats.org/presentationml/2006/main">
  <p:tag name="AS_UNIQUEID" val="3577"/>
</p:tagLst>
</file>

<file path=ppt/tags/tag127.xml><?xml version="1.0" encoding="utf-8"?>
<p:tagLst xmlns:p="http://schemas.openxmlformats.org/presentationml/2006/main">
  <p:tag name="AS_UNIQUEID" val="5"/>
  <p:tag name="KSO_WM_UNIT_TABLE_BEAUTIFY" val="smartTable{dd36fb8d-0cc6-4ef9-a906-6d2aa2e93929}"/>
  <p:tag name="TABLE_ENDDRAG_ORIGIN_RECT" val="492*179"/>
  <p:tag name="TABLE_ENDDRAG_RECT" val="332*344*492*179"/>
</p:tagLst>
</file>

<file path=ppt/tags/tag128.xml><?xml version="1.0" encoding="utf-8"?>
<p:tagLst xmlns:p="http://schemas.openxmlformats.org/presentationml/2006/main">
  <p:tag name="AS_UNIQUEID" val="3176"/>
</p:tagLst>
</file>

<file path=ppt/tags/tag129.xml><?xml version="1.0" encoding="utf-8"?>
<p:tagLst xmlns:p="http://schemas.openxmlformats.org/presentationml/2006/main">
  <p:tag name="AS_UNIQUEID" val="3578"/>
</p:tagLst>
</file>

<file path=ppt/tags/tag13.xml><?xml version="1.0" encoding="utf-8"?>
<p:tagLst xmlns:p="http://schemas.openxmlformats.org/presentationml/2006/main">
  <p:tag name="AS_UNIQUEID" val="3486"/>
</p:tagLst>
</file>

<file path=ppt/tags/tag130.xml><?xml version="1.0" encoding="utf-8"?>
<p:tagLst xmlns:p="http://schemas.openxmlformats.org/presentationml/2006/main">
  <p:tag name="AS_UNIQUEID" val="3579"/>
</p:tagLst>
</file>

<file path=ppt/tags/tag131.xml><?xml version="1.0" encoding="utf-8"?>
<p:tagLst xmlns:p="http://schemas.openxmlformats.org/presentationml/2006/main">
  <p:tag name="AS_UNIQUEID" val="3580"/>
</p:tagLst>
</file>

<file path=ppt/tags/tag132.xml><?xml version="1.0" encoding="utf-8"?>
<p:tagLst xmlns:p="http://schemas.openxmlformats.org/presentationml/2006/main">
  <p:tag name="AS_UNIQUEID" val="3178"/>
</p:tagLst>
</file>

<file path=ppt/tags/tag133.xml><?xml version="1.0" encoding="utf-8"?>
<p:tagLst xmlns:p="http://schemas.openxmlformats.org/presentationml/2006/main">
  <p:tag name="AS_UNIQUEID" val="5"/>
  <p:tag name="KSO_WM_UNIT_TABLE_BEAUTIFY" val="smartTable{dd56586b-f4b2-406a-971f-d9369f91bebc}"/>
  <p:tag name="TABLE_ENDDRAG_ORIGIN_RECT" val="567*192"/>
  <p:tag name="TABLE_ENDDRAG_RECT" val="82*110*567*192"/>
</p:tagLst>
</file>

<file path=ppt/tags/tag134.xml><?xml version="1.0" encoding="utf-8"?>
<p:tagLst xmlns:p="http://schemas.openxmlformats.org/presentationml/2006/main">
  <p:tag name="AS_UNIQUEID" val="6"/>
</p:tagLst>
</file>

<file path=ppt/tags/tag135.xml><?xml version="1.0" encoding="utf-8"?>
<p:tagLst xmlns:p="http://schemas.openxmlformats.org/presentationml/2006/main">
  <p:tag name="AS_UNIQUEID" val="7"/>
</p:tagLst>
</file>

<file path=ppt/tags/tag136.xml><?xml version="1.0" encoding="utf-8"?>
<p:tagLst xmlns:p="http://schemas.openxmlformats.org/presentationml/2006/main">
  <p:tag name="AS_UNIQUEID" val="8"/>
</p:tagLst>
</file>

<file path=ppt/tags/tag137.xml><?xml version="1.0" encoding="utf-8"?>
<p:tagLst xmlns:p="http://schemas.openxmlformats.org/presentationml/2006/main">
  <p:tag name="AS_UNIQUEID" val="9"/>
</p:tagLst>
</file>

<file path=ppt/tags/tag138.xml><?xml version="1.0" encoding="utf-8"?>
<p:tagLst xmlns:p="http://schemas.openxmlformats.org/presentationml/2006/main">
  <p:tag name="AS_UNIQUEID" val="12"/>
</p:tagLst>
</file>

<file path=ppt/tags/tag139.xml><?xml version="1.0" encoding="utf-8"?>
<p:tagLst xmlns:p="http://schemas.openxmlformats.org/presentationml/2006/main">
  <p:tag name="AS_UNIQUEID" val="13"/>
</p:tagLst>
</file>

<file path=ppt/tags/tag14.xml><?xml version="1.0" encoding="utf-8"?>
<p:tagLst xmlns:p="http://schemas.openxmlformats.org/presentationml/2006/main">
  <p:tag name="AS_UNIQUEID" val="3487"/>
</p:tagLst>
</file>

<file path=ppt/tags/tag140.xml><?xml version="1.0" encoding="utf-8"?>
<p:tagLst xmlns:p="http://schemas.openxmlformats.org/presentationml/2006/main">
  <p:tag name="AS_UNIQUEID" val="3180"/>
</p:tagLst>
</file>

<file path=ppt/tags/tag141.xml><?xml version="1.0" encoding="utf-8"?>
<p:tagLst xmlns:p="http://schemas.openxmlformats.org/presentationml/2006/main">
  <p:tag name="AS_UNIQUEID" val="8"/>
</p:tagLst>
</file>

<file path=ppt/tags/tag142.xml><?xml version="1.0" encoding="utf-8"?>
<p:tagLst xmlns:p="http://schemas.openxmlformats.org/presentationml/2006/main">
  <p:tag name="AS_UNIQUEID" val="9"/>
</p:tagLst>
</file>

<file path=ppt/tags/tag143.xml><?xml version="1.0" encoding="utf-8"?>
<p:tagLst xmlns:p="http://schemas.openxmlformats.org/presentationml/2006/main">
  <p:tag name="AS_UNIQUEID" val="2613"/>
</p:tagLst>
</file>

<file path=ppt/tags/tag144.xml><?xml version="1.0" encoding="utf-8"?>
<p:tagLst xmlns:p="http://schemas.openxmlformats.org/presentationml/2006/main">
  <p:tag name="AS_UNIQUEID" val="2613"/>
</p:tagLst>
</file>

<file path=ppt/tags/tag145.xml><?xml version="1.0" encoding="utf-8"?>
<p:tagLst xmlns:p="http://schemas.openxmlformats.org/presentationml/2006/main">
  <p:tag name="AS_UNIQUEID" val="3581"/>
</p:tagLst>
</file>

<file path=ppt/tags/tag146.xml><?xml version="1.0" encoding="utf-8"?>
<p:tagLst xmlns:p="http://schemas.openxmlformats.org/presentationml/2006/main">
  <p:tag name="AS_UNIQUEID" val="3582"/>
</p:tagLst>
</file>

<file path=ppt/tags/tag147.xml><?xml version="1.0" encoding="utf-8"?>
<p:tagLst xmlns:p="http://schemas.openxmlformats.org/presentationml/2006/main">
  <p:tag name="AS_UNIQUEID" val="3583"/>
</p:tagLst>
</file>

<file path=ppt/tags/tag148.xml><?xml version="1.0" encoding="utf-8"?>
<p:tagLst xmlns:p="http://schemas.openxmlformats.org/presentationml/2006/main">
  <p:tag name="AS_UNIQUEID" val="3584"/>
</p:tagLst>
</file>

<file path=ppt/tags/tag149.xml><?xml version="1.0" encoding="utf-8"?>
<p:tagLst xmlns:p="http://schemas.openxmlformats.org/presentationml/2006/main">
  <p:tag name="AS_UNIQUEID" val="3585"/>
</p:tagLst>
</file>

<file path=ppt/tags/tag15.xml><?xml version="1.0" encoding="utf-8"?>
<p:tagLst xmlns:p="http://schemas.openxmlformats.org/presentationml/2006/main">
  <p:tag name="AS_UNIQUEID" val="3488"/>
</p:tagLst>
</file>

<file path=ppt/tags/tag150.xml><?xml version="1.0" encoding="utf-8"?>
<p:tagLst xmlns:p="http://schemas.openxmlformats.org/presentationml/2006/main">
  <p:tag name="AS_UNIQUEID" val="3586"/>
</p:tagLst>
</file>

<file path=ppt/tags/tag151.xml><?xml version="1.0" encoding="utf-8"?>
<p:tagLst xmlns:p="http://schemas.openxmlformats.org/presentationml/2006/main">
  <p:tag name="AS_UNIQUEID" val="3587"/>
  <p:tag name="KSO_WM_DIAGRAM_VIRTUALLY_FRAME" val="{&quot;height&quot;:392.12496062992125,&quot;left&quot;:71.75,&quot;top&quot;:83.42503937007874,&quot;width&quot;:826.9425196850394}"/>
</p:tagLst>
</file>

<file path=ppt/tags/tag152.xml><?xml version="1.0" encoding="utf-8"?>
<p:tagLst xmlns:p="http://schemas.openxmlformats.org/presentationml/2006/main">
  <p:tag name="AS_UNIQUEID" val="3588"/>
  <p:tag name="KSO_WM_DIAGRAM_VIRTUALLY_FRAME" val="{&quot;height&quot;:392.12496062992125,&quot;left&quot;:71.75,&quot;top&quot;:83.42503937007874,&quot;width&quot;:826.9425196850394}"/>
</p:tagLst>
</file>

<file path=ppt/tags/tag153.xml><?xml version="1.0" encoding="utf-8"?>
<p:tagLst xmlns:p="http://schemas.openxmlformats.org/presentationml/2006/main">
  <p:tag name="AS_UNIQUEID" val="3589"/>
  <p:tag name="KSO_WM_DIAGRAM_VIRTUALLY_FRAME" val="{&quot;height&quot;:392.12496062992125,&quot;left&quot;:71.75,&quot;top&quot;:83.42503937007874,&quot;width&quot;:826.9425196850394}"/>
</p:tagLst>
</file>

<file path=ppt/tags/tag154.xml><?xml version="1.0" encoding="utf-8"?>
<p:tagLst xmlns:p="http://schemas.openxmlformats.org/presentationml/2006/main">
  <p:tag name="AS_UNIQUEID" val="3590"/>
  <p:tag name="KSO_WM_DIAGRAM_VIRTUALLY_FRAME" val="{&quot;height&quot;:392.12496062992125,&quot;left&quot;:71.75,&quot;top&quot;:83.42503937007874,&quot;width&quot;:826.9425196850394}"/>
</p:tagLst>
</file>

<file path=ppt/tags/tag155.xml><?xml version="1.0" encoding="utf-8"?>
<p:tagLst xmlns:p="http://schemas.openxmlformats.org/presentationml/2006/main">
  <p:tag name="AS_UNIQUEID" val="3591"/>
</p:tagLst>
</file>

<file path=ppt/tags/tag156.xml><?xml version="1.0" encoding="utf-8"?>
<p:tagLst xmlns:p="http://schemas.openxmlformats.org/presentationml/2006/main">
  <p:tag name="AS_UNIQUEID" val="32"/>
  <p:tag name="KSO_WM_DIAGRAM_VIRTUALLY_FRAME" val="{&quot;height&quot;:392.12496062992125,&quot;left&quot;:71.75,&quot;top&quot;:83.42503937007874,&quot;width&quot;:826.9425196850394}"/>
</p:tagLst>
</file>

<file path=ppt/tags/tag157.xml><?xml version="1.0" encoding="utf-8"?>
<p:tagLst xmlns:p="http://schemas.openxmlformats.org/presentationml/2006/main">
  <p:tag name="AS_UNIQUEID" val="34"/>
</p:tagLst>
</file>

<file path=ppt/tags/tag158.xml><?xml version="1.0" encoding="utf-8"?>
<p:tagLst xmlns:p="http://schemas.openxmlformats.org/presentationml/2006/main">
  <p:tag name="AS_UNIQUEID" val="35"/>
</p:tagLst>
</file>

<file path=ppt/tags/tag159.xml><?xml version="1.0" encoding="utf-8"?>
<p:tagLst xmlns:p="http://schemas.openxmlformats.org/presentationml/2006/main">
  <p:tag name="AS_UNIQUEID" val="36"/>
</p:tagLst>
</file>

<file path=ppt/tags/tag16.xml><?xml version="1.0" encoding="utf-8"?>
<p:tagLst xmlns:p="http://schemas.openxmlformats.org/presentationml/2006/main">
  <p:tag name="AS_UNIQUEID" val="3489"/>
</p:tagLst>
</file>

<file path=ppt/tags/tag160.xml><?xml version="1.0" encoding="utf-8"?>
<p:tagLst xmlns:p="http://schemas.openxmlformats.org/presentationml/2006/main">
  <p:tag name="AS_UNIQUEID" val="3592"/>
  <p:tag name="KSO_WM_DIAGRAM_VIRTUALLY_FRAME" val="{&quot;height&quot;:392.12496062992125,&quot;left&quot;:71.75,&quot;top&quot;:83.42503937007874,&quot;width&quot;:826.9425196850394}"/>
</p:tagLst>
</file>

<file path=ppt/tags/tag161.xml><?xml version="1.0" encoding="utf-8"?>
<p:tagLst xmlns:p="http://schemas.openxmlformats.org/presentationml/2006/main">
  <p:tag name="AS_UNIQUEID" val="3593"/>
</p:tagLst>
</file>

<file path=ppt/tags/tag162.xml><?xml version="1.0" encoding="utf-8"?>
<p:tagLst xmlns:p="http://schemas.openxmlformats.org/presentationml/2006/main">
  <p:tag name="AS_UNIQUEID" val="3594"/>
</p:tagLst>
</file>

<file path=ppt/tags/tag163.xml><?xml version="1.0" encoding="utf-8"?>
<p:tagLst xmlns:p="http://schemas.openxmlformats.org/presentationml/2006/main">
  <p:tag name="AS_UNIQUEID" val="3595"/>
</p:tagLst>
</file>

<file path=ppt/tags/tag164.xml><?xml version="1.0" encoding="utf-8"?>
<p:tagLst xmlns:p="http://schemas.openxmlformats.org/presentationml/2006/main">
  <p:tag name="AS_UNIQUEID" val="3596"/>
</p:tagLst>
</file>

<file path=ppt/tags/tag165.xml><?xml version="1.0" encoding="utf-8"?>
<p:tagLst xmlns:p="http://schemas.openxmlformats.org/presentationml/2006/main">
  <p:tag name="AS_UNIQUEID" val="3597"/>
</p:tagLst>
</file>

<file path=ppt/tags/tag166.xml><?xml version="1.0" encoding="utf-8"?>
<p:tagLst xmlns:p="http://schemas.openxmlformats.org/presentationml/2006/main">
  <p:tag name="AS_UNIQUEID" val="3598"/>
</p:tagLst>
</file>

<file path=ppt/tags/tag167.xml><?xml version="1.0" encoding="utf-8"?>
<p:tagLst xmlns:p="http://schemas.openxmlformats.org/presentationml/2006/main">
  <p:tag name="AS_UNIQUEID" val="3599"/>
</p:tagLst>
</file>

<file path=ppt/tags/tag168.xml><?xml version="1.0" encoding="utf-8"?>
<p:tagLst xmlns:p="http://schemas.openxmlformats.org/presentationml/2006/main">
  <p:tag name="AS_UNIQUEID" val="3600"/>
</p:tagLst>
</file>

<file path=ppt/tags/tag169.xml><?xml version="1.0" encoding="utf-8"?>
<p:tagLst xmlns:p="http://schemas.openxmlformats.org/presentationml/2006/main">
  <p:tag name="AS_UNIQUEID" val="3601"/>
</p:tagLst>
</file>

<file path=ppt/tags/tag17.xml><?xml version="1.0" encoding="utf-8"?>
<p:tagLst xmlns:p="http://schemas.openxmlformats.org/presentationml/2006/main">
  <p:tag name="AS_UNIQUEID" val="3490"/>
</p:tagLst>
</file>

<file path=ppt/tags/tag170.xml><?xml version="1.0" encoding="utf-8"?>
<p:tagLst xmlns:p="http://schemas.openxmlformats.org/presentationml/2006/main">
  <p:tag name="AS_UNIQUEID" val="3602"/>
</p:tagLst>
</file>

<file path=ppt/tags/tag171.xml><?xml version="1.0" encoding="utf-8"?>
<p:tagLst xmlns:p="http://schemas.openxmlformats.org/presentationml/2006/main">
  <p:tag name="AS_UNIQUEID" val="3603"/>
</p:tagLst>
</file>

<file path=ppt/tags/tag172.xml><?xml version="1.0" encoding="utf-8"?>
<p:tagLst xmlns:p="http://schemas.openxmlformats.org/presentationml/2006/main">
  <p:tag name="AS_UNIQUEID" val="3604"/>
</p:tagLst>
</file>

<file path=ppt/tags/tag173.xml><?xml version="1.0" encoding="utf-8"?>
<p:tagLst xmlns:p="http://schemas.openxmlformats.org/presentationml/2006/main">
  <p:tag name="AS_UNIQUEID" val="3605"/>
</p:tagLst>
</file>

<file path=ppt/tags/tag174.xml><?xml version="1.0" encoding="utf-8"?>
<p:tagLst xmlns:p="http://schemas.openxmlformats.org/presentationml/2006/main">
  <p:tag name="AS_UNIQUEID" val="3606"/>
</p:tagLst>
</file>

<file path=ppt/tags/tag175.xml><?xml version="1.0" encoding="utf-8"?>
<p:tagLst xmlns:p="http://schemas.openxmlformats.org/presentationml/2006/main">
  <p:tag name="AS_UNIQUEID" val="3607"/>
</p:tagLst>
</file>

<file path=ppt/tags/tag176.xml><?xml version="1.0" encoding="utf-8"?>
<p:tagLst xmlns:p="http://schemas.openxmlformats.org/presentationml/2006/main">
  <p:tag name="AS_UNIQUEID" val="3608"/>
</p:tagLst>
</file>

<file path=ppt/tags/tag177.xml><?xml version="1.0" encoding="utf-8"?>
<p:tagLst xmlns:p="http://schemas.openxmlformats.org/presentationml/2006/main">
  <p:tag name="AS_UNIQUEID" val="3609"/>
</p:tagLst>
</file>

<file path=ppt/tags/tag178.xml><?xml version="1.0" encoding="utf-8"?>
<p:tagLst xmlns:p="http://schemas.openxmlformats.org/presentationml/2006/main">
  <p:tag name="AS_UNIQUEID" val="3610"/>
</p:tagLst>
</file>

<file path=ppt/tags/tag179.xml><?xml version="1.0" encoding="utf-8"?>
<p:tagLst xmlns:p="http://schemas.openxmlformats.org/presentationml/2006/main">
  <p:tag name="AS_UNIQUEID" val="2640"/>
</p:tagLst>
</file>

<file path=ppt/tags/tag18.xml><?xml version="1.0" encoding="utf-8"?>
<p:tagLst xmlns:p="http://schemas.openxmlformats.org/presentationml/2006/main">
  <p:tag name="AS_UNIQUEID" val="3491"/>
</p:tagLst>
</file>

<file path=ppt/tags/tag180.xml><?xml version="1.0" encoding="utf-8"?>
<p:tagLst xmlns:p="http://schemas.openxmlformats.org/presentationml/2006/main">
  <p:tag name="AS_UNIQUEID" val="3611"/>
</p:tagLst>
</file>

<file path=ppt/tags/tag181.xml><?xml version="1.0" encoding="utf-8"?>
<p:tagLst xmlns:p="http://schemas.openxmlformats.org/presentationml/2006/main">
  <p:tag name="AS_UNIQUEID" val="3612"/>
</p:tagLst>
</file>

<file path=ppt/tags/tag182.xml><?xml version="1.0" encoding="utf-8"?>
<p:tagLst xmlns:p="http://schemas.openxmlformats.org/presentationml/2006/main">
  <p:tag name="AS_UNIQUEID" val="3613"/>
</p:tagLst>
</file>

<file path=ppt/tags/tag183.xml><?xml version="1.0" encoding="utf-8"?>
<p:tagLst xmlns:p="http://schemas.openxmlformats.org/presentationml/2006/main">
  <p:tag name="AS_UNIQUEID" val="3614"/>
</p:tagLst>
</file>

<file path=ppt/tags/tag184.xml><?xml version="1.0" encoding="utf-8"?>
<p:tagLst xmlns:p="http://schemas.openxmlformats.org/presentationml/2006/main">
  <p:tag name="AS_UNIQUEID" val="3615"/>
</p:tagLst>
</file>

<file path=ppt/tags/tag185.xml><?xml version="1.0" encoding="utf-8"?>
<p:tagLst xmlns:p="http://schemas.openxmlformats.org/presentationml/2006/main">
  <p:tag name="AS_UNIQUEID" val="3616"/>
</p:tagLst>
</file>

<file path=ppt/tags/tag186.xml><?xml version="1.0" encoding="utf-8"?>
<p:tagLst xmlns:p="http://schemas.openxmlformats.org/presentationml/2006/main">
  <p:tag name="AS_UNIQUEID" val="3617"/>
</p:tagLst>
</file>

<file path=ppt/tags/tag187.xml><?xml version="1.0" encoding="utf-8"?>
<p:tagLst xmlns:p="http://schemas.openxmlformats.org/presentationml/2006/main">
  <p:tag name="AS_UNIQUEID" val="3618"/>
</p:tagLst>
</file>

<file path=ppt/tags/tag188.xml><?xml version="1.0" encoding="utf-8"?>
<p:tagLst xmlns:p="http://schemas.openxmlformats.org/presentationml/2006/main">
  <p:tag name="AS_UNIQUEID" val="3619"/>
</p:tagLst>
</file>

<file path=ppt/tags/tag189.xml><?xml version="1.0" encoding="utf-8"?>
<p:tagLst xmlns:p="http://schemas.openxmlformats.org/presentationml/2006/main">
  <p:tag name="AS_UNIQUEID" val="3620"/>
</p:tagLst>
</file>

<file path=ppt/tags/tag19.xml><?xml version="1.0" encoding="utf-8"?>
<p:tagLst xmlns:p="http://schemas.openxmlformats.org/presentationml/2006/main">
  <p:tag name="AS_UNIQUEID" val="3492"/>
</p:tagLst>
</file>

<file path=ppt/tags/tag190.xml><?xml version="1.0" encoding="utf-8"?>
<p:tagLst xmlns:p="http://schemas.openxmlformats.org/presentationml/2006/main">
  <p:tag name="AS_UNIQUEID" val="3621"/>
</p:tagLst>
</file>

<file path=ppt/tags/tag191.xml><?xml version="1.0" encoding="utf-8"?>
<p:tagLst xmlns:p="http://schemas.openxmlformats.org/presentationml/2006/main">
  <p:tag name="AS_UNIQUEID" val="2660"/>
</p:tagLst>
</file>

<file path=ppt/tags/tag192.xml><?xml version="1.0" encoding="utf-8"?>
<p:tagLst xmlns:p="http://schemas.openxmlformats.org/presentationml/2006/main">
  <p:tag name="AS_UNIQUEID" val="3622"/>
</p:tagLst>
</file>

<file path=ppt/tags/tag193.xml><?xml version="1.0" encoding="utf-8"?>
<p:tagLst xmlns:p="http://schemas.openxmlformats.org/presentationml/2006/main">
  <p:tag name="AS_UNIQUEID" val="3623"/>
</p:tagLst>
</file>

<file path=ppt/tags/tag194.xml><?xml version="1.0" encoding="utf-8"?>
<p:tagLst xmlns:p="http://schemas.openxmlformats.org/presentationml/2006/main">
  <p:tag name="AS_UNIQUEID" val="3624"/>
</p:tagLst>
</file>

<file path=ppt/tags/tag195.xml><?xml version="1.0" encoding="utf-8"?>
<p:tagLst xmlns:p="http://schemas.openxmlformats.org/presentationml/2006/main">
  <p:tag name="AS_UNIQUEID" val="3625"/>
</p:tagLst>
</file>

<file path=ppt/tags/tag196.xml><?xml version="1.0" encoding="utf-8"?>
<p:tagLst xmlns:p="http://schemas.openxmlformats.org/presentationml/2006/main">
  <p:tag name="AS_UNIQUEID" val="3626"/>
</p:tagLst>
</file>

<file path=ppt/tags/tag197.xml><?xml version="1.0" encoding="utf-8"?>
<p:tagLst xmlns:p="http://schemas.openxmlformats.org/presentationml/2006/main">
  <p:tag name="AS_UNIQUEID" val="3627"/>
</p:tagLst>
</file>

<file path=ppt/tags/tag198.xml><?xml version="1.0" encoding="utf-8"?>
<p:tagLst xmlns:p="http://schemas.openxmlformats.org/presentationml/2006/main">
  <p:tag name="AS_UNIQUEID" val="3628"/>
</p:tagLst>
</file>

<file path=ppt/tags/tag199.xml><?xml version="1.0" encoding="utf-8"?>
<p:tagLst xmlns:p="http://schemas.openxmlformats.org/presentationml/2006/main">
  <p:tag name="AS_UNIQUEID" val="3629"/>
</p:tagLst>
</file>

<file path=ppt/tags/tag2.xml><?xml version="1.0" encoding="utf-8"?>
<p:tagLst xmlns:p="http://schemas.openxmlformats.org/presentationml/2006/main">
  <p:tag name="AS_UNIQUEID" val="3475"/>
</p:tagLst>
</file>

<file path=ppt/tags/tag20.xml><?xml version="1.0" encoding="utf-8"?>
<p:tagLst xmlns:p="http://schemas.openxmlformats.org/presentationml/2006/main">
  <p:tag name="AS_UNIQUEID" val="3493"/>
</p:tagLst>
</file>

<file path=ppt/tags/tag200.xml><?xml version="1.0" encoding="utf-8"?>
<p:tagLst xmlns:p="http://schemas.openxmlformats.org/presentationml/2006/main">
  <p:tag name="AS_UNIQUEID" val="2673"/>
</p:tagLst>
</file>

<file path=ppt/tags/tag201.xml><?xml version="1.0" encoding="utf-8"?>
<p:tagLst xmlns:p="http://schemas.openxmlformats.org/presentationml/2006/main">
  <p:tag name="AS_UNIQUEID" val="2676"/>
</p:tagLst>
</file>

<file path=ppt/tags/tag202.xml><?xml version="1.0" encoding="utf-8"?>
<p:tagLst xmlns:p="http://schemas.openxmlformats.org/presentationml/2006/main">
  <p:tag name="AS_UNIQUEID" val="3630"/>
</p:tagLst>
</file>

<file path=ppt/tags/tag203.xml><?xml version="1.0" encoding="utf-8"?>
<p:tagLst xmlns:p="http://schemas.openxmlformats.org/presentationml/2006/main">
  <p:tag name="AS_UNIQUEID" val="3631"/>
</p:tagLst>
</file>

<file path=ppt/tags/tag204.xml><?xml version="1.0" encoding="utf-8"?>
<p:tagLst xmlns:p="http://schemas.openxmlformats.org/presentationml/2006/main">
  <p:tag name="AS_UNIQUEID" val="3632"/>
</p:tagLst>
</file>

<file path=ppt/tags/tag205.xml><?xml version="1.0" encoding="utf-8"?>
<p:tagLst xmlns:p="http://schemas.openxmlformats.org/presentationml/2006/main">
  <p:tag name="AS_UNIQUEID" val="3633"/>
</p:tagLst>
</file>

<file path=ppt/tags/tag206.xml><?xml version="1.0" encoding="utf-8"?>
<p:tagLst xmlns:p="http://schemas.openxmlformats.org/presentationml/2006/main">
  <p:tag name="AS_UNIQUEID" val="3634"/>
</p:tagLst>
</file>

<file path=ppt/tags/tag207.xml><?xml version="1.0" encoding="utf-8"?>
<p:tagLst xmlns:p="http://schemas.openxmlformats.org/presentationml/2006/main">
  <p:tag name="AS_UNIQUEID" val="2676"/>
</p:tagLst>
</file>

<file path=ppt/tags/tag208.xml><?xml version="1.0" encoding="utf-8"?>
<p:tagLst xmlns:p="http://schemas.openxmlformats.org/presentationml/2006/main">
  <p:tag name="AS_UNIQUEID" val="3635"/>
</p:tagLst>
</file>

<file path=ppt/tags/tag209.xml><?xml version="1.0" encoding="utf-8"?>
<p:tagLst xmlns:p="http://schemas.openxmlformats.org/presentationml/2006/main">
  <p:tag name="AS_UNIQUEID" val="3636"/>
</p:tagLst>
</file>

<file path=ppt/tags/tag21.xml><?xml version="1.0" encoding="utf-8"?>
<p:tagLst xmlns:p="http://schemas.openxmlformats.org/presentationml/2006/main">
  <p:tag name="AS_UNIQUEID" val="3494"/>
</p:tagLst>
</file>

<file path=ppt/tags/tag210.xml><?xml version="1.0" encoding="utf-8"?>
<p:tagLst xmlns:p="http://schemas.openxmlformats.org/presentationml/2006/main">
  <p:tag name="AS_UNIQUEID" val="3637"/>
</p:tagLst>
</file>

<file path=ppt/tags/tag211.xml><?xml version="1.0" encoding="utf-8"?>
<p:tagLst xmlns:p="http://schemas.openxmlformats.org/presentationml/2006/main">
  <p:tag name="AS_UNIQUEID" val="2676"/>
</p:tagLst>
</file>

<file path=ppt/tags/tag212.xml><?xml version="1.0" encoding="utf-8"?>
<p:tagLst xmlns:p="http://schemas.openxmlformats.org/presentationml/2006/main">
  <p:tag name="AS_UNIQUEID" val="3638"/>
</p:tagLst>
</file>

<file path=ppt/tags/tag213.xml><?xml version="1.0" encoding="utf-8"?>
<p:tagLst xmlns:p="http://schemas.openxmlformats.org/presentationml/2006/main">
  <p:tag name="AS_UNIQUEID" val="3233"/>
</p:tagLst>
</file>

<file path=ppt/tags/tag214.xml><?xml version="1.0" encoding="utf-8"?>
<p:tagLst xmlns:p="http://schemas.openxmlformats.org/presentationml/2006/main">
  <p:tag name="AS_UNIQUEID" val="3639"/>
</p:tagLst>
</file>

<file path=ppt/tags/tag215.xml><?xml version="1.0" encoding="utf-8"?>
<p:tagLst xmlns:p="http://schemas.openxmlformats.org/presentationml/2006/main">
  <p:tag name="AS_UNIQUEID" val="3640"/>
</p:tagLst>
</file>

<file path=ppt/tags/tag216.xml><?xml version="1.0" encoding="utf-8"?>
<p:tagLst xmlns:p="http://schemas.openxmlformats.org/presentationml/2006/main">
  <p:tag name="AS_UNIQUEID" val="32"/>
  <p:tag name="KSO_WM_DIAGRAM_VIRTUALLY_FRAME" val="{&quot;height&quot;:330.7940157480315,&quot;left&quot;:134.0804724409449,&quot;top&quot;:83.42503937007874,&quot;width&quot;:764.6120472440946}"/>
</p:tagLst>
</file>

<file path=ppt/tags/tag217.xml><?xml version="1.0" encoding="utf-8"?>
<p:tagLst xmlns:p="http://schemas.openxmlformats.org/presentationml/2006/main">
  <p:tag name="AS_UNIQUEID" val="34"/>
</p:tagLst>
</file>

<file path=ppt/tags/tag218.xml><?xml version="1.0" encoding="utf-8"?>
<p:tagLst xmlns:p="http://schemas.openxmlformats.org/presentationml/2006/main">
  <p:tag name="AS_UNIQUEID" val="35"/>
</p:tagLst>
</file>

<file path=ppt/tags/tag219.xml><?xml version="1.0" encoding="utf-8"?>
<p:tagLst xmlns:p="http://schemas.openxmlformats.org/presentationml/2006/main">
  <p:tag name="AS_UNIQUEID" val="36"/>
</p:tagLst>
</file>

<file path=ppt/tags/tag22.xml><?xml version="1.0" encoding="utf-8"?>
<p:tagLst xmlns:p="http://schemas.openxmlformats.org/presentationml/2006/main">
  <p:tag name="AS_UNIQUEID" val="3495"/>
</p:tagLst>
</file>

<file path=ppt/tags/tag220.xml><?xml version="1.0" encoding="utf-8"?>
<p:tagLst xmlns:p="http://schemas.openxmlformats.org/presentationml/2006/main">
  <p:tag name="AS_UNIQUEID" val="3641"/>
  <p:tag name="KSO_WM_DIAGRAM_VIRTUALLY_FRAME" val="{&quot;height&quot;:330.7940157480315,&quot;left&quot;:134.0804724409449,&quot;top&quot;:83.42503937007874,&quot;width&quot;:764.6120472440946}"/>
</p:tagLst>
</file>

<file path=ppt/tags/tag221.xml><?xml version="1.0" encoding="utf-8"?>
<p:tagLst xmlns:p="http://schemas.openxmlformats.org/presentationml/2006/main">
  <p:tag name="AS_UNIQUEID" val="3642"/>
  <p:tag name="KSO_WM_DIAGRAM_VIRTUALLY_FRAME" val="{&quot;height&quot;:231.7381102362205,&quot;left&quot;:179.1725196850394,&quot;top&quot;:185.86133858267718,&quot;width&quot;:668.6496850393702}"/>
</p:tagLst>
</file>

<file path=ppt/tags/tag222.xml><?xml version="1.0" encoding="utf-8"?>
<p:tagLst xmlns:p="http://schemas.openxmlformats.org/presentationml/2006/main">
  <p:tag name="AS_UNIQUEID" val="3643"/>
  <p:tag name="KSO_WM_DIAGRAM_VIRTUALLY_FRAME" val="{&quot;height&quot;:231.7381102362205,&quot;left&quot;:179.1725196850394,&quot;top&quot;:185.86133858267718,&quot;width&quot;:668.6496850393702}"/>
</p:tagLst>
</file>

<file path=ppt/tags/tag223.xml><?xml version="1.0" encoding="utf-8"?>
<p:tagLst xmlns:p="http://schemas.openxmlformats.org/presentationml/2006/main">
  <p:tag name="AS_UNIQUEID" val="3644"/>
  <p:tag name="KSO_WM_DIAGRAM_VIRTUALLY_FRAME" val="{&quot;height&quot;:231.7381102362205,&quot;left&quot;:179.1725196850394,&quot;top&quot;:185.86133858267718,&quot;width&quot;:668.6496850393702}"/>
</p:tagLst>
</file>

<file path=ppt/tags/tag224.xml><?xml version="1.0" encoding="utf-8"?>
<p:tagLst xmlns:p="http://schemas.openxmlformats.org/presentationml/2006/main">
  <p:tag name="AS_UNIQUEID" val="3645"/>
  <p:tag name="KSO_WM_DIAGRAM_VIRTUALLY_FRAME" val="{&quot;height&quot;:231.7381102362205,&quot;left&quot;:179.1725196850394,&quot;top&quot;:185.86133858267718,&quot;width&quot;:668.6496850393702}"/>
</p:tagLst>
</file>

<file path=ppt/tags/tag225.xml><?xml version="1.0" encoding="utf-8"?>
<p:tagLst xmlns:p="http://schemas.openxmlformats.org/presentationml/2006/main">
  <p:tag name="AS_UNIQUEID" val="3646"/>
  <p:tag name="KSO_WM_DIAGRAM_VIRTUALLY_FRAME" val="{&quot;height&quot;:231.7381102362205,&quot;left&quot;:179.1725196850394,&quot;top&quot;:185.86133858267718,&quot;width&quot;:668.6496850393702}"/>
</p:tagLst>
</file>

<file path=ppt/tags/tag226.xml><?xml version="1.0" encoding="utf-8"?>
<p:tagLst xmlns:p="http://schemas.openxmlformats.org/presentationml/2006/main">
  <p:tag name="AS_UNIQUEID" val="3647"/>
  <p:tag name="KSO_WM_DIAGRAM_VIRTUALLY_FRAME" val="{&quot;height&quot;:231.7381102362205,&quot;left&quot;:179.1725196850394,&quot;top&quot;:185.86133858267718,&quot;width&quot;:668.6496850393702}"/>
</p:tagLst>
</file>

<file path=ppt/tags/tag227.xml><?xml version="1.0" encoding="utf-8"?>
<p:tagLst xmlns:p="http://schemas.openxmlformats.org/presentationml/2006/main">
  <p:tag name="AS_UNIQUEID" val="3648"/>
</p:tagLst>
</file>

<file path=ppt/tags/tag228.xml><?xml version="1.0" encoding="utf-8"?>
<p:tagLst xmlns:p="http://schemas.openxmlformats.org/presentationml/2006/main">
  <p:tag name="AS_UNIQUEID" val="3649"/>
</p:tagLst>
</file>

<file path=ppt/tags/tag229.xml><?xml version="1.0" encoding="utf-8"?>
<p:tagLst xmlns:p="http://schemas.openxmlformats.org/presentationml/2006/main">
  <p:tag name="AS_UNIQUEID" val="3650"/>
</p:tagLst>
</file>

<file path=ppt/tags/tag23.xml><?xml version="1.0" encoding="utf-8"?>
<p:tagLst xmlns:p="http://schemas.openxmlformats.org/presentationml/2006/main">
  <p:tag name="AS_UNIQUEID" val="3496"/>
</p:tagLst>
</file>

<file path=ppt/tags/tag230.xml><?xml version="1.0" encoding="utf-8"?>
<p:tagLst xmlns:p="http://schemas.openxmlformats.org/presentationml/2006/main">
  <p:tag name="AS_UNIQUEID" val="3651"/>
</p:tagLst>
</file>

<file path=ppt/tags/tag231.xml><?xml version="1.0" encoding="utf-8"?>
<p:tagLst xmlns:p="http://schemas.openxmlformats.org/presentationml/2006/main">
  <p:tag name="AS_UNIQUEID" val="3652"/>
</p:tagLst>
</file>

<file path=ppt/tags/tag232.xml><?xml version="1.0" encoding="utf-8"?>
<p:tagLst xmlns:p="http://schemas.openxmlformats.org/presentationml/2006/main">
  <p:tag name="AS_UNIQUEID" val="3653"/>
</p:tagLst>
</file>

<file path=ppt/tags/tag233.xml><?xml version="1.0" encoding="utf-8"?>
<p:tagLst xmlns:p="http://schemas.openxmlformats.org/presentationml/2006/main">
  <p:tag name="AS_UNIQUEID" val="3654"/>
</p:tagLst>
</file>

<file path=ppt/tags/tag234.xml><?xml version="1.0" encoding="utf-8"?>
<p:tagLst xmlns:p="http://schemas.openxmlformats.org/presentationml/2006/main">
  <p:tag name="AS_UNIQUEID" val="3655"/>
</p:tagLst>
</file>

<file path=ppt/tags/tag235.xml><?xml version="1.0" encoding="utf-8"?>
<p:tagLst xmlns:p="http://schemas.openxmlformats.org/presentationml/2006/main">
  <p:tag name="AS_UNIQUEID" val="3656"/>
</p:tagLst>
</file>

<file path=ppt/tags/tag236.xml><?xml version="1.0" encoding="utf-8"?>
<p:tagLst xmlns:p="http://schemas.openxmlformats.org/presentationml/2006/main">
  <p:tag name="AS_UNIQUEID" val="3657"/>
</p:tagLst>
</file>

<file path=ppt/tags/tag237.xml><?xml version="1.0" encoding="utf-8"?>
<p:tagLst xmlns:p="http://schemas.openxmlformats.org/presentationml/2006/main">
  <p:tag name="AS_UNIQUEID" val="3658"/>
</p:tagLst>
</file>

<file path=ppt/tags/tag238.xml><?xml version="1.0" encoding="utf-8"?>
<p:tagLst xmlns:p="http://schemas.openxmlformats.org/presentationml/2006/main">
  <p:tag name="AS_UNIQUEID" val="3659"/>
</p:tagLst>
</file>

<file path=ppt/tags/tag239.xml><?xml version="1.0" encoding="utf-8"?>
<p:tagLst xmlns:p="http://schemas.openxmlformats.org/presentationml/2006/main">
  <p:tag name="AS_UNIQUEID" val="3660"/>
</p:tagLst>
</file>

<file path=ppt/tags/tag24.xml><?xml version="1.0" encoding="utf-8"?>
<p:tagLst xmlns:p="http://schemas.openxmlformats.org/presentationml/2006/main">
  <p:tag name="AS_UNIQUEID" val="3497"/>
</p:tagLst>
</file>

<file path=ppt/tags/tag240.xml><?xml version="1.0" encoding="utf-8"?>
<p:tagLst xmlns:p="http://schemas.openxmlformats.org/presentationml/2006/main">
  <p:tag name="AS_UNIQUEID" val="3661"/>
</p:tagLst>
</file>

<file path=ppt/tags/tag241.xml><?xml version="1.0" encoding="utf-8"?>
<p:tagLst xmlns:p="http://schemas.openxmlformats.org/presentationml/2006/main">
  <p:tag name="AS_UNIQUEID" val="2687"/>
</p:tagLst>
</file>

<file path=ppt/tags/tag242.xml><?xml version="1.0" encoding="utf-8"?>
<p:tagLst xmlns:p="http://schemas.openxmlformats.org/presentationml/2006/main">
  <p:tag name="AS_UNIQUEID" val="3662"/>
</p:tagLst>
</file>

<file path=ppt/tags/tag243.xml><?xml version="1.0" encoding="utf-8"?>
<p:tagLst xmlns:p="http://schemas.openxmlformats.org/presentationml/2006/main">
  <p:tag name="AS_UNIQUEID" val="2640"/>
</p:tagLst>
</file>

<file path=ppt/tags/tag244.xml><?xml version="1.0" encoding="utf-8"?>
<p:tagLst xmlns:p="http://schemas.openxmlformats.org/presentationml/2006/main">
  <p:tag name="AS_UNIQUEID" val="3663"/>
</p:tagLst>
</file>

<file path=ppt/tags/tag245.xml><?xml version="1.0" encoding="utf-8"?>
<p:tagLst xmlns:p="http://schemas.openxmlformats.org/presentationml/2006/main">
  <p:tag name="AS_UNIQUEID" val="3664"/>
</p:tagLst>
</file>

<file path=ppt/tags/tag246.xml><?xml version="1.0" encoding="utf-8"?>
<p:tagLst xmlns:p="http://schemas.openxmlformats.org/presentationml/2006/main">
  <p:tag name="AS_UNIQUEID" val="3665"/>
</p:tagLst>
</file>

<file path=ppt/tags/tag247.xml><?xml version="1.0" encoding="utf-8"?>
<p:tagLst xmlns:p="http://schemas.openxmlformats.org/presentationml/2006/main">
  <p:tag name="AS_UNIQUEID" val="3666"/>
</p:tagLst>
</file>

<file path=ppt/tags/tag248.xml><?xml version="1.0" encoding="utf-8"?>
<p:tagLst xmlns:p="http://schemas.openxmlformats.org/presentationml/2006/main">
  <p:tag name="AS_UNIQUEID" val="3667"/>
  <p:tag name="KSO_WM_DIAGRAM_VIRTUALLY_FRAME" val="{&quot;height&quot;:286.7645669291338,&quot;left&quot;:224.73598425196852,&quot;top&quot;:176.321968503937,&quot;width&quot;:517.8244094488189}"/>
</p:tagLst>
</file>

<file path=ppt/tags/tag249.xml><?xml version="1.0" encoding="utf-8"?>
<p:tagLst xmlns:p="http://schemas.openxmlformats.org/presentationml/2006/main">
  <p:tag name="AS_UNIQUEID" val="3668"/>
  <p:tag name="KSO_WM_DIAGRAM_VIRTUALLY_FRAME" val="{&quot;height&quot;:286.7645669291338,&quot;left&quot;:224.73598425196852,&quot;top&quot;:176.321968503937,&quot;width&quot;:517.8244094488189}"/>
</p:tagLst>
</file>

<file path=ppt/tags/tag25.xml><?xml version="1.0" encoding="utf-8"?>
<p:tagLst xmlns:p="http://schemas.openxmlformats.org/presentationml/2006/main">
  <p:tag name="AS_UNIQUEID" val="3498"/>
</p:tagLst>
</file>

<file path=ppt/tags/tag250.xml><?xml version="1.0" encoding="utf-8"?>
<p:tagLst xmlns:p="http://schemas.openxmlformats.org/presentationml/2006/main">
  <p:tag name="AS_UNIQUEID" val="3669"/>
  <p:tag name="KSO_WM_DIAGRAM_VIRTUALLY_FRAME" val="{&quot;height&quot;:286.7645669291338,&quot;left&quot;:224.73598425196852,&quot;top&quot;:176.321968503937,&quot;width&quot;:517.8244094488189}"/>
</p:tagLst>
</file>

<file path=ppt/tags/tag251.xml><?xml version="1.0" encoding="utf-8"?>
<p:tagLst xmlns:p="http://schemas.openxmlformats.org/presentationml/2006/main">
  <p:tag name="AS_UNIQUEID" val="3670"/>
  <p:tag name="KSO_WM_DIAGRAM_VIRTUALLY_FRAME" val="{&quot;height&quot;:286.7645669291338,&quot;left&quot;:224.73598425196852,&quot;top&quot;:176.321968503937,&quot;width&quot;:517.8244094488189}"/>
</p:tagLst>
</file>

<file path=ppt/tags/tag252.xml><?xml version="1.0" encoding="utf-8"?>
<p:tagLst xmlns:p="http://schemas.openxmlformats.org/presentationml/2006/main">
  <p:tag name="AS_UNIQUEID" val="3671"/>
  <p:tag name="KSO_WM_DIAGRAM_VIRTUALLY_FRAME" val="{&quot;height&quot;:286.7645669291338,&quot;left&quot;:224.73598425196852,&quot;top&quot;:176.321968503937,&quot;width&quot;:517.8244094488189}"/>
</p:tagLst>
</file>

<file path=ppt/tags/tag253.xml><?xml version="1.0" encoding="utf-8"?>
<p:tagLst xmlns:p="http://schemas.openxmlformats.org/presentationml/2006/main">
  <p:tag name="AS_UNIQUEID" val="3672"/>
  <p:tag name="KSO_WM_DIAGRAM_VIRTUALLY_FRAME" val="{&quot;height&quot;:286.7645669291338,&quot;left&quot;:224.73598425196852,&quot;top&quot;:176.321968503937,&quot;width&quot;:517.8244094488189}"/>
</p:tagLst>
</file>

<file path=ppt/tags/tag254.xml><?xml version="1.0" encoding="utf-8"?>
<p:tagLst xmlns:p="http://schemas.openxmlformats.org/presentationml/2006/main">
  <p:tag name="AS_UNIQUEID" val="3673"/>
  <p:tag name="KSO_WM_DIAGRAM_VIRTUALLY_FRAME" val="{&quot;height&quot;:286.7645669291338,&quot;left&quot;:224.73598425196852,&quot;top&quot;:176.321968503937,&quot;width&quot;:517.8244094488189}"/>
</p:tagLst>
</file>

<file path=ppt/tags/tag255.xml><?xml version="1.0" encoding="utf-8"?>
<p:tagLst xmlns:p="http://schemas.openxmlformats.org/presentationml/2006/main">
  <p:tag name="AS_UNIQUEID" val="3674"/>
  <p:tag name="KSO_WM_DIAGRAM_VIRTUALLY_FRAME" val="{&quot;height&quot;:286.7645669291338,&quot;left&quot;:224.73598425196852,&quot;top&quot;:176.321968503937,&quot;width&quot;:517.8244094488189}"/>
</p:tagLst>
</file>

<file path=ppt/tags/tag256.xml><?xml version="1.0" encoding="utf-8"?>
<p:tagLst xmlns:p="http://schemas.openxmlformats.org/presentationml/2006/main">
  <p:tag name="AS_UNIQUEID" val="3675"/>
</p:tagLst>
</file>

<file path=ppt/tags/tag257.xml><?xml version="1.0" encoding="utf-8"?>
<p:tagLst xmlns:p="http://schemas.openxmlformats.org/presentationml/2006/main">
  <p:tag name="AS_UNIQUEID" val="3253"/>
</p:tagLst>
</file>

<file path=ppt/tags/tag258.xml><?xml version="1.0" encoding="utf-8"?>
<p:tagLst xmlns:p="http://schemas.openxmlformats.org/presentationml/2006/main">
  <p:tag name="AS_UNIQUEID" val="3254"/>
</p:tagLst>
</file>

<file path=ppt/tags/tag259.xml><?xml version="1.0" encoding="utf-8"?>
<p:tagLst xmlns:p="http://schemas.openxmlformats.org/presentationml/2006/main">
  <p:tag name="AS_UNIQUEID" val="3255"/>
</p:tagLst>
</file>

<file path=ppt/tags/tag26.xml><?xml version="1.0" encoding="utf-8"?>
<p:tagLst xmlns:p="http://schemas.openxmlformats.org/presentationml/2006/main">
  <p:tag name="AS_UNIQUEID" val="3499"/>
</p:tagLst>
</file>

<file path=ppt/tags/tag260.xml><?xml version="1.0" encoding="utf-8"?>
<p:tagLst xmlns:p="http://schemas.openxmlformats.org/presentationml/2006/main">
  <p:tag name="AS_UNIQUEID" val="3256"/>
</p:tagLst>
</file>

<file path=ppt/tags/tag261.xml><?xml version="1.0" encoding="utf-8"?>
<p:tagLst xmlns:p="http://schemas.openxmlformats.org/presentationml/2006/main">
  <p:tag name="AS_UNIQUEID" val="2699"/>
</p:tagLst>
</file>

<file path=ppt/tags/tag262.xml><?xml version="1.0" encoding="utf-8"?>
<p:tagLst xmlns:p="http://schemas.openxmlformats.org/presentationml/2006/main">
  <p:tag name="AS_UNIQUEID" val="3676"/>
</p:tagLst>
</file>

<file path=ppt/tags/tag263.xml><?xml version="1.0" encoding="utf-8"?>
<p:tagLst xmlns:p="http://schemas.openxmlformats.org/presentationml/2006/main">
  <p:tag name="AS_UNIQUEID" val="3677"/>
</p:tagLst>
</file>

<file path=ppt/tags/tag264.xml><?xml version="1.0" encoding="utf-8"?>
<p:tagLst xmlns:p="http://schemas.openxmlformats.org/presentationml/2006/main">
  <p:tag name="AS_UNIQUEID" val="3678"/>
</p:tagLst>
</file>

<file path=ppt/tags/tag265.xml><?xml version="1.0" encoding="utf-8"?>
<p:tagLst xmlns:p="http://schemas.openxmlformats.org/presentationml/2006/main">
  <p:tag name="AS_UNIQUEID" val="3679"/>
</p:tagLst>
</file>

<file path=ppt/tags/tag266.xml><?xml version="1.0" encoding="utf-8"?>
<p:tagLst xmlns:p="http://schemas.openxmlformats.org/presentationml/2006/main">
  <p:tag name="AS_UNIQUEID" val="3680"/>
</p:tagLst>
</file>

<file path=ppt/tags/tag267.xml><?xml version="1.0" encoding="utf-8"?>
<p:tagLst xmlns:p="http://schemas.openxmlformats.org/presentationml/2006/main">
  <p:tag name="AS_UNIQUEID" val="3681"/>
</p:tagLst>
</file>

<file path=ppt/tags/tag268.xml><?xml version="1.0" encoding="utf-8"?>
<p:tagLst xmlns:p="http://schemas.openxmlformats.org/presentationml/2006/main">
  <p:tag name="AS_UNIQUEID" val="3682"/>
</p:tagLst>
</file>

<file path=ppt/tags/tag269.xml><?xml version="1.0" encoding="utf-8"?>
<p:tagLst xmlns:p="http://schemas.openxmlformats.org/presentationml/2006/main">
  <p:tag name="AS_UNIQUEID" val="3683"/>
</p:tagLst>
</file>

<file path=ppt/tags/tag27.xml><?xml version="1.0" encoding="utf-8"?>
<p:tagLst xmlns:p="http://schemas.openxmlformats.org/presentationml/2006/main">
  <p:tag name="AS_UNIQUEID" val="3500"/>
</p:tagLst>
</file>

<file path=ppt/tags/tag270.xml><?xml version="1.0" encoding="utf-8"?>
<p:tagLst xmlns:p="http://schemas.openxmlformats.org/presentationml/2006/main">
  <p:tag name="AS_UNIQUEID" val="3684"/>
</p:tagLst>
</file>

<file path=ppt/tags/tag271.xml><?xml version="1.0" encoding="utf-8"?>
<p:tagLst xmlns:p="http://schemas.openxmlformats.org/presentationml/2006/main">
  <p:tag name="AS_UNIQUEID" val="3685"/>
</p:tagLst>
</file>

<file path=ppt/tags/tag272.xml><?xml version="1.0" encoding="utf-8"?>
<p:tagLst xmlns:p="http://schemas.openxmlformats.org/presentationml/2006/main">
  <p:tag name="AS_UNIQUEID" val="3686"/>
</p:tagLst>
</file>

<file path=ppt/tags/tag273.xml><?xml version="1.0" encoding="utf-8"?>
<p:tagLst xmlns:p="http://schemas.openxmlformats.org/presentationml/2006/main">
  <p:tag name="AS_UNIQUEID" val="3687"/>
</p:tagLst>
</file>

<file path=ppt/tags/tag274.xml><?xml version="1.0" encoding="utf-8"?>
<p:tagLst xmlns:p="http://schemas.openxmlformats.org/presentationml/2006/main">
  <p:tag name="AS_UNIQUEID" val="3688"/>
</p:tagLst>
</file>

<file path=ppt/tags/tag275.xml><?xml version="1.0" encoding="utf-8"?>
<p:tagLst xmlns:p="http://schemas.openxmlformats.org/presentationml/2006/main">
  <p:tag name="AS_UNIQUEID" val="3689"/>
</p:tagLst>
</file>

<file path=ppt/tags/tag276.xml><?xml version="1.0" encoding="utf-8"?>
<p:tagLst xmlns:p="http://schemas.openxmlformats.org/presentationml/2006/main">
  <p:tag name="AS_UNIQUEID" val="3690"/>
</p:tagLst>
</file>

<file path=ppt/tags/tag277.xml><?xml version="1.0" encoding="utf-8"?>
<p:tagLst xmlns:p="http://schemas.openxmlformats.org/presentationml/2006/main">
  <p:tag name="AS_UNIQUEID" val="3691"/>
</p:tagLst>
</file>

<file path=ppt/tags/tag278.xml><?xml version="1.0" encoding="utf-8"?>
<p:tagLst xmlns:p="http://schemas.openxmlformats.org/presentationml/2006/main">
  <p:tag name="AS_UNIQUEID" val="3692"/>
</p:tagLst>
</file>

<file path=ppt/tags/tag279.xml><?xml version="1.0" encoding="utf-8"?>
<p:tagLst xmlns:p="http://schemas.openxmlformats.org/presentationml/2006/main">
  <p:tag name="AS_UNIQUEID" val="3693"/>
</p:tagLst>
</file>

<file path=ppt/tags/tag28.xml><?xml version="1.0" encoding="utf-8"?>
<p:tagLst xmlns:p="http://schemas.openxmlformats.org/presentationml/2006/main">
  <p:tag name="AS_UNIQUEID" val="3501"/>
</p:tagLst>
</file>

<file path=ppt/tags/tag280.xml><?xml version="1.0" encoding="utf-8"?>
<p:tagLst xmlns:p="http://schemas.openxmlformats.org/presentationml/2006/main">
  <p:tag name="AS_UNIQUEID" val="3694"/>
</p:tagLst>
</file>

<file path=ppt/tags/tag281.xml><?xml version="1.0" encoding="utf-8"?>
<p:tagLst xmlns:p="http://schemas.openxmlformats.org/presentationml/2006/main">
  <p:tag name="AS_UNIQUEID" val="3695"/>
</p:tagLst>
</file>

<file path=ppt/tags/tag282.xml><?xml version="1.0" encoding="utf-8"?>
<p:tagLst xmlns:p="http://schemas.openxmlformats.org/presentationml/2006/main">
  <p:tag name="AS_UNIQUEID" val="3742"/>
</p:tagLst>
</file>

<file path=ppt/tags/tag283.xml><?xml version="1.0" encoding="utf-8"?>
<p:tagLst xmlns:p="http://schemas.openxmlformats.org/presentationml/2006/main">
  <p:tag name="AS_UNIQUEID" val="3696"/>
</p:tagLst>
</file>

<file path=ppt/tags/tag284.xml><?xml version="1.0" encoding="utf-8"?>
<p:tagLst xmlns:p="http://schemas.openxmlformats.org/presentationml/2006/main">
  <p:tag name="AS_UNIQUEID" val="3281"/>
</p:tagLst>
</file>

<file path=ppt/tags/tag285.xml><?xml version="1.0" encoding="utf-8"?>
<p:tagLst xmlns:p="http://schemas.openxmlformats.org/presentationml/2006/main">
  <p:tag name="AS_UNIQUEID" val="3282"/>
</p:tagLst>
</file>

<file path=ppt/tags/tag286.xml><?xml version="1.0" encoding="utf-8"?>
<p:tagLst xmlns:p="http://schemas.openxmlformats.org/presentationml/2006/main">
  <p:tag name="AS_UNIQUEID" val="3283"/>
</p:tagLst>
</file>

<file path=ppt/tags/tag287.xml><?xml version="1.0" encoding="utf-8"?>
<p:tagLst xmlns:p="http://schemas.openxmlformats.org/presentationml/2006/main">
  <p:tag name="AS_UNIQUEID" val="3284"/>
</p:tagLst>
</file>

<file path=ppt/tags/tag288.xml><?xml version="1.0" encoding="utf-8"?>
<p:tagLst xmlns:p="http://schemas.openxmlformats.org/presentationml/2006/main">
  <p:tag name="AS_UNIQUEID" val="3285"/>
</p:tagLst>
</file>

<file path=ppt/tags/tag289.xml><?xml version="1.0" encoding="utf-8"?>
<p:tagLst xmlns:p="http://schemas.openxmlformats.org/presentationml/2006/main">
  <p:tag name="AS_UNIQUEID" val="3286"/>
</p:tagLst>
</file>

<file path=ppt/tags/tag29.xml><?xml version="1.0" encoding="utf-8"?>
<p:tagLst xmlns:p="http://schemas.openxmlformats.org/presentationml/2006/main">
  <p:tag name="AS_UNIQUEID" val="3502"/>
</p:tagLst>
</file>

<file path=ppt/tags/tag290.xml><?xml version="1.0" encoding="utf-8"?>
<p:tagLst xmlns:p="http://schemas.openxmlformats.org/presentationml/2006/main">
  <p:tag name="AS_UNIQUEID" val="3697"/>
</p:tagLst>
</file>

<file path=ppt/tags/tag291.xml><?xml version="1.0" encoding="utf-8"?>
<p:tagLst xmlns:p="http://schemas.openxmlformats.org/presentationml/2006/main">
  <p:tag name="AS_UNIQUEID" val="3698"/>
</p:tagLst>
</file>

<file path=ppt/tags/tag292.xml><?xml version="1.0" encoding="utf-8"?>
<p:tagLst xmlns:p="http://schemas.openxmlformats.org/presentationml/2006/main">
  <p:tag name="AS_UNIQUEID" val="3699"/>
</p:tagLst>
</file>

<file path=ppt/tags/tag293.xml><?xml version="1.0" encoding="utf-8"?>
<p:tagLst xmlns:p="http://schemas.openxmlformats.org/presentationml/2006/main">
  <p:tag name="AS_UNIQUEID" val="3700"/>
</p:tagLst>
</file>

<file path=ppt/tags/tag294.xml><?xml version="1.0" encoding="utf-8"?>
<p:tagLst xmlns:p="http://schemas.openxmlformats.org/presentationml/2006/main">
  <p:tag name="AS_UNIQUEID" val="3701"/>
</p:tagLst>
</file>

<file path=ppt/tags/tag295.xml><?xml version="1.0" encoding="utf-8"?>
<p:tagLst xmlns:p="http://schemas.openxmlformats.org/presentationml/2006/main">
  <p:tag name="AS_UNIQUEID" val="2640"/>
</p:tagLst>
</file>

<file path=ppt/tags/tag296.xml><?xml version="1.0" encoding="utf-8"?>
<p:tagLst xmlns:p="http://schemas.openxmlformats.org/presentationml/2006/main">
  <p:tag name="AS_UNIQUEID" val="3702"/>
</p:tagLst>
</file>

<file path=ppt/tags/tag297.xml><?xml version="1.0" encoding="utf-8"?>
<p:tagLst xmlns:p="http://schemas.openxmlformats.org/presentationml/2006/main">
  <p:tag name="AS_UNIQUEID" val="3703"/>
</p:tagLst>
</file>

<file path=ppt/tags/tag298.xml><?xml version="1.0" encoding="utf-8"?>
<p:tagLst xmlns:p="http://schemas.openxmlformats.org/presentationml/2006/main">
  <p:tag name="AS_UNIQUEID" val="3704"/>
</p:tagLst>
</file>

<file path=ppt/tags/tag299.xml><?xml version="1.0" encoding="utf-8"?>
<p:tagLst xmlns:p="http://schemas.openxmlformats.org/presentationml/2006/main">
  <p:tag name="AS_UNIQUEID" val="3705"/>
</p:tagLst>
</file>

<file path=ppt/tags/tag3.xml><?xml version="1.0" encoding="utf-8"?>
<p:tagLst xmlns:p="http://schemas.openxmlformats.org/presentationml/2006/main">
  <p:tag name="AS_UNIQUEID" val="3476"/>
</p:tagLst>
</file>

<file path=ppt/tags/tag30.xml><?xml version="1.0" encoding="utf-8"?>
<p:tagLst xmlns:p="http://schemas.openxmlformats.org/presentationml/2006/main">
  <p:tag name="AS_UNIQUEID" val="3503"/>
</p:tagLst>
</file>

<file path=ppt/tags/tag300.xml><?xml version="1.0" encoding="utf-8"?>
<p:tagLst xmlns:p="http://schemas.openxmlformats.org/presentationml/2006/main">
  <p:tag name="AS_UNIQUEID" val="3314"/>
</p:tagLst>
</file>

<file path=ppt/tags/tag301.xml><?xml version="1.0" encoding="utf-8"?>
<p:tagLst xmlns:p="http://schemas.openxmlformats.org/presentationml/2006/main">
  <p:tag name="AS_UNIQUEID" val="3706"/>
</p:tagLst>
</file>

<file path=ppt/tags/tag302.xml><?xml version="1.0" encoding="utf-8"?>
<p:tagLst xmlns:p="http://schemas.openxmlformats.org/presentationml/2006/main">
  <p:tag name="AS_UNIQUEID" val="3707"/>
</p:tagLst>
</file>

<file path=ppt/tags/tag303.xml><?xml version="1.0" encoding="utf-8"?>
<p:tagLst xmlns:p="http://schemas.openxmlformats.org/presentationml/2006/main">
  <p:tag name="AS_UNIQUEID" val="3708"/>
</p:tagLst>
</file>

<file path=ppt/tags/tag304.xml><?xml version="1.0" encoding="utf-8"?>
<p:tagLst xmlns:p="http://schemas.openxmlformats.org/presentationml/2006/main">
  <p:tag name="AS_UNIQUEID" val="3709"/>
</p:tagLst>
</file>

<file path=ppt/tags/tag305.xml><?xml version="1.0" encoding="utf-8"?>
<p:tagLst xmlns:p="http://schemas.openxmlformats.org/presentationml/2006/main">
  <p:tag name="AS_UNIQUEID" val="3710"/>
</p:tagLst>
</file>

<file path=ppt/tags/tag306.xml><?xml version="1.0" encoding="utf-8"?>
<p:tagLst xmlns:p="http://schemas.openxmlformats.org/presentationml/2006/main">
  <p:tag name="AS_UNIQUEID" val="3711"/>
</p:tagLst>
</file>

<file path=ppt/tags/tag307.xml><?xml version="1.0" encoding="utf-8"?>
<p:tagLst xmlns:p="http://schemas.openxmlformats.org/presentationml/2006/main">
  <p:tag name="AS_UNIQUEID" val="3712"/>
</p:tagLst>
</file>

<file path=ppt/tags/tag308.xml><?xml version="1.0" encoding="utf-8"?>
<p:tagLst xmlns:p="http://schemas.openxmlformats.org/presentationml/2006/main">
  <p:tag name="AS_UNIQUEID" val="3713"/>
</p:tagLst>
</file>

<file path=ppt/tags/tag309.xml><?xml version="1.0" encoding="utf-8"?>
<p:tagLst xmlns:p="http://schemas.openxmlformats.org/presentationml/2006/main">
  <p:tag name="AS_UNIQUEID" val="3714"/>
</p:tagLst>
</file>

<file path=ppt/tags/tag31.xml><?xml version="1.0" encoding="utf-8"?>
<p:tagLst xmlns:p="http://schemas.openxmlformats.org/presentationml/2006/main">
  <p:tag name="AS_UNIQUEID" val="3504"/>
</p:tagLst>
</file>

<file path=ppt/tags/tag310.xml><?xml version="1.0" encoding="utf-8"?>
<p:tagLst xmlns:p="http://schemas.openxmlformats.org/presentationml/2006/main">
  <p:tag name="AS_UNIQUEID" val="3715"/>
</p:tagLst>
</file>

<file path=ppt/tags/tag311.xml><?xml version="1.0" encoding="utf-8"?>
<p:tagLst xmlns:p="http://schemas.openxmlformats.org/presentationml/2006/main">
  <p:tag name="AS_UNIQUEID" val="3716"/>
</p:tagLst>
</file>

<file path=ppt/tags/tag312.xml><?xml version="1.0" encoding="utf-8"?>
<p:tagLst xmlns:p="http://schemas.openxmlformats.org/presentationml/2006/main">
  <p:tag name="AS_UNIQUEID" val="3717"/>
</p:tagLst>
</file>

<file path=ppt/tags/tag313.xml><?xml version="1.0" encoding="utf-8"?>
<p:tagLst xmlns:p="http://schemas.openxmlformats.org/presentationml/2006/main">
  <p:tag name="AS_UNIQUEID" val="3718"/>
</p:tagLst>
</file>

<file path=ppt/tags/tag314.xml><?xml version="1.0" encoding="utf-8"?>
<p:tagLst xmlns:p="http://schemas.openxmlformats.org/presentationml/2006/main">
  <p:tag name="AS_UNIQUEID" val="3719"/>
</p:tagLst>
</file>

<file path=ppt/tags/tag315.xml><?xml version="1.0" encoding="utf-8"?>
<p:tagLst xmlns:p="http://schemas.openxmlformats.org/presentationml/2006/main">
  <p:tag name="AS_UNIQUEID" val="3720"/>
</p:tagLst>
</file>

<file path=ppt/tags/tag316.xml><?xml version="1.0" encoding="utf-8"?>
<p:tagLst xmlns:p="http://schemas.openxmlformats.org/presentationml/2006/main">
  <p:tag name="AS_UNIQUEID" val="3721"/>
</p:tagLst>
</file>

<file path=ppt/tags/tag317.xml><?xml version="1.0" encoding="utf-8"?>
<p:tagLst xmlns:p="http://schemas.openxmlformats.org/presentationml/2006/main">
  <p:tag name="AS_UNIQUEID" val="3722"/>
</p:tagLst>
</file>

<file path=ppt/tags/tag318.xml><?xml version="1.0" encoding="utf-8"?>
<p:tagLst xmlns:p="http://schemas.openxmlformats.org/presentationml/2006/main">
  <p:tag name="AS_UNIQUEID" val="2722"/>
</p:tagLst>
</file>

<file path=ppt/tags/tag319.xml><?xml version="1.0" encoding="utf-8"?>
<p:tagLst xmlns:p="http://schemas.openxmlformats.org/presentationml/2006/main">
  <p:tag name="AS_UNIQUEID" val="3336"/>
</p:tagLst>
</file>

<file path=ppt/tags/tag32.xml><?xml version="1.0" encoding="utf-8"?>
<p:tagLst xmlns:p="http://schemas.openxmlformats.org/presentationml/2006/main">
  <p:tag name="AS_UNIQUEID" val="3505"/>
</p:tagLst>
</file>

<file path=ppt/tags/tag320.xml><?xml version="1.0" encoding="utf-8"?>
<p:tagLst xmlns:p="http://schemas.openxmlformats.org/presentationml/2006/main">
  <p:tag name="AS_UNIQUEID" val="3337"/>
</p:tagLst>
</file>

<file path=ppt/tags/tag321.xml><?xml version="1.0" encoding="utf-8"?>
<p:tagLst xmlns:p="http://schemas.openxmlformats.org/presentationml/2006/main">
  <p:tag name="AS_UNIQUEID" val="3338"/>
</p:tagLst>
</file>

<file path=ppt/tags/tag322.xml><?xml version="1.0" encoding="utf-8"?>
<p:tagLst xmlns:p="http://schemas.openxmlformats.org/presentationml/2006/main">
  <p:tag name="AS_UNIQUEID" val="3339"/>
</p:tagLst>
</file>

<file path=ppt/tags/tag323.xml><?xml version="1.0" encoding="utf-8"?>
<p:tagLst xmlns:p="http://schemas.openxmlformats.org/presentationml/2006/main">
  <p:tag name="AS_UNIQUEID" val="3340"/>
</p:tagLst>
</file>

<file path=ppt/tags/tag324.xml><?xml version="1.0" encoding="utf-8"?>
<p:tagLst xmlns:p="http://schemas.openxmlformats.org/presentationml/2006/main">
  <p:tag name="AS_UNIQUEID" val="3341"/>
</p:tagLst>
</file>

<file path=ppt/tags/tag325.xml><?xml version="1.0" encoding="utf-8"?>
<p:tagLst xmlns:p="http://schemas.openxmlformats.org/presentationml/2006/main">
  <p:tag name="AS_UNIQUEID" val="3342"/>
</p:tagLst>
</file>

<file path=ppt/tags/tag326.xml><?xml version="1.0" encoding="utf-8"?>
<p:tagLst xmlns:p="http://schemas.openxmlformats.org/presentationml/2006/main">
  <p:tag name="AS_UNIQUEID" val="3343"/>
</p:tagLst>
</file>

<file path=ppt/tags/tag327.xml><?xml version="1.0" encoding="utf-8"?>
<p:tagLst xmlns:p="http://schemas.openxmlformats.org/presentationml/2006/main">
  <p:tag name="AS_UNIQUEID" val="3344"/>
</p:tagLst>
</file>

<file path=ppt/tags/tag328.xml><?xml version="1.0" encoding="utf-8"?>
<p:tagLst xmlns:p="http://schemas.openxmlformats.org/presentationml/2006/main">
  <p:tag name="AS_UNIQUEID" val="3345"/>
</p:tagLst>
</file>

<file path=ppt/tags/tag329.xml><?xml version="1.0" encoding="utf-8"?>
<p:tagLst xmlns:p="http://schemas.openxmlformats.org/presentationml/2006/main">
  <p:tag name="AS_UNIQUEID" val="3346"/>
</p:tagLst>
</file>

<file path=ppt/tags/tag33.xml><?xml version="1.0" encoding="utf-8"?>
<p:tagLst xmlns:p="http://schemas.openxmlformats.org/presentationml/2006/main">
  <p:tag name="AS_UNIQUEID" val="3506"/>
</p:tagLst>
</file>

<file path=ppt/tags/tag330.xml><?xml version="1.0" encoding="utf-8"?>
<p:tagLst xmlns:p="http://schemas.openxmlformats.org/presentationml/2006/main">
  <p:tag name="AS_UNIQUEID" val="3347"/>
</p:tagLst>
</file>

<file path=ppt/tags/tag331.xml><?xml version="1.0" encoding="utf-8"?>
<p:tagLst xmlns:p="http://schemas.openxmlformats.org/presentationml/2006/main">
  <p:tag name="AS_UNIQUEID" val="3348"/>
</p:tagLst>
</file>

<file path=ppt/tags/tag332.xml><?xml version="1.0" encoding="utf-8"?>
<p:tagLst xmlns:p="http://schemas.openxmlformats.org/presentationml/2006/main">
  <p:tag name="AS_UNIQUEID" val="3349"/>
</p:tagLst>
</file>

<file path=ppt/tags/tag333.xml><?xml version="1.0" encoding="utf-8"?>
<p:tagLst xmlns:p="http://schemas.openxmlformats.org/presentationml/2006/main">
  <p:tag name="AS_UNIQUEID" val="3350"/>
</p:tagLst>
</file>

<file path=ppt/tags/tag334.xml><?xml version="1.0" encoding="utf-8"?>
<p:tagLst xmlns:p="http://schemas.openxmlformats.org/presentationml/2006/main">
  <p:tag name="AS_UNIQUEID" val="3351"/>
</p:tagLst>
</file>

<file path=ppt/tags/tag335.xml><?xml version="1.0" encoding="utf-8"?>
<p:tagLst xmlns:p="http://schemas.openxmlformats.org/presentationml/2006/main">
  <p:tag name="AS_UNIQUEID" val="3352"/>
</p:tagLst>
</file>

<file path=ppt/tags/tag336.xml><?xml version="1.0" encoding="utf-8"?>
<p:tagLst xmlns:p="http://schemas.openxmlformats.org/presentationml/2006/main">
  <p:tag name="AS_UNIQUEID" val="3353"/>
</p:tagLst>
</file>

<file path=ppt/tags/tag337.xml><?xml version="1.0" encoding="utf-8"?>
<p:tagLst xmlns:p="http://schemas.openxmlformats.org/presentationml/2006/main">
  <p:tag name="AS_UNIQUEID" val="3723"/>
</p:tagLst>
</file>

<file path=ppt/tags/tag338.xml><?xml version="1.0" encoding="utf-8"?>
<p:tagLst xmlns:p="http://schemas.openxmlformats.org/presentationml/2006/main">
  <p:tag name="AS_UNIQUEID" val="2723"/>
</p:tagLst>
</file>

<file path=ppt/tags/tag339.xml><?xml version="1.0" encoding="utf-8"?>
<p:tagLst xmlns:p="http://schemas.openxmlformats.org/presentationml/2006/main">
  <p:tag name="AS_UNIQUEID" val="3355"/>
</p:tagLst>
</file>

<file path=ppt/tags/tag34.xml><?xml version="1.0" encoding="utf-8"?>
<p:tagLst xmlns:p="http://schemas.openxmlformats.org/presentationml/2006/main">
  <p:tag name="AS_UNIQUEID" val="3507"/>
</p:tagLst>
</file>

<file path=ppt/tags/tag340.xml><?xml version="1.0" encoding="utf-8"?>
<p:tagLst xmlns:p="http://schemas.openxmlformats.org/presentationml/2006/main">
  <p:tag name="AS_UNIQUEID" val="3356"/>
</p:tagLst>
</file>

<file path=ppt/tags/tag341.xml><?xml version="1.0" encoding="utf-8"?>
<p:tagLst xmlns:p="http://schemas.openxmlformats.org/presentationml/2006/main">
  <p:tag name="AS_UNIQUEID" val="2729"/>
</p:tagLst>
</file>

<file path=ppt/tags/tag342.xml><?xml version="1.0" encoding="utf-8"?>
<p:tagLst xmlns:p="http://schemas.openxmlformats.org/presentationml/2006/main">
  <p:tag name="AS_UNIQUEID" val="2730"/>
</p:tagLst>
</file>

<file path=ppt/tags/tag343.xml><?xml version="1.0" encoding="utf-8"?>
<p:tagLst xmlns:p="http://schemas.openxmlformats.org/presentationml/2006/main">
  <p:tag name="AS_UNIQUEID" val="2731"/>
</p:tagLst>
</file>

<file path=ppt/tags/tag344.xml><?xml version="1.0" encoding="utf-8"?>
<p:tagLst xmlns:p="http://schemas.openxmlformats.org/presentationml/2006/main">
  <p:tag name="AS_UNIQUEID" val="3369"/>
</p:tagLst>
</file>

<file path=ppt/tags/tag345.xml><?xml version="1.0" encoding="utf-8"?>
<p:tagLst xmlns:p="http://schemas.openxmlformats.org/presentationml/2006/main">
  <p:tag name="AS_UNIQUEID" val="3370"/>
</p:tagLst>
</file>

<file path=ppt/tags/tag346.xml><?xml version="1.0" encoding="utf-8"?>
<p:tagLst xmlns:p="http://schemas.openxmlformats.org/presentationml/2006/main">
  <p:tag name="AS_UNIQUEID" val="2726"/>
</p:tagLst>
</file>

<file path=ppt/tags/tag347.xml><?xml version="1.0" encoding="utf-8"?>
<p:tagLst xmlns:p="http://schemas.openxmlformats.org/presentationml/2006/main">
  <p:tag name="AS_UNIQUEID" val="3336"/>
</p:tagLst>
</file>

<file path=ppt/tags/tag348.xml><?xml version="1.0" encoding="utf-8"?>
<p:tagLst xmlns:p="http://schemas.openxmlformats.org/presentationml/2006/main">
  <p:tag name="AS_UNIQUEID" val="3337"/>
</p:tagLst>
</file>

<file path=ppt/tags/tag349.xml><?xml version="1.0" encoding="utf-8"?>
<p:tagLst xmlns:p="http://schemas.openxmlformats.org/presentationml/2006/main">
  <p:tag name="AS_UNIQUEID" val="3338"/>
</p:tagLst>
</file>

<file path=ppt/tags/tag35.xml><?xml version="1.0" encoding="utf-8"?>
<p:tagLst xmlns:p="http://schemas.openxmlformats.org/presentationml/2006/main">
  <p:tag name="AS_UNIQUEID" val="3508"/>
</p:tagLst>
</file>

<file path=ppt/tags/tag350.xml><?xml version="1.0" encoding="utf-8"?>
<p:tagLst xmlns:p="http://schemas.openxmlformats.org/presentationml/2006/main">
  <p:tag name="AS_UNIQUEID" val="3339"/>
</p:tagLst>
</file>

<file path=ppt/tags/tag351.xml><?xml version="1.0" encoding="utf-8"?>
<p:tagLst xmlns:p="http://schemas.openxmlformats.org/presentationml/2006/main">
  <p:tag name="AS_UNIQUEID" val="3340"/>
</p:tagLst>
</file>

<file path=ppt/tags/tag352.xml><?xml version="1.0" encoding="utf-8"?>
<p:tagLst xmlns:p="http://schemas.openxmlformats.org/presentationml/2006/main">
  <p:tag name="AS_UNIQUEID" val="3341"/>
</p:tagLst>
</file>

<file path=ppt/tags/tag353.xml><?xml version="1.0" encoding="utf-8"?>
<p:tagLst xmlns:p="http://schemas.openxmlformats.org/presentationml/2006/main">
  <p:tag name="AS_UNIQUEID" val="3342"/>
</p:tagLst>
</file>

<file path=ppt/tags/tag354.xml><?xml version="1.0" encoding="utf-8"?>
<p:tagLst xmlns:p="http://schemas.openxmlformats.org/presentationml/2006/main">
  <p:tag name="AS_UNIQUEID" val="3343"/>
</p:tagLst>
</file>

<file path=ppt/tags/tag355.xml><?xml version="1.0" encoding="utf-8"?>
<p:tagLst xmlns:p="http://schemas.openxmlformats.org/presentationml/2006/main">
  <p:tag name="AS_UNIQUEID" val="3344"/>
</p:tagLst>
</file>

<file path=ppt/tags/tag356.xml><?xml version="1.0" encoding="utf-8"?>
<p:tagLst xmlns:p="http://schemas.openxmlformats.org/presentationml/2006/main">
  <p:tag name="AS_UNIQUEID" val="3345"/>
</p:tagLst>
</file>

<file path=ppt/tags/tag357.xml><?xml version="1.0" encoding="utf-8"?>
<p:tagLst xmlns:p="http://schemas.openxmlformats.org/presentationml/2006/main">
  <p:tag name="AS_UNIQUEID" val="3346"/>
</p:tagLst>
</file>

<file path=ppt/tags/tag358.xml><?xml version="1.0" encoding="utf-8"?>
<p:tagLst xmlns:p="http://schemas.openxmlformats.org/presentationml/2006/main">
  <p:tag name="AS_UNIQUEID" val="3347"/>
</p:tagLst>
</file>

<file path=ppt/tags/tag359.xml><?xml version="1.0" encoding="utf-8"?>
<p:tagLst xmlns:p="http://schemas.openxmlformats.org/presentationml/2006/main">
  <p:tag name="AS_UNIQUEID" val="3724"/>
</p:tagLst>
</file>

<file path=ppt/tags/tag36.xml><?xml version="1.0" encoding="utf-8"?>
<p:tagLst xmlns:p="http://schemas.openxmlformats.org/presentationml/2006/main">
  <p:tag name="AS_UNIQUEID" val="3509"/>
</p:tagLst>
</file>

<file path=ppt/tags/tag360.xml><?xml version="1.0" encoding="utf-8"?>
<p:tagLst xmlns:p="http://schemas.openxmlformats.org/presentationml/2006/main">
  <p:tag name="AS_UNIQUEID" val="3336"/>
</p:tagLst>
</file>

<file path=ppt/tags/tag361.xml><?xml version="1.0" encoding="utf-8"?>
<p:tagLst xmlns:p="http://schemas.openxmlformats.org/presentationml/2006/main">
  <p:tag name="AS_UNIQUEID" val="3337"/>
</p:tagLst>
</file>

<file path=ppt/tags/tag362.xml><?xml version="1.0" encoding="utf-8"?>
<p:tagLst xmlns:p="http://schemas.openxmlformats.org/presentationml/2006/main">
  <p:tag name="AS_UNIQUEID" val="3338"/>
</p:tagLst>
</file>

<file path=ppt/tags/tag363.xml><?xml version="1.0" encoding="utf-8"?>
<p:tagLst xmlns:p="http://schemas.openxmlformats.org/presentationml/2006/main">
  <p:tag name="AS_UNIQUEID" val="3339"/>
</p:tagLst>
</file>

<file path=ppt/tags/tag364.xml><?xml version="1.0" encoding="utf-8"?>
<p:tagLst xmlns:p="http://schemas.openxmlformats.org/presentationml/2006/main">
  <p:tag name="AS_UNIQUEID" val="3340"/>
</p:tagLst>
</file>

<file path=ppt/tags/tag365.xml><?xml version="1.0" encoding="utf-8"?>
<p:tagLst xmlns:p="http://schemas.openxmlformats.org/presentationml/2006/main">
  <p:tag name="AS_UNIQUEID" val="3341"/>
</p:tagLst>
</file>

<file path=ppt/tags/tag366.xml><?xml version="1.0" encoding="utf-8"?>
<p:tagLst xmlns:p="http://schemas.openxmlformats.org/presentationml/2006/main">
  <p:tag name="AS_UNIQUEID" val="3342"/>
</p:tagLst>
</file>

<file path=ppt/tags/tag367.xml><?xml version="1.0" encoding="utf-8"?>
<p:tagLst xmlns:p="http://schemas.openxmlformats.org/presentationml/2006/main">
  <p:tag name="AS_UNIQUEID" val="3343"/>
</p:tagLst>
</file>

<file path=ppt/tags/tag368.xml><?xml version="1.0" encoding="utf-8"?>
<p:tagLst xmlns:p="http://schemas.openxmlformats.org/presentationml/2006/main">
  <p:tag name="AS_UNIQUEID" val="3344"/>
</p:tagLst>
</file>

<file path=ppt/tags/tag369.xml><?xml version="1.0" encoding="utf-8"?>
<p:tagLst xmlns:p="http://schemas.openxmlformats.org/presentationml/2006/main">
  <p:tag name="AS_UNIQUEID" val="3345"/>
</p:tagLst>
</file>

<file path=ppt/tags/tag37.xml><?xml version="1.0" encoding="utf-8"?>
<p:tagLst xmlns:p="http://schemas.openxmlformats.org/presentationml/2006/main">
  <p:tag name="AS_UNIQUEID" val="3510"/>
</p:tagLst>
</file>

<file path=ppt/tags/tag370.xml><?xml version="1.0" encoding="utf-8"?>
<p:tagLst xmlns:p="http://schemas.openxmlformats.org/presentationml/2006/main">
  <p:tag name="AS_UNIQUEID" val="3346"/>
</p:tagLst>
</file>

<file path=ppt/tags/tag371.xml><?xml version="1.0" encoding="utf-8"?>
<p:tagLst xmlns:p="http://schemas.openxmlformats.org/presentationml/2006/main">
  <p:tag name="AS_UNIQUEID" val="3347"/>
</p:tagLst>
</file>

<file path=ppt/tags/tag372.xml><?xml version="1.0" encoding="utf-8"?>
<p:tagLst xmlns:p="http://schemas.openxmlformats.org/presentationml/2006/main">
  <p:tag name="AS_UNIQUEID" val="2733"/>
</p:tagLst>
</file>

<file path=ppt/tags/tag373.xml><?xml version="1.0" encoding="utf-8"?>
<p:tagLst xmlns:p="http://schemas.openxmlformats.org/presentationml/2006/main">
  <p:tag name="AS_UNIQUEID" val="2738"/>
</p:tagLst>
</file>

<file path=ppt/tags/tag374.xml><?xml version="1.0" encoding="utf-8"?>
<p:tagLst xmlns:p="http://schemas.openxmlformats.org/presentationml/2006/main">
  <p:tag name="AS_UNIQUEID" val="3372"/>
</p:tagLst>
</file>

<file path=ppt/tags/tag375.xml><?xml version="1.0" encoding="utf-8"?>
<p:tagLst xmlns:p="http://schemas.openxmlformats.org/presentationml/2006/main">
  <p:tag name="AS_UNIQUEID" val="3373"/>
</p:tagLst>
</file>

<file path=ppt/tags/tag376.xml><?xml version="1.0" encoding="utf-8"?>
<p:tagLst xmlns:p="http://schemas.openxmlformats.org/presentationml/2006/main">
  <p:tag name="AS_UNIQUEID" val="3374"/>
</p:tagLst>
</file>

<file path=ppt/tags/tag377.xml><?xml version="1.0" encoding="utf-8"?>
<p:tagLst xmlns:p="http://schemas.openxmlformats.org/presentationml/2006/main">
  <p:tag name="AS_UNIQUEID" val="3725"/>
</p:tagLst>
</file>

<file path=ppt/tags/tag378.xml><?xml version="1.0" encoding="utf-8"?>
<p:tagLst xmlns:p="http://schemas.openxmlformats.org/presentationml/2006/main">
  <p:tag name="AS_UNIQUEID" val="3336"/>
</p:tagLst>
</file>

<file path=ppt/tags/tag379.xml><?xml version="1.0" encoding="utf-8"?>
<p:tagLst xmlns:p="http://schemas.openxmlformats.org/presentationml/2006/main">
  <p:tag name="AS_UNIQUEID" val="3337"/>
</p:tagLst>
</file>

<file path=ppt/tags/tag38.xml><?xml version="1.0" encoding="utf-8"?>
<p:tagLst xmlns:p="http://schemas.openxmlformats.org/presentationml/2006/main">
  <p:tag name="AS_UNIQUEID" val="3511"/>
</p:tagLst>
</file>

<file path=ppt/tags/tag380.xml><?xml version="1.0" encoding="utf-8"?>
<p:tagLst xmlns:p="http://schemas.openxmlformats.org/presentationml/2006/main">
  <p:tag name="AS_UNIQUEID" val="3338"/>
</p:tagLst>
</file>

<file path=ppt/tags/tag381.xml><?xml version="1.0" encoding="utf-8"?>
<p:tagLst xmlns:p="http://schemas.openxmlformats.org/presentationml/2006/main">
  <p:tag name="AS_UNIQUEID" val="3339"/>
</p:tagLst>
</file>

<file path=ppt/tags/tag382.xml><?xml version="1.0" encoding="utf-8"?>
<p:tagLst xmlns:p="http://schemas.openxmlformats.org/presentationml/2006/main">
  <p:tag name="AS_UNIQUEID" val="3340"/>
</p:tagLst>
</file>

<file path=ppt/tags/tag383.xml><?xml version="1.0" encoding="utf-8"?>
<p:tagLst xmlns:p="http://schemas.openxmlformats.org/presentationml/2006/main">
  <p:tag name="AS_UNIQUEID" val="3341"/>
</p:tagLst>
</file>

<file path=ppt/tags/tag384.xml><?xml version="1.0" encoding="utf-8"?>
<p:tagLst xmlns:p="http://schemas.openxmlformats.org/presentationml/2006/main">
  <p:tag name="AS_UNIQUEID" val="3342"/>
</p:tagLst>
</file>

<file path=ppt/tags/tag385.xml><?xml version="1.0" encoding="utf-8"?>
<p:tagLst xmlns:p="http://schemas.openxmlformats.org/presentationml/2006/main">
  <p:tag name="AS_UNIQUEID" val="3343"/>
</p:tagLst>
</file>

<file path=ppt/tags/tag386.xml><?xml version="1.0" encoding="utf-8"?>
<p:tagLst xmlns:p="http://schemas.openxmlformats.org/presentationml/2006/main">
  <p:tag name="AS_UNIQUEID" val="3344"/>
</p:tagLst>
</file>

<file path=ppt/tags/tag387.xml><?xml version="1.0" encoding="utf-8"?>
<p:tagLst xmlns:p="http://schemas.openxmlformats.org/presentationml/2006/main">
  <p:tag name="AS_UNIQUEID" val="3345"/>
</p:tagLst>
</file>

<file path=ppt/tags/tag388.xml><?xml version="1.0" encoding="utf-8"?>
<p:tagLst xmlns:p="http://schemas.openxmlformats.org/presentationml/2006/main">
  <p:tag name="AS_UNIQUEID" val="3346"/>
</p:tagLst>
</file>

<file path=ppt/tags/tag389.xml><?xml version="1.0" encoding="utf-8"?>
<p:tagLst xmlns:p="http://schemas.openxmlformats.org/presentationml/2006/main">
  <p:tag name="AS_UNIQUEID" val="3347"/>
</p:tagLst>
</file>

<file path=ppt/tags/tag39.xml><?xml version="1.0" encoding="utf-8"?>
<p:tagLst xmlns:p="http://schemas.openxmlformats.org/presentationml/2006/main">
  <p:tag name="AS_UNIQUEID" val="3512"/>
</p:tagLst>
</file>

<file path=ppt/tags/tag390.xml><?xml version="1.0" encoding="utf-8"?>
<p:tagLst xmlns:p="http://schemas.openxmlformats.org/presentationml/2006/main">
  <p:tag name="AS_UNIQUEID" val="2744"/>
</p:tagLst>
</file>

<file path=ppt/tags/tag391.xml><?xml version="1.0" encoding="utf-8"?>
<p:tagLst xmlns:p="http://schemas.openxmlformats.org/presentationml/2006/main">
  <p:tag name="AS_UNIQUEID" val="2745"/>
</p:tagLst>
</file>

<file path=ppt/tags/tag392.xml><?xml version="1.0" encoding="utf-8"?>
<p:tagLst xmlns:p="http://schemas.openxmlformats.org/presentationml/2006/main">
  <p:tag name="AS_UNIQUEID" val="3376"/>
</p:tagLst>
</file>

<file path=ppt/tags/tag393.xml><?xml version="1.0" encoding="utf-8"?>
<p:tagLst xmlns:p="http://schemas.openxmlformats.org/presentationml/2006/main">
  <p:tag name="AS_UNIQUEID" val="3377"/>
</p:tagLst>
</file>

<file path=ppt/tags/tag394.xml><?xml version="1.0" encoding="utf-8"?>
<p:tagLst xmlns:p="http://schemas.openxmlformats.org/presentationml/2006/main">
  <p:tag name="AS_UNIQUEID" val="3378"/>
</p:tagLst>
</file>

<file path=ppt/tags/tag395.xml><?xml version="1.0" encoding="utf-8"?>
<p:tagLst xmlns:p="http://schemas.openxmlformats.org/presentationml/2006/main">
  <p:tag name="AS_UNIQUEID" val="3726"/>
</p:tagLst>
</file>

<file path=ppt/tags/tag396.xml><?xml version="1.0" encoding="utf-8"?>
<p:tagLst xmlns:p="http://schemas.openxmlformats.org/presentationml/2006/main">
  <p:tag name="AS_UNIQUEID" val="3727"/>
</p:tagLst>
</file>

<file path=ppt/tags/tag397.xml><?xml version="1.0" encoding="utf-8"?>
<p:tagLst xmlns:p="http://schemas.openxmlformats.org/presentationml/2006/main">
  <p:tag name="AS_UNIQUEID" val="3426"/>
</p:tagLst>
</file>

<file path=ppt/tags/tag398.xml><?xml version="1.0" encoding="utf-8"?>
<p:tagLst xmlns:p="http://schemas.openxmlformats.org/presentationml/2006/main">
  <p:tag name="AS_UNIQUEID" val="207"/>
</p:tagLst>
</file>

<file path=ppt/tags/tag399.xml><?xml version="1.0" encoding="utf-8"?>
<p:tagLst xmlns:p="http://schemas.openxmlformats.org/presentationml/2006/main">
  <p:tag name="AS_UNIQUEID" val="202"/>
</p:tagLst>
</file>

<file path=ppt/tags/tag4.xml><?xml version="1.0" encoding="utf-8"?>
<p:tagLst xmlns:p="http://schemas.openxmlformats.org/presentationml/2006/main">
  <p:tag name="AS_UNIQUEID" val="3477"/>
</p:tagLst>
</file>

<file path=ppt/tags/tag40.xml><?xml version="1.0" encoding="utf-8"?>
<p:tagLst xmlns:p="http://schemas.openxmlformats.org/presentationml/2006/main">
  <p:tag name="AS_UNIQUEID" val="3513"/>
</p:tagLst>
</file>

<file path=ppt/tags/tag400.xml><?xml version="1.0" encoding="utf-8"?>
<p:tagLst xmlns:p="http://schemas.openxmlformats.org/presentationml/2006/main">
  <p:tag name="AS_UNIQUEID" val="204"/>
</p:tagLst>
</file>

<file path=ppt/tags/tag401.xml><?xml version="1.0" encoding="utf-8"?>
<p:tagLst xmlns:p="http://schemas.openxmlformats.org/presentationml/2006/main">
  <p:tag name="AS_UNIQUEID" val="3728"/>
</p:tagLst>
</file>

<file path=ppt/tags/tag402.xml><?xml version="1.0" encoding="utf-8"?>
<p:tagLst xmlns:p="http://schemas.openxmlformats.org/presentationml/2006/main">
  <p:tag name="AS_UNIQUEID" val="54"/>
</p:tagLst>
</file>

<file path=ppt/tags/tag403.xml><?xml version="1.0" encoding="utf-8"?>
<p:tagLst xmlns:p="http://schemas.openxmlformats.org/presentationml/2006/main">
  <p:tag name="AS_UNIQUEID" val="55"/>
</p:tagLst>
</file>

<file path=ppt/tags/tag404.xml><?xml version="1.0" encoding="utf-8"?>
<p:tagLst xmlns:p="http://schemas.openxmlformats.org/presentationml/2006/main">
  <p:tag name="AS_UNIQUEID" val="3729"/>
</p:tagLst>
</file>

<file path=ppt/tags/tag405.xml><?xml version="1.0" encoding="utf-8"?>
<p:tagLst xmlns:p="http://schemas.openxmlformats.org/presentationml/2006/main">
  <p:tag name="AS_UNIQUEID" val="3730"/>
</p:tagLst>
</file>

<file path=ppt/tags/tag406.xml><?xml version="1.0" encoding="utf-8"?>
<p:tagLst xmlns:p="http://schemas.openxmlformats.org/presentationml/2006/main">
  <p:tag name="AS_UNIQUEID" val="3731"/>
</p:tagLst>
</file>

<file path=ppt/tags/tag407.xml><?xml version="1.0" encoding="utf-8"?>
<p:tagLst xmlns:p="http://schemas.openxmlformats.org/presentationml/2006/main">
  <p:tag name="AS_UNIQUEID" val="3438"/>
</p:tagLst>
</file>

<file path=ppt/tags/tag408.xml><?xml version="1.0" encoding="utf-8"?>
<p:tagLst xmlns:p="http://schemas.openxmlformats.org/presentationml/2006/main">
  <p:tag name="AS_UNIQUEID" val="3443"/>
</p:tagLst>
</file>

<file path=ppt/tags/tag409.xml><?xml version="1.0" encoding="utf-8"?>
<p:tagLst xmlns:p="http://schemas.openxmlformats.org/presentationml/2006/main">
  <p:tag name="AS_UNIQUEID" val="3444"/>
</p:tagLst>
</file>

<file path=ppt/tags/tag41.xml><?xml version="1.0" encoding="utf-8"?>
<p:tagLst xmlns:p="http://schemas.openxmlformats.org/presentationml/2006/main">
  <p:tag name="AS_UNIQUEID" val="3514"/>
</p:tagLst>
</file>

<file path=ppt/tags/tag410.xml><?xml version="1.0" encoding="utf-8"?>
<p:tagLst xmlns:p="http://schemas.openxmlformats.org/presentationml/2006/main">
  <p:tag name="AS_UNIQUEID" val="3445"/>
</p:tagLst>
</file>

<file path=ppt/tags/tag411.xml><?xml version="1.0" encoding="utf-8"?>
<p:tagLst xmlns:p="http://schemas.openxmlformats.org/presentationml/2006/main">
  <p:tag name="AS_UNIQUEID" val="3732"/>
</p:tagLst>
</file>

<file path=ppt/tags/tag412.xml><?xml version="1.0" encoding="utf-8"?>
<p:tagLst xmlns:p="http://schemas.openxmlformats.org/presentationml/2006/main">
  <p:tag name="AS_UNIQUEID" val="218"/>
</p:tagLst>
</file>

<file path=ppt/tags/tag413.xml><?xml version="1.0" encoding="utf-8"?>
<p:tagLst xmlns:p="http://schemas.openxmlformats.org/presentationml/2006/main">
  <p:tag name="AS_UNIQUEID" val="3450"/>
</p:tagLst>
</file>

<file path=ppt/tags/tag414.xml><?xml version="1.0" encoding="utf-8"?>
<p:tagLst xmlns:p="http://schemas.openxmlformats.org/presentationml/2006/main">
  <p:tag name="AS_UNIQUEID" val="3733"/>
</p:tagLst>
</file>

<file path=ppt/tags/tag415.xml><?xml version="1.0" encoding="utf-8"?>
<p:tagLst xmlns:p="http://schemas.openxmlformats.org/presentationml/2006/main">
  <p:tag name="AS_UNIQUEID" val="3734"/>
</p:tagLst>
</file>

<file path=ppt/tags/tag416.xml><?xml version="1.0" encoding="utf-8"?>
<p:tagLst xmlns:p="http://schemas.openxmlformats.org/presentationml/2006/main">
  <p:tag name="AS_UNIQUEID" val="218"/>
</p:tagLst>
</file>

<file path=ppt/tags/tag417.xml><?xml version="1.0" encoding="utf-8"?>
<p:tagLst xmlns:p="http://schemas.openxmlformats.org/presentationml/2006/main">
  <p:tag name="AS_UNIQUEID" val="3450"/>
</p:tagLst>
</file>

<file path=ppt/tags/tag418.xml><?xml version="1.0" encoding="utf-8"?>
<p:tagLst xmlns:p="http://schemas.openxmlformats.org/presentationml/2006/main">
  <p:tag name="AS_UNIQUEID" val="3735"/>
</p:tagLst>
</file>

<file path=ppt/tags/tag419.xml><?xml version="1.0" encoding="utf-8"?>
<p:tagLst xmlns:p="http://schemas.openxmlformats.org/presentationml/2006/main">
  <p:tag name="AS_UNIQUEID" val="3736"/>
</p:tagLst>
</file>

<file path=ppt/tags/tag42.xml><?xml version="1.0" encoding="utf-8"?>
<p:tagLst xmlns:p="http://schemas.openxmlformats.org/presentationml/2006/main">
  <p:tag name="AS_UNIQUEID" val="3515"/>
</p:tagLst>
</file>

<file path=ppt/tags/tag420.xml><?xml version="1.0" encoding="utf-8"?>
<p:tagLst xmlns:p="http://schemas.openxmlformats.org/presentationml/2006/main">
  <p:tag name="AS_UNIQUEID" val="93"/>
</p:tagLst>
</file>

<file path=ppt/tags/tag421.xml><?xml version="1.0" encoding="utf-8"?>
<p:tagLst xmlns:p="http://schemas.openxmlformats.org/presentationml/2006/main">
  <p:tag name="AS_UNIQUEID" val="94"/>
</p:tagLst>
</file>

<file path=ppt/tags/tag422.xml><?xml version="1.0" encoding="utf-8"?>
<p:tagLst xmlns:p="http://schemas.openxmlformats.org/presentationml/2006/main">
  <p:tag name="AS_UNIQUEID" val="3737"/>
</p:tagLst>
</file>

<file path=ppt/tags/tag423.xml><?xml version="1.0" encoding="utf-8"?>
<p:tagLst xmlns:p="http://schemas.openxmlformats.org/presentationml/2006/main">
  <p:tag name="AS_UNIQUEID" val="3738"/>
</p:tagLst>
</file>

<file path=ppt/tags/tag424.xml><?xml version="1.0" encoding="utf-8"?>
<p:tagLst xmlns:p="http://schemas.openxmlformats.org/presentationml/2006/main">
  <p:tag name="AS_UNIQUEID" val="97"/>
</p:tagLst>
</file>

<file path=ppt/tags/tag425.xml><?xml version="1.0" encoding="utf-8"?>
<p:tagLst xmlns:p="http://schemas.openxmlformats.org/presentationml/2006/main">
  <p:tag name="AS_UNIQUEID" val="98"/>
</p:tagLst>
</file>

<file path=ppt/tags/tag426.xml><?xml version="1.0" encoding="utf-8"?>
<p:tagLst xmlns:p="http://schemas.openxmlformats.org/presentationml/2006/main">
  <p:tag name="AS_UNIQUEID" val="3739"/>
</p:tagLst>
</file>

<file path=ppt/tags/tag427.xml><?xml version="1.0" encoding="utf-8"?>
<p:tagLst xmlns:p="http://schemas.openxmlformats.org/presentationml/2006/main">
  <p:tag name="AS_UNIQUEID" val="3740"/>
</p:tagLst>
</file>

<file path=ppt/tags/tag428.xml><?xml version="1.0" encoding="utf-8"?>
<p:tagLst xmlns:p="http://schemas.openxmlformats.org/presentationml/2006/main">
  <p:tag name="AS_UNIQUEID" val="3741"/>
</p:tagLst>
</file>

<file path=ppt/tags/tag429.xml><?xml version="1.0" encoding="utf-8"?>
<p:tagLst xmlns:p="http://schemas.openxmlformats.org/presentationml/2006/main">
  <p:tag name="AS_UNIQUEID" val="2560"/>
</p:tagLst>
</file>

<file path=ppt/tags/tag43.xml><?xml version="1.0" encoding="utf-8"?>
<p:tagLst xmlns:p="http://schemas.openxmlformats.org/presentationml/2006/main">
  <p:tag name="AS_UNIQUEID" val="3516"/>
</p:tagLst>
</file>

<file path=ppt/tags/tag430.xml><?xml version="1.0" encoding="utf-8"?>
<p:tagLst xmlns:p="http://schemas.openxmlformats.org/presentationml/2006/main">
  <p:tag name="AS_UNIQUEID" val="2757"/>
</p:tagLst>
</file>

<file path=ppt/tags/tag431.xml><?xml version="1.0" encoding="utf-8"?>
<p:tagLst xmlns:p="http://schemas.openxmlformats.org/presentationml/2006/main">
  <p:tag name="AS_UNIQUEID" val="3463"/>
</p:tagLst>
</file>

<file path=ppt/tags/tag432.xml><?xml version="1.0" encoding="utf-8"?>
<p:tagLst xmlns:p="http://schemas.openxmlformats.org/presentationml/2006/main">
  <p:tag name="AS_UNIQUEID" val="2769"/>
</p:tagLst>
</file>

<file path=ppt/tags/tag433.xml><?xml version="1.0" encoding="utf-8"?>
<p:tagLst xmlns:p="http://schemas.openxmlformats.org/presentationml/2006/main">
  <p:tag name="AS_UNIQUEID" val="3464"/>
</p:tagLst>
</file>

<file path=ppt/tags/tag434.xml><?xml version="1.0" encoding="utf-8"?>
<p:tagLst xmlns:p="http://schemas.openxmlformats.org/presentationml/2006/main">
  <p:tag name="AS_UNIQUEID" val="3465"/>
</p:tagLst>
</file>

<file path=ppt/tags/tag435.xml><?xml version="1.0" encoding="utf-8"?>
<p:tagLst xmlns:p="http://schemas.openxmlformats.org/presentationml/2006/main">
  <p:tag name="AS_UNIQUEID" val="2760"/>
</p:tagLst>
</file>

<file path=ppt/tags/tag436.xml><?xml version="1.0" encoding="utf-8"?>
<p:tagLst xmlns:p="http://schemas.openxmlformats.org/presentationml/2006/main">
  <p:tag name="AS_UNIQUEID" val="3466"/>
</p:tagLst>
</file>

<file path=ppt/tags/tag437.xml><?xml version="1.0" encoding="utf-8"?>
<p:tagLst xmlns:p="http://schemas.openxmlformats.org/presentationml/2006/main">
  <p:tag name="AS_UNIQUEID" val="3467"/>
</p:tagLst>
</file>

<file path=ppt/tags/tag438.xml><?xml version="1.0" encoding="utf-8"?>
<p:tagLst xmlns:p="http://schemas.openxmlformats.org/presentationml/2006/main">
  <p:tag name="AS_UNIQUEID" val="61"/>
</p:tagLst>
</file>

<file path=ppt/tags/tag439.xml><?xml version="1.0" encoding="utf-8"?>
<p:tagLst xmlns:p="http://schemas.openxmlformats.org/presentationml/2006/main">
  <p:tag name="AS_UNIQUEID" val="2763"/>
</p:tagLst>
</file>

<file path=ppt/tags/tag44.xml><?xml version="1.0" encoding="utf-8"?>
<p:tagLst xmlns:p="http://schemas.openxmlformats.org/presentationml/2006/main">
  <p:tag name="AS_UNIQUEID" val="3517"/>
</p:tagLst>
</file>

<file path=ppt/tags/tag440.xml><?xml version="1.0" encoding="utf-8"?>
<p:tagLst xmlns:p="http://schemas.openxmlformats.org/presentationml/2006/main">
  <p:tag name="AS_UNIQUEID" val="3468"/>
</p:tagLst>
</file>

<file path=ppt/tags/tag441.xml><?xml version="1.0" encoding="utf-8"?>
<p:tagLst xmlns:p="http://schemas.openxmlformats.org/presentationml/2006/main">
  <p:tag name="AS_UNIQUEID" val="3469"/>
</p:tagLst>
</file>

<file path=ppt/tags/tag442.xml><?xml version="1.0" encoding="utf-8"?>
<p:tagLst xmlns:p="http://schemas.openxmlformats.org/presentationml/2006/main">
  <p:tag name="AS_UNIQUEID" val="2766"/>
</p:tagLst>
</file>

<file path=ppt/tags/tag443.xml><?xml version="1.0" encoding="utf-8"?>
<p:tagLst xmlns:p="http://schemas.openxmlformats.org/presentationml/2006/main">
  <p:tag name="AS_UNIQUEID" val="3473"/>
</p:tagLst>
</file>

<file path=ppt/tags/tag44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Dg3N2I3NjM1ZDM3ODgyNmY0NzY3OGM5N2YzYWQ3MzgifQ=="/>
</p:tagLst>
</file>

<file path=ppt/tags/tag45.xml><?xml version="1.0" encoding="utf-8"?>
<p:tagLst xmlns:p="http://schemas.openxmlformats.org/presentationml/2006/main">
  <p:tag name="AS_UNIQUEID" val="3518"/>
</p:tagLst>
</file>

<file path=ppt/tags/tag46.xml><?xml version="1.0" encoding="utf-8"?>
<p:tagLst xmlns:p="http://schemas.openxmlformats.org/presentationml/2006/main">
  <p:tag name="AS_UNIQUEID" val="3519"/>
</p:tagLst>
</file>

<file path=ppt/tags/tag47.xml><?xml version="1.0" encoding="utf-8"?>
<p:tagLst xmlns:p="http://schemas.openxmlformats.org/presentationml/2006/main">
  <p:tag name="AS_UNIQUEID" val="3520"/>
</p:tagLst>
</file>

<file path=ppt/tags/tag48.xml><?xml version="1.0" encoding="utf-8"?>
<p:tagLst xmlns:p="http://schemas.openxmlformats.org/presentationml/2006/main">
  <p:tag name="AS_UNIQUEID" val="3521"/>
</p:tagLst>
</file>

<file path=ppt/tags/tag49.xml><?xml version="1.0" encoding="utf-8"?>
<p:tagLst xmlns:p="http://schemas.openxmlformats.org/presentationml/2006/main">
  <p:tag name="AS_UNIQUEID" val="3522"/>
</p:tagLst>
</file>

<file path=ppt/tags/tag5.xml><?xml version="1.0" encoding="utf-8"?>
<p:tagLst xmlns:p="http://schemas.openxmlformats.org/presentationml/2006/main">
  <p:tag name="AS_UNIQUEID" val="3478"/>
</p:tagLst>
</file>

<file path=ppt/tags/tag50.xml><?xml version="1.0" encoding="utf-8"?>
<p:tagLst xmlns:p="http://schemas.openxmlformats.org/presentationml/2006/main">
  <p:tag name="AS_UNIQUEID" val="3523"/>
</p:tagLst>
</file>

<file path=ppt/tags/tag51.xml><?xml version="1.0" encoding="utf-8"?>
<p:tagLst xmlns:p="http://schemas.openxmlformats.org/presentationml/2006/main">
  <p:tag name="AS_UNIQUEID" val="3524"/>
</p:tagLst>
</file>

<file path=ppt/tags/tag52.xml><?xml version="1.0" encoding="utf-8"?>
<p:tagLst xmlns:p="http://schemas.openxmlformats.org/presentationml/2006/main">
  <p:tag name="AS_UNIQUEID" val="3525"/>
</p:tagLst>
</file>

<file path=ppt/tags/tag53.xml><?xml version="1.0" encoding="utf-8"?>
<p:tagLst xmlns:p="http://schemas.openxmlformats.org/presentationml/2006/main">
  <p:tag name="AS_UNIQUEID" val="3526"/>
</p:tagLst>
</file>

<file path=ppt/tags/tag54.xml><?xml version="1.0" encoding="utf-8"?>
<p:tagLst xmlns:p="http://schemas.openxmlformats.org/presentationml/2006/main">
  <p:tag name="AS_UNIQUEID" val="3527"/>
</p:tagLst>
</file>

<file path=ppt/tags/tag55.xml><?xml version="1.0" encoding="utf-8"?>
<p:tagLst xmlns:p="http://schemas.openxmlformats.org/presentationml/2006/main">
  <p:tag name="AS_UNIQUEID" val="3528"/>
</p:tagLst>
</file>

<file path=ppt/tags/tag56.xml><?xml version="1.0" encoding="utf-8"?>
<p:tagLst xmlns:p="http://schemas.openxmlformats.org/presentationml/2006/main">
  <p:tag name="AS_UNIQUEID" val="3529"/>
</p:tagLst>
</file>

<file path=ppt/tags/tag57.xml><?xml version="1.0" encoding="utf-8"?>
<p:tagLst xmlns:p="http://schemas.openxmlformats.org/presentationml/2006/main">
  <p:tag name="AS_UNIQUEID" val="3530"/>
</p:tagLst>
</file>

<file path=ppt/tags/tag58.xml><?xml version="1.0" encoding="utf-8"?>
<p:tagLst xmlns:p="http://schemas.openxmlformats.org/presentationml/2006/main">
  <p:tag name="AS_UNIQUEID" val="3531"/>
</p:tagLst>
</file>

<file path=ppt/tags/tag59.xml><?xml version="1.0" encoding="utf-8"?>
<p:tagLst xmlns:p="http://schemas.openxmlformats.org/presentationml/2006/main">
  <p:tag name="AS_UNIQUEID" val="3532"/>
</p:tagLst>
</file>

<file path=ppt/tags/tag6.xml><?xml version="1.0" encoding="utf-8"?>
<p:tagLst xmlns:p="http://schemas.openxmlformats.org/presentationml/2006/main">
  <p:tag name="AS_UNIQUEID" val="3479"/>
</p:tagLst>
</file>

<file path=ppt/tags/tag60.xml><?xml version="1.0" encoding="utf-8"?>
<p:tagLst xmlns:p="http://schemas.openxmlformats.org/presentationml/2006/main">
  <p:tag name="AS_UNIQUEID" val="3533"/>
</p:tagLst>
</file>

<file path=ppt/tags/tag61.xml><?xml version="1.0" encoding="utf-8"?>
<p:tagLst xmlns:p="http://schemas.openxmlformats.org/presentationml/2006/main">
  <p:tag name="AS_UNIQUEID" val="3534"/>
</p:tagLst>
</file>

<file path=ppt/tags/tag62.xml><?xml version="1.0" encoding="utf-8"?>
<p:tagLst xmlns:p="http://schemas.openxmlformats.org/presentationml/2006/main">
  <p:tag name="AS_UNIQUEID" val="3535"/>
</p:tagLst>
</file>

<file path=ppt/tags/tag63.xml><?xml version="1.0" encoding="utf-8"?>
<p:tagLst xmlns:p="http://schemas.openxmlformats.org/presentationml/2006/main">
  <p:tag name="AS_UNIQUEID" val="3536"/>
</p:tagLst>
</file>

<file path=ppt/tags/tag64.xml><?xml version="1.0" encoding="utf-8"?>
<p:tagLst xmlns:p="http://schemas.openxmlformats.org/presentationml/2006/main">
  <p:tag name="AS_UNIQUEID" val="3537"/>
</p:tagLst>
</file>

<file path=ppt/tags/tag65.xml><?xml version="1.0" encoding="utf-8"?>
<p:tagLst xmlns:p="http://schemas.openxmlformats.org/presentationml/2006/main">
  <p:tag name="AS_UNIQUEID" val="3538"/>
</p:tagLst>
</file>

<file path=ppt/tags/tag66.xml><?xml version="1.0" encoding="utf-8"?>
<p:tagLst xmlns:p="http://schemas.openxmlformats.org/presentationml/2006/main">
  <p:tag name="AS_UNIQUEID" val="3539"/>
</p:tagLst>
</file>

<file path=ppt/tags/tag67.xml><?xml version="1.0" encoding="utf-8"?>
<p:tagLst xmlns:p="http://schemas.openxmlformats.org/presentationml/2006/main">
  <p:tag name="AS_UNIQUEID" val="3540"/>
</p:tagLst>
</file>

<file path=ppt/tags/tag68.xml><?xml version="1.0" encoding="utf-8"?>
<p:tagLst xmlns:p="http://schemas.openxmlformats.org/presentationml/2006/main">
  <p:tag name="AS_UNIQUEID" val="3541"/>
</p:tagLst>
</file>

<file path=ppt/tags/tag69.xml><?xml version="1.0" encoding="utf-8"?>
<p:tagLst xmlns:p="http://schemas.openxmlformats.org/presentationml/2006/main">
  <p:tag name="AS_UNIQUEID" val="3542"/>
</p:tagLst>
</file>

<file path=ppt/tags/tag7.xml><?xml version="1.0" encoding="utf-8"?>
<p:tagLst xmlns:p="http://schemas.openxmlformats.org/presentationml/2006/main">
  <p:tag name="AS_UNIQUEID" val="3480"/>
</p:tagLst>
</file>

<file path=ppt/tags/tag70.xml><?xml version="1.0" encoding="utf-8"?>
<p:tagLst xmlns:p="http://schemas.openxmlformats.org/presentationml/2006/main">
  <p:tag name="AS_UNIQUEID" val="3543"/>
</p:tagLst>
</file>

<file path=ppt/tags/tag71.xml><?xml version="1.0" encoding="utf-8"?>
<p:tagLst xmlns:p="http://schemas.openxmlformats.org/presentationml/2006/main">
  <p:tag name="AS_UNIQUEID" val="3544"/>
</p:tagLst>
</file>

<file path=ppt/tags/tag72.xml><?xml version="1.0" encoding="utf-8"?>
<p:tagLst xmlns:p="http://schemas.openxmlformats.org/presentationml/2006/main">
  <p:tag name="AS_UNIQUEID" val="3545"/>
</p:tagLst>
</file>

<file path=ppt/tags/tag73.xml><?xml version="1.0" encoding="utf-8"?>
<p:tagLst xmlns:p="http://schemas.openxmlformats.org/presentationml/2006/main">
  <p:tag name="AS_UNIQUEID" val="3546"/>
</p:tagLst>
</file>

<file path=ppt/tags/tag74.xml><?xml version="1.0" encoding="utf-8"?>
<p:tagLst xmlns:p="http://schemas.openxmlformats.org/presentationml/2006/main">
  <p:tag name="AS_UNIQUEID" val="3547"/>
</p:tagLst>
</file>

<file path=ppt/tags/tag75.xml><?xml version="1.0" encoding="utf-8"?>
<p:tagLst xmlns:p="http://schemas.openxmlformats.org/presentationml/2006/main">
  <p:tag name="AS_UNIQUEID" val="3548"/>
</p:tagLst>
</file>

<file path=ppt/tags/tag76.xml><?xml version="1.0" encoding="utf-8"?>
<p:tagLst xmlns:p="http://schemas.openxmlformats.org/presentationml/2006/main">
  <p:tag name="AS_UNIQUEID" val="3549"/>
</p:tagLst>
</file>

<file path=ppt/tags/tag77.xml><?xml version="1.0" encoding="utf-8"?>
<p:tagLst xmlns:p="http://schemas.openxmlformats.org/presentationml/2006/main">
  <p:tag name="AS_UNIQUEID" val="3550"/>
</p:tagLst>
</file>

<file path=ppt/tags/tag78.xml><?xml version="1.0" encoding="utf-8"?>
<p:tagLst xmlns:p="http://schemas.openxmlformats.org/presentationml/2006/main">
  <p:tag name="AS_UNIQUEID" val="3551"/>
</p:tagLst>
</file>

<file path=ppt/tags/tag79.xml><?xml version="1.0" encoding="utf-8"?>
<p:tagLst xmlns:p="http://schemas.openxmlformats.org/presentationml/2006/main">
  <p:tag name="AS_UNIQUEID" val="3552"/>
</p:tagLst>
</file>

<file path=ppt/tags/tag8.xml><?xml version="1.0" encoding="utf-8"?>
<p:tagLst xmlns:p="http://schemas.openxmlformats.org/presentationml/2006/main">
  <p:tag name="AS_UNIQUEID" val="3481"/>
</p:tagLst>
</file>

<file path=ppt/tags/tag80.xml><?xml version="1.0" encoding="utf-8"?>
<p:tagLst xmlns:p="http://schemas.openxmlformats.org/presentationml/2006/main">
  <p:tag name="AS_UNIQUEID" val="3553"/>
</p:tagLst>
</file>

<file path=ppt/tags/tag81.xml><?xml version="1.0" encoding="utf-8"?>
<p:tagLst xmlns:p="http://schemas.openxmlformats.org/presentationml/2006/main">
  <p:tag name="AS_UNIQUEID" val="3554"/>
</p:tagLst>
</file>

<file path=ppt/tags/tag82.xml><?xml version="1.0" encoding="utf-8"?>
<p:tagLst xmlns:p="http://schemas.openxmlformats.org/presentationml/2006/main">
  <p:tag name="AS_UNIQUEID" val="3555"/>
</p:tagLst>
</file>

<file path=ppt/tags/tag83.xml><?xml version="1.0" encoding="utf-8"?>
<p:tagLst xmlns:p="http://schemas.openxmlformats.org/presentationml/2006/main">
  <p:tag name="AS_UNIQUEID" val="3556"/>
</p:tagLst>
</file>

<file path=ppt/tags/tag84.xml><?xml version="1.0" encoding="utf-8"?>
<p:tagLst xmlns:p="http://schemas.openxmlformats.org/presentationml/2006/main">
  <p:tag name="AS_UNIQUEID" val="3557"/>
</p:tagLst>
</file>

<file path=ppt/tags/tag85.xml><?xml version="1.0" encoding="utf-8"?>
<p:tagLst xmlns:p="http://schemas.openxmlformats.org/presentationml/2006/main">
  <p:tag name="AS_UNIQUEID" val="3558"/>
</p:tagLst>
</file>

<file path=ppt/tags/tag86.xml><?xml version="1.0" encoding="utf-8"?>
<p:tagLst xmlns:p="http://schemas.openxmlformats.org/presentationml/2006/main">
  <p:tag name="AS_UNIQUEID" val="3559"/>
</p:tagLst>
</file>

<file path=ppt/tags/tag87.xml><?xml version="1.0" encoding="utf-8"?>
<p:tagLst xmlns:p="http://schemas.openxmlformats.org/presentationml/2006/main">
  <p:tag name="AS_UNIQUEID" val="3560"/>
</p:tagLst>
</file>

<file path=ppt/tags/tag88.xml><?xml version="1.0" encoding="utf-8"?>
<p:tagLst xmlns:p="http://schemas.openxmlformats.org/presentationml/2006/main">
  <p:tag name="AS_UNIQUEID" val="3561"/>
</p:tagLst>
</file>

<file path=ppt/tags/tag89.xml><?xml version="1.0" encoding="utf-8"?>
<p:tagLst xmlns:p="http://schemas.openxmlformats.org/presentationml/2006/main">
  <p:tag name="AS_UNIQUEID" val="3562"/>
</p:tagLst>
</file>

<file path=ppt/tags/tag9.xml><?xml version="1.0" encoding="utf-8"?>
<p:tagLst xmlns:p="http://schemas.openxmlformats.org/presentationml/2006/main">
  <p:tag name="AS_UNIQUEID" val="3482"/>
</p:tagLst>
</file>

<file path=ppt/tags/tag90.xml><?xml version="1.0" encoding="utf-8"?>
<p:tagLst xmlns:p="http://schemas.openxmlformats.org/presentationml/2006/main">
  <p:tag name="AS_UNIQUEID" val="3563"/>
</p:tagLst>
</file>

<file path=ppt/tags/tag91.xml><?xml version="1.0" encoding="utf-8"?>
<p:tagLst xmlns:p="http://schemas.openxmlformats.org/presentationml/2006/main">
  <p:tag name="AS_UNIQUEID" val="3564"/>
</p:tagLst>
</file>

<file path=ppt/tags/tag92.xml><?xml version="1.0" encoding="utf-8"?>
<p:tagLst xmlns:p="http://schemas.openxmlformats.org/presentationml/2006/main">
  <p:tag name="AS_UNIQUEID" val="3147"/>
  <p:tag name="KSO_WM_DIAGRAM_VIRTUALLY_FRAME" val="{&quot;height&quot;:281.87267716535433,&quot;left&quot;:42.69149606299213,&quot;top&quot;:37.948740157480316,&quot;width&quot;:596.9781102362205}"/>
</p:tagLst>
</file>

<file path=ppt/tags/tag93.xml><?xml version="1.0" encoding="utf-8"?>
<p:tagLst xmlns:p="http://schemas.openxmlformats.org/presentationml/2006/main">
  <p:tag name="AS_UNIQUEID" val="3148"/>
</p:tagLst>
</file>

<file path=ppt/tags/tag94.xml><?xml version="1.0" encoding="utf-8"?>
<p:tagLst xmlns:p="http://schemas.openxmlformats.org/presentationml/2006/main">
  <p:tag name="AS_UNIQUEID" val="3149"/>
  <p:tag name="KSO_WM_DIAGRAM_VIRTUALLY_FRAME" val="{&quot;height&quot;:281.87267716535433,&quot;left&quot;:42.69149606299213,&quot;top&quot;:37.948740157480316,&quot;width&quot;:596.9781102362205}"/>
</p:tagLst>
</file>

<file path=ppt/tags/tag95.xml><?xml version="1.0" encoding="utf-8"?>
<p:tagLst xmlns:p="http://schemas.openxmlformats.org/presentationml/2006/main">
  <p:tag name="AS_UNIQUEID" val="3150"/>
</p:tagLst>
</file>

<file path=ppt/tags/tag96.xml><?xml version="1.0" encoding="utf-8"?>
<p:tagLst xmlns:p="http://schemas.openxmlformats.org/presentationml/2006/main">
  <p:tag name="AS_UNIQUEID" val="3151"/>
</p:tagLst>
</file>

<file path=ppt/tags/tag97.xml><?xml version="1.0" encoding="utf-8"?>
<p:tagLst xmlns:p="http://schemas.openxmlformats.org/presentationml/2006/main">
  <p:tag name="AS_UNIQUEID" val="3152"/>
  <p:tag name="KSO_WM_DIAGRAM_VIRTUALLY_FRAME" val="{&quot;height&quot;:281.87267716535433,&quot;left&quot;:42.69149606299213,&quot;top&quot;:37.948740157480316,&quot;width&quot;:596.9781102362205}"/>
</p:tagLst>
</file>

<file path=ppt/tags/tag98.xml><?xml version="1.0" encoding="utf-8"?>
<p:tagLst xmlns:p="http://schemas.openxmlformats.org/presentationml/2006/main">
  <p:tag name="AS_UNIQUEID" val="3153"/>
</p:tagLst>
</file>

<file path=ppt/tags/tag99.xml><?xml version="1.0" encoding="utf-8"?>
<p:tagLst xmlns:p="http://schemas.openxmlformats.org/presentationml/2006/main">
  <p:tag name="AS_UNIQUEID" val="3154"/>
  <p:tag name="KSO_WM_DIAGRAM_VIRTUALLY_FRAME" val="{&quot;height&quot;:281.87267716535433,&quot;left&quot;:42.69149606299213,&quot;top&quot;:37.948740157480316,&quot;width&quot;:596.9781102362205}"/>
</p:tagLst>
</file>

<file path=ppt/theme/theme1.xml><?xml version="1.0" encoding="utf-8"?>
<a:theme xmlns:r="http://schemas.openxmlformats.org/officeDocument/2006/relationships" xmlns:a="http://schemas.openxmlformats.org/drawingml/2006/main" name="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211</Paragraphs>
  <Slides>39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0" baseType="lpstr">
      <vt:lpstr>Arial</vt:lpstr>
      <vt:lpstr>宋体</vt:lpstr>
      <vt:lpstr>Cambria</vt:lpstr>
      <vt:lpstr>Calibri</vt:lpstr>
      <vt:lpstr>隶书</vt:lpstr>
      <vt:lpstr>华文楷体</vt:lpstr>
      <vt:lpstr>Times New Roman</vt:lpstr>
      <vt:lpstr>黑体</vt:lpstr>
      <vt:lpstr>微软雅黑</vt:lpstr>
      <vt:lpstr>Helvetica</vt:lpstr>
      <vt:lpstr>mykonglong.taobao.com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2024-08-20T15:21:42Z</cp:lastPrinted>
  <dcterms:created xsi:type="dcterms:W3CDTF">2024-08-20T15:21:42Z</dcterms:created>
  <dcterms:modified xsi:type="dcterms:W3CDTF">2024-08-20T07:21:42Z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