
<file path=[Content_Types].xml><?xml version="1.0" encoding="utf-8"?>
<Types xmlns="http://schemas.openxmlformats.org/package/2006/content-types">
  <Default Extension="jpeg" ContentType="image/jpeg"/>
  <Default Extension="tiff" ContentType="image/tiff"/>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handoutMasterIdLst>
    <p:handoutMasterId r:id="rId21"/>
  </p:handoutMasterIdLst>
  <p:sldIdLst>
    <p:sldId id="468" r:id="rId3"/>
    <p:sldId id="534" r:id="rId4"/>
    <p:sldId id="533" r:id="rId5"/>
    <p:sldId id="523" r:id="rId7"/>
    <p:sldId id="524" r:id="rId8"/>
    <p:sldId id="525" r:id="rId9"/>
    <p:sldId id="485" r:id="rId10"/>
    <p:sldId id="526" r:id="rId11"/>
    <p:sldId id="486" r:id="rId12"/>
    <p:sldId id="527" r:id="rId13"/>
    <p:sldId id="528" r:id="rId14"/>
    <p:sldId id="529" r:id="rId15"/>
    <p:sldId id="530" r:id="rId16"/>
    <p:sldId id="489" r:id="rId17"/>
    <p:sldId id="531" r:id="rId18"/>
    <p:sldId id="490" r:id="rId19"/>
    <p:sldId id="532" r:id="rId20"/>
  </p:sldIdLst>
  <p:sldSz cx="12190730" cy="6858000"/>
  <p:notesSz cx="6858000" cy="9144000"/>
  <p:custDataLst>
    <p:tags r:id="rId25"/>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41D5"/>
    <a:srgbClr val="411DD5"/>
    <a:srgbClr val="ED7D31"/>
    <a:srgbClr val="DD8F40"/>
    <a:srgbClr val="FFC410"/>
    <a:srgbClr val="FFF401"/>
    <a:srgbClr val="C4551D"/>
    <a:srgbClr val="FACF00"/>
    <a:srgbClr val="F8C300"/>
    <a:srgbClr val="EF9B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434"/>
  </p:normalViewPr>
  <p:slideViewPr>
    <p:cSldViewPr showGuides="1">
      <p:cViewPr varScale="1">
        <p:scale>
          <a:sx n="74" d="100"/>
          <a:sy n="74" d="100"/>
        </p:scale>
        <p:origin x="-540" y="-102"/>
      </p:cViewPr>
      <p:guideLst>
        <p:guide orient="horz" pos="2254"/>
        <p:guide pos="3840"/>
      </p:guideLst>
    </p:cSldViewPr>
  </p:slideViewPr>
  <p:notesTextViewPr>
    <p:cViewPr>
      <p:scale>
        <a:sx n="100" d="100"/>
        <a:sy n="100" d="100"/>
      </p:scale>
      <p:origin x="0" y="0"/>
    </p:cViewPr>
  </p:notesTextViewPr>
  <p:gridSpacing cx="71999" cy="71999"/>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gs" Target="tags/tag92.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handoutMaster" Target="handoutMasters/handoutMaster1.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fontAlgn="auto"/>
            <a:fld id="{BFCF405C-F018-4744-BF3A-61A57E5979B3}"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fontAlgn="auto"/>
            <a:fld id="{A480B1C5-A637-4865-8298-C5DA39476C11}" type="slidenum">
              <a:rPr lang="zh-CN" altLang="en-US" strike="noStrike" noProof="1" smtClean="0">
                <a:latin typeface="+mn-lt"/>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fontAlgn="auto"/>
            <a:fld id="{056C4B4A-9E40-4340-885D-8BFCE69C445A}" type="datetimeFigureOut">
              <a:rPr lang="zh-CN" altLang="en-US" strike="noStrike" noProof="1" smtClean="0">
                <a:latin typeface="+mn-lt"/>
                <a:ea typeface="+mn-ea"/>
                <a:cs typeface="+mn-cs"/>
              </a:rPr>
            </a:fld>
            <a:endParaRPr lang="zh-CN" altLang="en-US" strike="noStrike" noProof="1"/>
          </a:p>
        </p:txBody>
      </p:sp>
      <p:sp>
        <p:nvSpPr>
          <p:cNvPr id="12292" name="幻灯片图像占位符 3"/>
          <p:cNvSpPr>
            <a:spLocks noGrp="1" noRot="1" noChangeAspect="1"/>
          </p:cNvSpPr>
          <p:nvPr>
            <p:ph type="sldImg"/>
          </p:nvPr>
        </p:nvSpPr>
        <p:spPr>
          <a:xfrm>
            <a:off x="382588" y="685800"/>
            <a:ext cx="6092825" cy="3429000"/>
          </a:xfrm>
          <a:prstGeom prst="rect">
            <a:avLst/>
          </a:prstGeom>
          <a:noFill/>
          <a:ln w="12700" cap="flat" cmpd="sng">
            <a:solidFill>
              <a:srgbClr val="000000"/>
            </a:solidFill>
            <a:prstDash val="solid"/>
            <a:round/>
            <a:headEnd type="none" w="med" len="med"/>
            <a:tailEnd type="none" w="med" len="med"/>
          </a:ln>
        </p:spPr>
      </p:sp>
      <p:sp>
        <p:nvSpPr>
          <p:cNvPr id="12293" name="备注占位符 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fontAlgn="auto"/>
            <a:fld id="{1140987F-6F2F-40F3-A410-499DD921CA4B}" type="slidenum">
              <a:rPr lang="zh-CN" altLang="en-US" strike="noStrike" noProof="1" smtClean="0">
                <a:latin typeface="+mn-lt"/>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jpeg"/><Relationship Id="rId2" Type="http://schemas.openxmlformats.org/officeDocument/2006/relationships/tags" Target="../tags/tag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image" Target="../media/image1.jpeg"/><Relationship Id="rId2" Type="http://schemas.openxmlformats.org/officeDocument/2006/relationships/tags" Target="../tags/tag61.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0" Type="http://schemas.openxmlformats.org/officeDocument/2006/relationships/tags" Target="../tags/tag24.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6" Type="http://schemas.openxmlformats.org/officeDocument/2006/relationships/image" Target="../media/image1.tiff"/><Relationship Id="rId5" Type="http://schemas.openxmlformats.org/officeDocument/2006/relationships/image" Target="../media/image2.png"/><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3" name="图片 12"/>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t="9387" b="34447"/>
          <a:stretch>
            <a:fillRect/>
          </a:stretch>
        </p:blipFill>
        <p:spPr>
          <a:xfrm>
            <a:off x="1" y="-2"/>
            <a:ext cx="12190729" cy="4542287"/>
          </a:xfrm>
          <a:prstGeom prst="rect">
            <a:avLst/>
          </a:prstGeom>
        </p:spPr>
      </p:pic>
      <p:sp>
        <p:nvSpPr>
          <p:cNvPr id="5" name="矩形 4"/>
          <p:cNvSpPr/>
          <p:nvPr>
            <p:custDataLst>
              <p:tags r:id="rId4"/>
            </p:custDataLst>
          </p:nvPr>
        </p:nvSpPr>
        <p:spPr>
          <a:xfrm>
            <a:off x="0" y="5637213"/>
            <a:ext cx="12190730" cy="1220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6" name="等腰三角形 5"/>
          <p:cNvSpPr/>
          <p:nvPr>
            <p:custDataLst>
              <p:tags r:id="rId5"/>
            </p:custDataLst>
          </p:nvPr>
        </p:nvSpPr>
        <p:spPr>
          <a:xfrm rot="5400000" flipV="1">
            <a:off x="4186595" y="-1146968"/>
            <a:ext cx="3817539" cy="121920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7" name="直角三角形 6"/>
          <p:cNvSpPr/>
          <p:nvPr>
            <p:custDataLst>
              <p:tags r:id="rId6"/>
            </p:custDataLst>
          </p:nvPr>
        </p:nvSpPr>
        <p:spPr>
          <a:xfrm>
            <a:off x="0" y="3621088"/>
            <a:ext cx="12190730" cy="3236912"/>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8" name="直角三角形 7"/>
          <p:cNvSpPr/>
          <p:nvPr>
            <p:custDataLst>
              <p:tags r:id="rId7"/>
            </p:custDataLst>
          </p:nvPr>
        </p:nvSpPr>
        <p:spPr>
          <a:xfrm flipH="1">
            <a:off x="0" y="3048000"/>
            <a:ext cx="12190730" cy="3813175"/>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2" name="标题 1"/>
          <p:cNvSpPr>
            <a:spLocks noGrp="1"/>
          </p:cNvSpPr>
          <p:nvPr>
            <p:ph type="ctrTitle" hasCustomPrompt="1"/>
            <p:custDataLst>
              <p:tags r:id="rId8"/>
            </p:custDataLst>
          </p:nvPr>
        </p:nvSpPr>
        <p:spPr>
          <a:xfrm>
            <a:off x="6666805" y="4614350"/>
            <a:ext cx="5435034" cy="1053581"/>
          </a:xfrm>
          <a:noFill/>
        </p:spPr>
        <p:txBody>
          <a:bodyPr anchor="b">
            <a:normAutofit/>
          </a:bodyPr>
          <a:lstStyle>
            <a:lvl1pPr algn="r">
              <a:defRPr sz="4800" b="1">
                <a:solidFill>
                  <a:srgbClr val="000000"/>
                </a:solidFill>
              </a:defRPr>
            </a:lvl1pPr>
          </a:lstStyle>
          <a:p>
            <a:r>
              <a:rPr lang="zh-CN" altLang="en-US" noProof="1"/>
              <a:t>单击此处编辑标题</a:t>
            </a:r>
            <a:endParaRPr lang="zh-CN" altLang="en-US" noProof="1"/>
          </a:p>
        </p:txBody>
      </p:sp>
      <p:sp>
        <p:nvSpPr>
          <p:cNvPr id="3" name="副标题 2"/>
          <p:cNvSpPr>
            <a:spLocks noGrp="1"/>
          </p:cNvSpPr>
          <p:nvPr>
            <p:ph type="subTitle" idx="1"/>
            <p:custDataLst>
              <p:tags r:id="rId9"/>
            </p:custDataLst>
          </p:nvPr>
        </p:nvSpPr>
        <p:spPr>
          <a:xfrm>
            <a:off x="6666805" y="5739996"/>
            <a:ext cx="5435034" cy="504000"/>
          </a:xfrm>
          <a:noFill/>
        </p:spPr>
        <p:txBody>
          <a:bodyPr>
            <a:normAutofit/>
          </a:bodyPr>
          <a:lstStyle>
            <a:lvl1pPr marL="0" indent="0" algn="r">
              <a:buNone/>
              <a:defRPr sz="2400">
                <a:solidFill>
                  <a:srgbClr val="00000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199765" indent="0" algn="ctr">
              <a:buNone/>
              <a:defRPr sz="1600"/>
            </a:lvl8pPr>
            <a:lvl9pPr marL="3656965" indent="0" algn="ctr">
              <a:buNone/>
              <a:defRPr sz="1600"/>
            </a:lvl9pPr>
          </a:lstStyle>
          <a:p>
            <a:r>
              <a:rPr lang="zh-CN" altLang="en-US" noProof="1"/>
              <a:t>单击此处编辑母版副标题样式</a:t>
            </a:r>
            <a:endParaRPr lang="zh-CN" altLang="en-US" noProof="1"/>
          </a:p>
        </p:txBody>
      </p:sp>
      <p:sp>
        <p:nvSpPr>
          <p:cNvPr id="9" name="日期占位符 3"/>
          <p:cNvSpPr>
            <a:spLocks noGrp="1"/>
          </p:cNvSpPr>
          <p:nvPr>
            <p:ph type="dt" sz="half" idx="10"/>
            <p:custDataLst>
              <p:tags r:id="rId10"/>
            </p:custDataLst>
          </p:nvPr>
        </p:nvSpPr>
        <p:spPr/>
        <p:txBody>
          <a:bodyPr/>
          <a:lstStyle>
            <a:lvl1pPr>
              <a:defRPr/>
            </a:lvl1pPr>
          </a:lstStyle>
          <a:p>
            <a:pPr>
              <a:defRPr/>
            </a:pPr>
            <a:endParaRPr lang="zh-CN" altLang="en-US"/>
          </a:p>
        </p:txBody>
      </p:sp>
      <p:sp>
        <p:nvSpPr>
          <p:cNvPr id="10" name="页脚占位符 4"/>
          <p:cNvSpPr>
            <a:spLocks noGrp="1"/>
          </p:cNvSpPr>
          <p:nvPr>
            <p:ph type="ftr" sz="quarter" idx="11"/>
            <p:custDataLst>
              <p:tags r:id="rId11"/>
            </p:custDataLst>
          </p:nvPr>
        </p:nvSpPr>
        <p:spPr/>
        <p:txBody>
          <a:bodyPr/>
          <a:lstStyle>
            <a:lvl1pPr>
              <a:defRPr/>
            </a:lvl1pPr>
          </a:lstStyle>
          <a:p>
            <a:pPr>
              <a:defRPr/>
            </a:pPr>
            <a:endParaRPr lang="zh-CN" altLang="en-US"/>
          </a:p>
        </p:txBody>
      </p:sp>
      <p:sp>
        <p:nvSpPr>
          <p:cNvPr id="11" name="灯片编号占位符 5"/>
          <p:cNvSpPr>
            <a:spLocks noGrp="1"/>
          </p:cNvSpPr>
          <p:nvPr>
            <p:ph type="sldNum" sz="quarter" idx="12"/>
            <p:custDataLst>
              <p:tags r:id="rId12"/>
            </p:custDataLst>
          </p:nvPr>
        </p:nvSpPr>
        <p:spPr/>
        <p:txBody>
          <a:bodyPr/>
          <a:lstStyle>
            <a:lvl1pPr>
              <a:defRPr/>
            </a:lvl1pPr>
          </a:lstStyle>
          <a:p>
            <a:pPr>
              <a:defRPr/>
            </a:pPr>
            <a:fld id="{8772FFEC-5704-4A3E-837E-93B721BC27BB}" type="slidenum">
              <a:rPr lang="zh-CN" altLang="en-US"/>
            </a:fld>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custDataLst>
              <p:tags r:id="rId2"/>
            </p:custDataLst>
          </p:nvPr>
        </p:nvSpPr>
        <p:spPr>
          <a:xfrm>
            <a:off x="669860" y="952508"/>
            <a:ext cx="10851107" cy="5388907"/>
          </a:xfrm>
        </p:spPr>
        <p:txBody>
          <a:bodyPr/>
          <a:lstStyle>
            <a:lvl1pPr>
              <a:defRPr/>
            </a:lvl1pPr>
          </a:lstStyle>
          <a:p>
            <a:pPr lvl="0"/>
            <a:r>
              <a:rPr lang="zh-CN" altLang="en-US" noProof="1">
                <a:sym typeface="+mn-ea"/>
              </a:rPr>
              <a:t>单击此处</a:t>
            </a:r>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3" name="日期占位符 3"/>
          <p:cNvSpPr>
            <a:spLocks noGrp="1"/>
          </p:cNvSpPr>
          <p:nvPr>
            <p:ph type="dt" sz="half" idx="14"/>
            <p:custDataLst>
              <p:tags r:id="rId3"/>
            </p:custDataLst>
          </p:nvPr>
        </p:nvSpPr>
        <p:spPr/>
        <p:txBody>
          <a:bodyPr/>
          <a:lstStyle>
            <a:lvl1pPr>
              <a:defRPr/>
            </a:lvl1pPr>
          </a:lstStyle>
          <a:p>
            <a:pPr>
              <a:defRPr/>
            </a:pPr>
            <a:endParaRPr lang="zh-CN" altLang="en-US"/>
          </a:p>
        </p:txBody>
      </p:sp>
      <p:sp>
        <p:nvSpPr>
          <p:cNvPr id="4" name="页脚占位符 4"/>
          <p:cNvSpPr>
            <a:spLocks noGrp="1"/>
          </p:cNvSpPr>
          <p:nvPr>
            <p:ph type="ftr" sz="quarter" idx="15"/>
            <p:custDataLst>
              <p:tags r:id="rId4"/>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6"/>
            <p:custDataLst>
              <p:tags r:id="rId5"/>
            </p:custDataLst>
          </p:nvPr>
        </p:nvSpPr>
        <p:spPr/>
        <p:txBody>
          <a:bodyPr/>
          <a:lstStyle>
            <a:lvl1pPr>
              <a:defRPr/>
            </a:lvl1pPr>
          </a:lstStyle>
          <a:p>
            <a:pPr>
              <a:defRPr/>
            </a:pPr>
            <a:fld id="{5E5EBB0C-5A13-436A-8D2C-3DC1B1265DA7}" type="slidenum">
              <a:rPr lang="zh-CN" altLang="en-US"/>
            </a:fld>
            <a:endParaRPr lang="zh-CN" alt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3" name="图片 12"/>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t="9387" b="34447"/>
          <a:stretch>
            <a:fillRect/>
          </a:stretch>
        </p:blipFill>
        <p:spPr>
          <a:xfrm>
            <a:off x="1" y="-2"/>
            <a:ext cx="12190729" cy="4542287"/>
          </a:xfrm>
          <a:prstGeom prst="rect">
            <a:avLst/>
          </a:prstGeom>
        </p:spPr>
      </p:pic>
      <p:sp>
        <p:nvSpPr>
          <p:cNvPr id="5" name="矩形 4"/>
          <p:cNvSpPr/>
          <p:nvPr>
            <p:custDataLst>
              <p:tags r:id="rId4"/>
            </p:custDataLst>
          </p:nvPr>
        </p:nvSpPr>
        <p:spPr>
          <a:xfrm>
            <a:off x="0" y="5637213"/>
            <a:ext cx="12190730" cy="1220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6" name="等腰三角形 5"/>
          <p:cNvSpPr/>
          <p:nvPr>
            <p:custDataLst>
              <p:tags r:id="rId5"/>
            </p:custDataLst>
          </p:nvPr>
        </p:nvSpPr>
        <p:spPr>
          <a:xfrm rot="5400000" flipV="1">
            <a:off x="4186595" y="-1146968"/>
            <a:ext cx="3817539" cy="121920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7" name="直角三角形 6"/>
          <p:cNvSpPr/>
          <p:nvPr>
            <p:custDataLst>
              <p:tags r:id="rId6"/>
            </p:custDataLst>
          </p:nvPr>
        </p:nvSpPr>
        <p:spPr>
          <a:xfrm>
            <a:off x="0" y="3621088"/>
            <a:ext cx="12190730" cy="3236912"/>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8" name="直角三角形 7"/>
          <p:cNvSpPr/>
          <p:nvPr>
            <p:custDataLst>
              <p:tags r:id="rId7"/>
            </p:custDataLst>
          </p:nvPr>
        </p:nvSpPr>
        <p:spPr>
          <a:xfrm flipH="1">
            <a:off x="0" y="3044825"/>
            <a:ext cx="12190730" cy="3813175"/>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2" name="标题 1"/>
          <p:cNvSpPr>
            <a:spLocks noGrp="1"/>
          </p:cNvSpPr>
          <p:nvPr>
            <p:ph type="title" hasCustomPrompt="1"/>
            <p:custDataLst>
              <p:tags r:id="rId8"/>
            </p:custDataLst>
          </p:nvPr>
        </p:nvSpPr>
        <p:spPr>
          <a:xfrm>
            <a:off x="7428726" y="4290060"/>
            <a:ext cx="4425489" cy="1175385"/>
          </a:xfrm>
        </p:spPr>
        <p:txBody>
          <a:bodyPr rIns="25400" rtlCol="0" anchor="b">
            <a:noAutofit/>
          </a:bodyPr>
          <a:lstStyle>
            <a:lvl1pPr marL="0" marR="0" algn="r" defTabSz="914400" rtl="0" eaLnBrk="1" fontAlgn="auto" latinLnBrk="0" hangingPunct="1">
              <a:lnSpc>
                <a:spcPct val="100000"/>
              </a:lnSpc>
              <a:buNone/>
              <a:defRPr kumimoji="0" lang="zh-CN" altLang="en-US" sz="6600" b="1" i="0" u="none" strike="noStrike" kern="1200" cap="none" spc="600" normalizeH="0" baseline="0" noProof="1" dirty="0">
                <a:solidFill>
                  <a:srgbClr val="2747BE"/>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编辑标题</a:t>
            </a:r>
            <a:endParaRPr noProof="1">
              <a:sym typeface="+mn-ea"/>
            </a:endParaRPr>
          </a:p>
        </p:txBody>
      </p:sp>
      <p:sp>
        <p:nvSpPr>
          <p:cNvPr id="14" name="文本占位符 13"/>
          <p:cNvSpPr>
            <a:spLocks noGrp="1"/>
          </p:cNvSpPr>
          <p:nvPr>
            <p:ph type="body" sz="quarter" idx="14" hasCustomPrompt="1"/>
            <p:custDataLst>
              <p:tags r:id="rId9"/>
            </p:custDataLst>
          </p:nvPr>
        </p:nvSpPr>
        <p:spPr>
          <a:xfrm>
            <a:off x="7428725" y="5540698"/>
            <a:ext cx="4425349" cy="691347"/>
          </a:xfrm>
        </p:spPr>
        <p:txBody>
          <a:bodyPr>
            <a:normAutofit/>
          </a:bodyPr>
          <a:lstStyle>
            <a:lvl1pPr marL="0" indent="0" algn="r">
              <a:buNone/>
              <a:defRPr sz="3200">
                <a:solidFill>
                  <a:srgbClr val="2747BE"/>
                </a:solidFill>
              </a:defRPr>
            </a:lvl1pPr>
            <a:lvl2pPr marL="457200" indent="0">
              <a:buNone/>
              <a:defRPr/>
            </a:lvl2pPr>
          </a:lstStyle>
          <a:p>
            <a:pPr lvl="0"/>
            <a:r>
              <a:rPr lang="zh-CN" altLang="en-US" noProof="1"/>
              <a:t>编辑文本</a:t>
            </a:r>
            <a:endParaRPr lang="zh-CN" altLang="en-US" noProof="1"/>
          </a:p>
        </p:txBody>
      </p:sp>
      <p:sp>
        <p:nvSpPr>
          <p:cNvPr id="9" name="日期占位符 2"/>
          <p:cNvSpPr>
            <a:spLocks noGrp="1"/>
          </p:cNvSpPr>
          <p:nvPr>
            <p:ph type="dt" sz="half" idx="15"/>
            <p:custDataLst>
              <p:tags r:id="rId10"/>
            </p:custDataLst>
          </p:nvPr>
        </p:nvSpPr>
        <p:spPr/>
        <p:txBody>
          <a:bodyPr/>
          <a:lstStyle>
            <a:lvl1pPr>
              <a:defRPr/>
            </a:lvl1pPr>
          </a:lstStyle>
          <a:p>
            <a:pPr>
              <a:defRPr/>
            </a:pPr>
            <a:endParaRPr lang="zh-CN" altLang="en-US"/>
          </a:p>
        </p:txBody>
      </p:sp>
      <p:sp>
        <p:nvSpPr>
          <p:cNvPr id="10" name="页脚占位符 3"/>
          <p:cNvSpPr>
            <a:spLocks noGrp="1"/>
          </p:cNvSpPr>
          <p:nvPr>
            <p:ph type="ftr" sz="quarter" idx="16"/>
            <p:custDataLst>
              <p:tags r:id="rId11"/>
            </p:custDataLst>
          </p:nvPr>
        </p:nvSpPr>
        <p:spPr/>
        <p:txBody>
          <a:bodyPr/>
          <a:lstStyle>
            <a:lvl1pPr>
              <a:defRPr/>
            </a:lvl1pPr>
          </a:lstStyle>
          <a:p>
            <a:pPr>
              <a:defRPr/>
            </a:pPr>
            <a:endParaRPr lang="zh-CN" altLang="en-US"/>
          </a:p>
        </p:txBody>
      </p:sp>
      <p:sp>
        <p:nvSpPr>
          <p:cNvPr id="11" name="灯片编号占位符 4"/>
          <p:cNvSpPr>
            <a:spLocks noGrp="1"/>
          </p:cNvSpPr>
          <p:nvPr>
            <p:ph type="sldNum" sz="quarter" idx="17"/>
            <p:custDataLst>
              <p:tags r:id="rId12"/>
            </p:custDataLst>
          </p:nvPr>
        </p:nvSpPr>
        <p:spPr/>
        <p:txBody>
          <a:bodyPr/>
          <a:lstStyle>
            <a:lvl1pPr>
              <a:defRPr/>
            </a:lvl1pPr>
          </a:lstStyle>
          <a:p>
            <a:pPr>
              <a:defRPr/>
            </a:pPr>
            <a:fld id="{4FC38A87-77AC-48C7-9F0B-A360E0E07000}" type="slidenum">
              <a:rPr lang="zh-CN" altLang="en-US"/>
            </a:fld>
            <a:endParaRPr lang="zh-CN" altLang="en-US"/>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12" y="443234"/>
            <a:ext cx="10851107" cy="441964"/>
          </a:xfrm>
        </p:spPr>
        <p:txBody>
          <a:bodyPr rtlCol="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rgbClr val="000000"/>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idx="1"/>
            <p:custDataLst>
              <p:tags r:id="rId3"/>
            </p:custDataLst>
          </p:nvPr>
        </p:nvSpPr>
        <p:spPr>
          <a:xfrm>
            <a:off x="669812" y="952508"/>
            <a:ext cx="10851107" cy="5388907"/>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rgbClr val="2747BE"/>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2747BE"/>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日期占位符 3"/>
          <p:cNvSpPr>
            <a:spLocks noGrp="1"/>
          </p:cNvSpPr>
          <p:nvPr>
            <p:ph type="dt" sz="half" idx="10"/>
            <p:custDataLst>
              <p:tags r:id="rId4"/>
            </p:custDataLst>
          </p:nvPr>
        </p:nvSpPr>
        <p:spPr/>
        <p:txBody>
          <a:bodyPr/>
          <a:lstStyle>
            <a:lvl1pPr>
              <a:defRPr/>
            </a:lvl1pPr>
          </a:lstStyle>
          <a:p>
            <a:pPr>
              <a:defRPr/>
            </a:pPr>
            <a:endParaRPr lang="zh-CN" altLang="en-US"/>
          </a:p>
        </p:txBody>
      </p:sp>
      <p:sp>
        <p:nvSpPr>
          <p:cNvPr id="5" name="页脚占位符 4"/>
          <p:cNvSpPr>
            <a:spLocks noGrp="1"/>
          </p:cNvSpPr>
          <p:nvPr>
            <p:ph type="ftr" sz="quarter" idx="11"/>
            <p:custDataLst>
              <p:tags r:id="rId5"/>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6"/>
            </p:custDataLst>
          </p:nvPr>
        </p:nvSpPr>
        <p:spPr/>
        <p:txBody>
          <a:bodyPr/>
          <a:lstStyle>
            <a:lvl1pPr>
              <a:defRPr/>
            </a:lvl1pPr>
          </a:lstStyle>
          <a:p>
            <a:pPr>
              <a:defRPr/>
            </a:pPr>
            <a:fld id="{74FEF436-D7EA-4EF9-B5EE-0F0508D00828}" type="slidenum">
              <a:rPr lang="zh-CN" altLang="en-US"/>
            </a:fld>
            <a:endParaRPr lang="zh-CN" altLang="en-US"/>
          </a:p>
        </p:txBody>
      </p:sp>
    </p:spTree>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5" name="Freeform 6"/>
          <p:cNvSpPr>
            <a:spLocks noChangeArrowheads="1"/>
          </p:cNvSpPr>
          <p:nvPr>
            <p:custDataLst>
              <p:tags r:id="rId2"/>
            </p:custDataLst>
          </p:nvPr>
        </p:nvSpPr>
        <p:spPr bwMode="auto">
          <a:xfrm>
            <a:off x="0" y="3879850"/>
            <a:ext cx="4992168" cy="2978150"/>
          </a:xfrm>
          <a:custGeom>
            <a:avLst/>
            <a:gdLst>
              <a:gd name="T0" fmla="*/ 0 w 2348"/>
              <a:gd name="T1" fmla="*/ 0 h 1407"/>
              <a:gd name="T2" fmla="*/ 2348 w 2348"/>
              <a:gd name="T3" fmla="*/ 1407 h 1407"/>
              <a:gd name="T4" fmla="*/ 0 w 2348"/>
              <a:gd name="T5" fmla="*/ 1407 h 1407"/>
              <a:gd name="T6" fmla="*/ 0 w 2348"/>
              <a:gd name="T7" fmla="*/ 0 h 1407"/>
            </a:gdLst>
            <a:ahLst/>
            <a:cxnLst>
              <a:cxn ang="0">
                <a:pos x="T0" y="T1"/>
              </a:cxn>
              <a:cxn ang="0">
                <a:pos x="T2" y="T3"/>
              </a:cxn>
              <a:cxn ang="0">
                <a:pos x="T4" y="T5"/>
              </a:cxn>
              <a:cxn ang="0">
                <a:pos x="T6" y="T7"/>
              </a:cxn>
            </a:cxnLst>
            <a:rect l="0" t="0" r="r" b="b"/>
            <a:pathLst>
              <a:path w="2348" h="1407">
                <a:moveTo>
                  <a:pt x="0" y="0"/>
                </a:moveTo>
                <a:lnTo>
                  <a:pt x="2348" y="1407"/>
                </a:lnTo>
                <a:lnTo>
                  <a:pt x="0" y="1407"/>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121900" tIns="60949" rIns="121900" bIns="60949"/>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00"/>
          </a:p>
        </p:txBody>
      </p:sp>
      <p:sp>
        <p:nvSpPr>
          <p:cNvPr id="6" name="Freeform 7"/>
          <p:cNvSpPr>
            <a:spLocks noChangeArrowheads="1"/>
          </p:cNvSpPr>
          <p:nvPr>
            <p:custDataLst>
              <p:tags r:id="rId3"/>
            </p:custDataLst>
          </p:nvPr>
        </p:nvSpPr>
        <p:spPr bwMode="auto">
          <a:xfrm>
            <a:off x="2830218" y="4400550"/>
            <a:ext cx="9360512" cy="2457450"/>
          </a:xfrm>
          <a:custGeom>
            <a:avLst/>
            <a:gdLst>
              <a:gd name="T0" fmla="*/ 4403 w 4403"/>
              <a:gd name="T1" fmla="*/ 0 h 1161"/>
              <a:gd name="T2" fmla="*/ 4403 w 4403"/>
              <a:gd name="T3" fmla="*/ 1161 h 1161"/>
              <a:gd name="T4" fmla="*/ 0 w 4403"/>
              <a:gd name="T5" fmla="*/ 1161 h 1161"/>
              <a:gd name="T6" fmla="*/ 4403 w 4403"/>
              <a:gd name="T7" fmla="*/ 0 h 1161"/>
            </a:gdLst>
            <a:ahLst/>
            <a:cxnLst>
              <a:cxn ang="0">
                <a:pos x="T0" y="T1"/>
              </a:cxn>
              <a:cxn ang="0">
                <a:pos x="T2" y="T3"/>
              </a:cxn>
              <a:cxn ang="0">
                <a:pos x="T4" y="T5"/>
              </a:cxn>
              <a:cxn ang="0">
                <a:pos x="T6" y="T7"/>
              </a:cxn>
            </a:cxnLst>
            <a:rect l="0" t="0" r="r" b="b"/>
            <a:pathLst>
              <a:path w="4403" h="1161">
                <a:moveTo>
                  <a:pt x="4403" y="0"/>
                </a:moveTo>
                <a:lnTo>
                  <a:pt x="4403" y="1161"/>
                </a:lnTo>
                <a:lnTo>
                  <a:pt x="0" y="1161"/>
                </a:lnTo>
                <a:lnTo>
                  <a:pt x="4403"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lIns="121900" tIns="60949" rIns="121900" bIns="60949"/>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00"/>
          </a:p>
        </p:txBody>
      </p:sp>
      <p:sp>
        <p:nvSpPr>
          <p:cNvPr id="7" name="直接连接符 11"/>
          <p:cNvSpPr>
            <a:spLocks noChangeShapeType="1"/>
          </p:cNvSpPr>
          <p:nvPr>
            <p:custDataLst>
              <p:tags r:id="rId4"/>
            </p:custDataLst>
          </p:nvPr>
        </p:nvSpPr>
        <p:spPr bwMode="auto">
          <a:xfrm>
            <a:off x="1920675" y="2790825"/>
            <a:ext cx="5219156" cy="1588"/>
          </a:xfrm>
          <a:prstGeom prst="line">
            <a:avLst/>
          </a:prstGeom>
          <a:noFill/>
          <a:ln w="6350">
            <a:solidFill>
              <a:schemeClr val="accent1"/>
            </a:solidFill>
            <a:bevel/>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900">
              <a:solidFill>
                <a:schemeClr val="accent1"/>
              </a:solidFill>
              <a:sym typeface="Arial" panose="020B0604020202020204" pitchFamily="34" charset="0"/>
            </a:endParaRPr>
          </a:p>
        </p:txBody>
      </p:sp>
      <p:sp>
        <p:nvSpPr>
          <p:cNvPr id="2" name="标题 1"/>
          <p:cNvSpPr>
            <a:spLocks noGrp="1"/>
          </p:cNvSpPr>
          <p:nvPr>
            <p:ph type="title" hasCustomPrompt="1"/>
            <p:custDataLst>
              <p:tags r:id="rId5"/>
            </p:custDataLst>
          </p:nvPr>
        </p:nvSpPr>
        <p:spPr>
          <a:xfrm>
            <a:off x="1675560" y="3503613"/>
            <a:ext cx="5464271" cy="1058408"/>
          </a:xfrm>
        </p:spPr>
        <p:txBody>
          <a:bodyPr rIns="63500">
            <a:noAutofit/>
          </a:bodyPr>
          <a:lstStyle>
            <a:lvl1pPr algn="r">
              <a:defRPr sz="4800" u="none" strike="noStrike" kern="1200" cap="none" spc="300" normalizeH="0">
                <a:solidFill>
                  <a:srgbClr val="000000"/>
                </a:solidFill>
                <a:uFillTx/>
                <a:latin typeface="微软雅黑" panose="020B0503020204020204" pitchFamily="34" charset="-122"/>
                <a:ea typeface="微软雅黑" panose="020B0503020204020204" pitchFamily="34" charset="-122"/>
              </a:defRPr>
            </a:lvl1pPr>
          </a:lstStyle>
          <a:p>
            <a:r>
              <a:rPr lang="zh-CN" altLang="en-US" noProof="1"/>
              <a:t>单击此处编辑标题</a:t>
            </a:r>
            <a:endParaRPr lang="zh-CN" altLang="en-US" noProof="1"/>
          </a:p>
        </p:txBody>
      </p:sp>
      <p:sp>
        <p:nvSpPr>
          <p:cNvPr id="3" name="文本占位符 2"/>
          <p:cNvSpPr>
            <a:spLocks noGrp="1"/>
          </p:cNvSpPr>
          <p:nvPr>
            <p:ph type="body" idx="1" hasCustomPrompt="1"/>
            <p:custDataLst>
              <p:tags r:id="rId6"/>
            </p:custDataLst>
          </p:nvPr>
        </p:nvSpPr>
        <p:spPr>
          <a:xfrm>
            <a:off x="1675560" y="2856230"/>
            <a:ext cx="5464271" cy="586804"/>
          </a:xfrm>
        </p:spPr>
        <p:txBody>
          <a:bodyPr tIns="38100" rIns="76200" bIns="38100" anchor="ctr">
            <a:noAutofit/>
          </a:bodyPr>
          <a:lstStyle>
            <a:lvl1pPr marL="0" indent="0" algn="r" eaLnBrk="1" fontAlgn="base" latinLnBrk="0" hangingPunct="1">
              <a:buNone/>
              <a:defRPr kumimoji="0" lang="zh-CN" altLang="en-US" sz="3200" b="0" i="0" u="none" strike="noStrike" kern="1200" cap="none" spc="150" normalizeH="0" baseline="0" noProof="1">
                <a:solidFill>
                  <a:srgbClr val="000000"/>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noProof="1"/>
              <a:t>编辑文本</a:t>
            </a:r>
            <a:endParaRPr lang="zh-CN" altLang="en-US" noProof="1"/>
          </a:p>
        </p:txBody>
      </p:sp>
      <p:sp>
        <p:nvSpPr>
          <p:cNvPr id="12" name="文本占位符 11"/>
          <p:cNvSpPr>
            <a:spLocks noGrp="1"/>
          </p:cNvSpPr>
          <p:nvPr>
            <p:ph type="body" sz="quarter" idx="13" hasCustomPrompt="1"/>
            <p:custDataLst>
              <p:tags r:id="rId7"/>
            </p:custDataLst>
          </p:nvPr>
        </p:nvSpPr>
        <p:spPr>
          <a:xfrm>
            <a:off x="1675600" y="2383625"/>
            <a:ext cx="5464231" cy="356400"/>
          </a:xfrm>
        </p:spPr>
        <p:txBody>
          <a:bodyPr anchor="b"/>
          <a:lstStyle>
            <a:lvl1pPr marL="0" indent="0" algn="r">
              <a:buNone/>
              <a:defRPr>
                <a:solidFill>
                  <a:srgbClr val="000000"/>
                </a:solidFill>
              </a:defRPr>
            </a:lvl1pPr>
            <a:lvl2pPr marL="457200" indent="0">
              <a:buNone/>
              <a:defRPr/>
            </a:lvl2pPr>
          </a:lstStyle>
          <a:p>
            <a:pPr lvl="0"/>
            <a:r>
              <a:rPr lang="zh-CN" altLang="en-US" noProof="1"/>
              <a:t>编辑文本</a:t>
            </a:r>
            <a:endParaRPr lang="zh-CN" altLang="en-US" noProof="1"/>
          </a:p>
        </p:txBody>
      </p:sp>
      <p:sp>
        <p:nvSpPr>
          <p:cNvPr id="8" name="日期占位符 3"/>
          <p:cNvSpPr>
            <a:spLocks noGrp="1"/>
          </p:cNvSpPr>
          <p:nvPr>
            <p:ph type="dt" sz="half" idx="14"/>
            <p:custDataLst>
              <p:tags r:id="rId8"/>
            </p:custDataLst>
          </p:nvPr>
        </p:nvSpPr>
        <p:spPr/>
        <p:txBody>
          <a:bodyPr/>
          <a:lstStyle>
            <a:lvl1pPr>
              <a:defRPr/>
            </a:lvl1pPr>
          </a:lstStyle>
          <a:p>
            <a:pPr>
              <a:defRPr/>
            </a:pPr>
            <a:endParaRPr lang="zh-CN" altLang="en-US"/>
          </a:p>
        </p:txBody>
      </p:sp>
      <p:sp>
        <p:nvSpPr>
          <p:cNvPr id="9" name="页脚占位符 4"/>
          <p:cNvSpPr>
            <a:spLocks noGrp="1"/>
          </p:cNvSpPr>
          <p:nvPr>
            <p:ph type="ftr" sz="quarter" idx="15"/>
            <p:custDataLst>
              <p:tags r:id="rId9"/>
            </p:custDataLst>
          </p:nvPr>
        </p:nvSpPr>
        <p:spPr/>
        <p:txBody>
          <a:bodyPr/>
          <a:lstStyle>
            <a:lvl1pPr>
              <a:defRPr/>
            </a:lvl1pPr>
          </a:lstStyle>
          <a:p>
            <a:pPr>
              <a:defRPr/>
            </a:pPr>
            <a:endParaRPr lang="zh-CN" altLang="en-US"/>
          </a:p>
        </p:txBody>
      </p:sp>
      <p:sp>
        <p:nvSpPr>
          <p:cNvPr id="10" name="灯片编号占位符 5"/>
          <p:cNvSpPr>
            <a:spLocks noGrp="1"/>
          </p:cNvSpPr>
          <p:nvPr>
            <p:ph type="sldNum" sz="quarter" idx="16"/>
            <p:custDataLst>
              <p:tags r:id="rId10"/>
            </p:custDataLst>
          </p:nvPr>
        </p:nvSpPr>
        <p:spPr/>
        <p:txBody>
          <a:bodyPr/>
          <a:lstStyle>
            <a:lvl1pPr>
              <a:defRPr/>
            </a:lvl1pPr>
          </a:lstStyle>
          <a:p>
            <a:pPr>
              <a:defRPr/>
            </a:pPr>
            <a:fld id="{DD47DC10-9F80-47CA-9BB0-03FC4730FA43}" type="slidenum">
              <a:rPr lang="zh-CN" altLang="en-US"/>
            </a:fld>
            <a:endParaRPr lang="zh-CN" altLang="en-US"/>
          </a:p>
        </p:txBody>
      </p:sp>
    </p:spTree>
  </p:cSld>
  <p:clrMapOvr>
    <a:masterClrMapping/>
  </p:clrMapOvr>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12" y="443234"/>
            <a:ext cx="1085110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rgbClr val="2747BE"/>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sz="half" idx="1"/>
            <p:custDataLst>
              <p:tags r:id="rId3"/>
            </p:custDataLst>
          </p:nvPr>
        </p:nvSpPr>
        <p:spPr>
          <a:xfrm>
            <a:off x="669860" y="952508"/>
            <a:ext cx="5282692" cy="5388907"/>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rgbClr val="2747BE"/>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2747BE"/>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内容占位符 3"/>
          <p:cNvSpPr>
            <a:spLocks noGrp="1"/>
          </p:cNvSpPr>
          <p:nvPr>
            <p:ph sz="half" idx="2"/>
            <p:custDataLst>
              <p:tags r:id="rId4"/>
            </p:custDataLst>
          </p:nvPr>
        </p:nvSpPr>
        <p:spPr>
          <a:xfrm>
            <a:off x="6238227" y="952508"/>
            <a:ext cx="5282692" cy="5388907"/>
          </a:xfrm>
        </p:spPr>
        <p:txBody>
          <a:bodyPr>
            <a:noAutofit/>
          </a:bodyPr>
          <a:lstStyle>
            <a:lvl1pPr>
              <a:defRPr sz="1600">
                <a:latin typeface="微软雅黑" panose="020B0503020204020204" pitchFamily="34" charset="-122"/>
                <a:ea typeface="微软雅黑" panose="020B0503020204020204" pitchFamily="34" charset="-122"/>
              </a:defRPr>
            </a:lvl1pPr>
            <a:lvl2pPr>
              <a:defRPr sz="16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600">
                <a:latin typeface="微软雅黑" panose="020B0503020204020204" pitchFamily="34" charset="-122"/>
                <a:ea typeface="微软雅黑" panose="020B0503020204020204" pitchFamily="34" charset="-122"/>
              </a:defRPr>
            </a:lvl4pPr>
            <a:lvl5pPr>
              <a:defRPr sz="1600">
                <a:latin typeface="微软雅黑" panose="020B0503020204020204" pitchFamily="34" charset="-122"/>
                <a:ea typeface="微软雅黑" panose="020B0503020204020204" pitchFamily="34" charset="-122"/>
              </a:defRPr>
            </a:lvl5pPr>
          </a:lstStyle>
          <a:p>
            <a:pPr lvl="0"/>
            <a:r>
              <a:rPr lang="zh-CN" altLang="en-US" noProof="1">
                <a:sym typeface="+mn-ea"/>
              </a:rPr>
              <a:t>单击此处</a:t>
            </a:r>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3"/>
          <p:cNvSpPr>
            <a:spLocks noGrp="1"/>
          </p:cNvSpPr>
          <p:nvPr>
            <p:ph type="dt" sz="half" idx="10"/>
            <p:custDataLst>
              <p:tags r:id="rId5"/>
            </p:custDataLst>
          </p:nvPr>
        </p:nvSpPr>
        <p:spPr/>
        <p:txBody>
          <a:bodyPr/>
          <a:lstStyle>
            <a:lvl1pPr>
              <a:defRPr/>
            </a:lvl1pPr>
          </a:lstStyle>
          <a:p>
            <a:pPr>
              <a:defRPr/>
            </a:pPr>
            <a:endParaRPr lang="zh-CN" altLang="en-US"/>
          </a:p>
        </p:txBody>
      </p:sp>
      <p:sp>
        <p:nvSpPr>
          <p:cNvPr id="6" name="页脚占位符 4"/>
          <p:cNvSpPr>
            <a:spLocks noGrp="1"/>
          </p:cNvSpPr>
          <p:nvPr>
            <p:ph type="ftr" sz="quarter" idx="11"/>
            <p:custDataLst>
              <p:tags r:id="rId6"/>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7"/>
            </p:custDataLst>
          </p:nvPr>
        </p:nvSpPr>
        <p:spPr/>
        <p:txBody>
          <a:bodyPr/>
          <a:lstStyle>
            <a:lvl1pPr>
              <a:defRPr/>
            </a:lvl1pPr>
          </a:lstStyle>
          <a:p>
            <a:pPr>
              <a:defRPr/>
            </a:pPr>
            <a:fld id="{BDAEE2AC-368D-4ED2-A387-F07EC13D6107}" type="slidenum">
              <a:rPr lang="zh-CN" altLang="en-US"/>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12" y="443234"/>
            <a:ext cx="1085110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文本占位符 2"/>
          <p:cNvSpPr>
            <a:spLocks noGrp="1"/>
          </p:cNvSpPr>
          <p:nvPr>
            <p:ph type="body" idx="1"/>
            <p:custDataLst>
              <p:tags r:id="rId3"/>
            </p:custDataLst>
          </p:nvPr>
        </p:nvSpPr>
        <p:spPr>
          <a:xfrm>
            <a:off x="669860" y="952508"/>
            <a:ext cx="5282692" cy="381003"/>
          </a:xfrm>
        </p:spPr>
        <p:txBody>
          <a:bodyPr tIns="38100" rIns="76200" bIns="3810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lang="zh-CN" altLang="en-US" noProof="1">
                <a:sym typeface="+mn-ea"/>
              </a:rPr>
              <a:t>单击此处</a:t>
            </a:r>
            <a:r>
              <a:rPr lang="zh-CN" altLang="en-US" noProof="1"/>
              <a:t>编辑母版文本样式</a:t>
            </a:r>
            <a:endParaRPr lang="zh-CN" altLang="en-US" noProof="1"/>
          </a:p>
        </p:txBody>
      </p:sp>
      <p:sp>
        <p:nvSpPr>
          <p:cNvPr id="4" name="内容占位符 3"/>
          <p:cNvSpPr>
            <a:spLocks noGrp="1"/>
          </p:cNvSpPr>
          <p:nvPr>
            <p:ph sz="half" idx="2"/>
            <p:custDataLst>
              <p:tags r:id="rId4"/>
            </p:custDataLst>
          </p:nvPr>
        </p:nvSpPr>
        <p:spPr>
          <a:xfrm>
            <a:off x="669855" y="1406525"/>
            <a:ext cx="5282650" cy="4934752"/>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5" name="文本占位符 4"/>
          <p:cNvSpPr>
            <a:spLocks noGrp="1"/>
          </p:cNvSpPr>
          <p:nvPr>
            <p:ph type="body" sz="quarter" idx="3"/>
            <p:custDataLst>
              <p:tags r:id="rId5"/>
            </p:custDataLst>
          </p:nvPr>
        </p:nvSpPr>
        <p:spPr>
          <a:xfrm>
            <a:off x="6235100" y="952508"/>
            <a:ext cx="5282692" cy="381003"/>
          </a:xfrm>
        </p:spPr>
        <p:txBody>
          <a:bodyPr tIns="38100" rIns="76200" bIns="38100" rtlCol="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lang="zh-CN" altLang="en-US" noProof="1">
                <a:sym typeface="+mn-ea"/>
              </a:rPr>
              <a:t>单击此处编辑母版文本样式</a:t>
            </a:r>
            <a:endParaRPr lang="zh-CN" altLang="en-US" noProof="1">
              <a:sym typeface="+mn-ea"/>
            </a:endParaRPr>
          </a:p>
        </p:txBody>
      </p:sp>
      <p:sp>
        <p:nvSpPr>
          <p:cNvPr id="6" name="内容占位符 5"/>
          <p:cNvSpPr>
            <a:spLocks noGrp="1"/>
          </p:cNvSpPr>
          <p:nvPr>
            <p:ph sz="quarter" idx="4"/>
            <p:custDataLst>
              <p:tags r:id="rId6"/>
            </p:custDataLst>
          </p:nvPr>
        </p:nvSpPr>
        <p:spPr>
          <a:xfrm>
            <a:off x="6235100" y="1406525"/>
            <a:ext cx="5282692" cy="4934752"/>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7" name="日期占位符 3"/>
          <p:cNvSpPr>
            <a:spLocks noGrp="1"/>
          </p:cNvSpPr>
          <p:nvPr>
            <p:ph type="dt" sz="half" idx="10"/>
            <p:custDataLst>
              <p:tags r:id="rId7"/>
            </p:custDataLst>
          </p:nvPr>
        </p:nvSpPr>
        <p:spPr/>
        <p:txBody>
          <a:bodyPr/>
          <a:lstStyle>
            <a:lvl1pPr>
              <a:defRPr/>
            </a:lvl1pPr>
          </a:lstStyle>
          <a:p>
            <a:pPr>
              <a:defRPr/>
            </a:pPr>
            <a:endParaRPr lang="zh-CN" altLang="en-US"/>
          </a:p>
        </p:txBody>
      </p:sp>
      <p:sp>
        <p:nvSpPr>
          <p:cNvPr id="8" name="页脚占位符 4"/>
          <p:cNvSpPr>
            <a:spLocks noGrp="1"/>
          </p:cNvSpPr>
          <p:nvPr>
            <p:ph type="ftr" sz="quarter" idx="11"/>
            <p:custDataLst>
              <p:tags r:id="rId8"/>
            </p:custDataLst>
          </p:nvPr>
        </p:nvSpPr>
        <p:spPr/>
        <p:txBody>
          <a:bodyPr/>
          <a:lstStyle>
            <a:lvl1pPr>
              <a:defRPr/>
            </a:lvl1pPr>
          </a:lstStyle>
          <a:p>
            <a:pPr>
              <a:defRPr/>
            </a:pPr>
            <a:endParaRPr lang="zh-CN" altLang="en-US"/>
          </a:p>
        </p:txBody>
      </p:sp>
      <p:sp>
        <p:nvSpPr>
          <p:cNvPr id="9" name="灯片编号占位符 5"/>
          <p:cNvSpPr>
            <a:spLocks noGrp="1"/>
          </p:cNvSpPr>
          <p:nvPr>
            <p:ph type="sldNum" sz="quarter" idx="12"/>
            <p:custDataLst>
              <p:tags r:id="rId9"/>
            </p:custDataLst>
          </p:nvPr>
        </p:nvSpPr>
        <p:spPr/>
        <p:txBody>
          <a:bodyPr/>
          <a:lstStyle>
            <a:lvl1pPr>
              <a:defRPr/>
            </a:lvl1pPr>
          </a:lstStyle>
          <a:p>
            <a:pPr>
              <a:defRPr/>
            </a:pPr>
            <a:fld id="{69B27451-B61D-4EBD-9E20-9C423E26C623}" type="slidenum">
              <a:rPr lang="zh-CN" altLang="en-US"/>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rgbClr val="2747BE"/>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日期占位符 3"/>
          <p:cNvSpPr>
            <a:spLocks noGrp="1"/>
          </p:cNvSpPr>
          <p:nvPr>
            <p:ph type="dt" sz="half" idx="10"/>
            <p:custDataLst>
              <p:tags r:id="rId3"/>
            </p:custDataLst>
          </p:nvPr>
        </p:nvSpPr>
        <p:spPr/>
        <p:txBody>
          <a:bodyPr/>
          <a:lstStyle>
            <a:lvl1pPr>
              <a:defRPr/>
            </a:lvl1pPr>
          </a:lstStyle>
          <a:p>
            <a:pPr>
              <a:defRPr/>
            </a:pPr>
            <a:endParaRPr lang="zh-CN" altLang="en-US"/>
          </a:p>
        </p:txBody>
      </p:sp>
      <p:sp>
        <p:nvSpPr>
          <p:cNvPr id="4" name="页脚占位符 4"/>
          <p:cNvSpPr>
            <a:spLocks noGrp="1"/>
          </p:cNvSpPr>
          <p:nvPr>
            <p:ph type="ftr" sz="quarter" idx="11"/>
            <p:custDataLst>
              <p:tags r:id="rId4"/>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2"/>
            <p:custDataLst>
              <p:tags r:id="rId5"/>
            </p:custDataLst>
          </p:nvPr>
        </p:nvSpPr>
        <p:spPr/>
        <p:txBody>
          <a:bodyPr/>
          <a:lstStyle>
            <a:lvl1pPr>
              <a:defRPr/>
            </a:lvl1pPr>
          </a:lstStyle>
          <a:p>
            <a:pPr>
              <a:defRPr/>
            </a:pPr>
            <a:fld id="{49BB12C0-236C-47D9-B21E-53704C811C44}" type="slidenum">
              <a:rPr lang="zh-CN" altLang="en-US"/>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custDataLst>
              <p:tags r:id="rId2"/>
            </p:custDataLst>
          </p:nvPr>
        </p:nvSpPr>
        <p:spPr/>
        <p:txBody>
          <a:bodyPr/>
          <a:lstStyle>
            <a:lvl1pPr>
              <a:defRPr/>
            </a:lvl1pPr>
          </a:lstStyle>
          <a:p>
            <a:pPr>
              <a:defRPr/>
            </a:pPr>
            <a:endParaRPr lang="zh-CN" altLang="en-US"/>
          </a:p>
        </p:txBody>
      </p:sp>
      <p:sp>
        <p:nvSpPr>
          <p:cNvPr id="3" name="页脚占位符 4"/>
          <p:cNvSpPr>
            <a:spLocks noGrp="1"/>
          </p:cNvSpPr>
          <p:nvPr>
            <p:ph type="ftr" sz="quarter" idx="11"/>
            <p:custDataLst>
              <p:tags r:id="rId3"/>
            </p:custDataLst>
          </p:nvPr>
        </p:nvSpPr>
        <p:spPr/>
        <p:txBody>
          <a:bodyPr/>
          <a:lstStyle>
            <a:lvl1pPr>
              <a:defRPr/>
            </a:lvl1pPr>
          </a:lstStyle>
          <a:p>
            <a:pPr>
              <a:defRPr/>
            </a:pPr>
            <a:endParaRPr lang="zh-CN" altLang="en-US"/>
          </a:p>
        </p:txBody>
      </p:sp>
      <p:sp>
        <p:nvSpPr>
          <p:cNvPr id="4" name="灯片编号占位符 5"/>
          <p:cNvSpPr>
            <a:spLocks noGrp="1"/>
          </p:cNvSpPr>
          <p:nvPr>
            <p:ph type="sldNum" sz="quarter" idx="12"/>
            <p:custDataLst>
              <p:tags r:id="rId4"/>
            </p:custDataLst>
          </p:nvPr>
        </p:nvSpPr>
        <p:spPr/>
        <p:txBody>
          <a:bodyPr/>
          <a:lstStyle>
            <a:lvl1pPr>
              <a:defRPr/>
            </a:lvl1pPr>
          </a:lstStyle>
          <a:p>
            <a:pPr>
              <a:defRPr/>
            </a:pPr>
            <a:fld id="{B8C1EB70-7901-479E-AC6D-39092085774B}" type="slidenum">
              <a:rPr lang="zh-CN" altLang="en-US"/>
            </a:fld>
            <a:endParaRPr lang="zh-CN" altLang="en-US"/>
          </a:p>
        </p:txBody>
      </p:sp>
      <p:pic>
        <p:nvPicPr>
          <p:cNvPr id="2051" name="图片 4" descr="哈哈"/>
          <p:cNvPicPr>
            <a:picLocks noChangeAspect="1"/>
          </p:cNvPicPr>
          <p:nvPr userDrawn="1"/>
        </p:nvPicPr>
        <p:blipFill>
          <a:blip r:embed="rId5"/>
          <a:stretch>
            <a:fillRect/>
          </a:stretch>
        </p:blipFill>
        <p:spPr>
          <a:xfrm>
            <a:off x="8312150" y="-47625"/>
            <a:ext cx="3489325" cy="1179513"/>
          </a:xfrm>
          <a:prstGeom prst="rect">
            <a:avLst/>
          </a:prstGeom>
          <a:noFill/>
          <a:ln w="9525">
            <a:noFill/>
          </a:ln>
        </p:spPr>
      </p:pic>
      <p:pic>
        <p:nvPicPr>
          <p:cNvPr id="5" name="图片 4" descr="面对面logo4（四色）"/>
          <p:cNvPicPr>
            <a:picLocks noChangeAspect="1"/>
          </p:cNvPicPr>
          <p:nvPr userDrawn="1"/>
        </p:nvPicPr>
        <p:blipFill>
          <a:blip r:embed="rId6"/>
          <a:stretch>
            <a:fillRect/>
          </a:stretch>
        </p:blipFill>
        <p:spPr>
          <a:xfrm>
            <a:off x="227965" y="260350"/>
            <a:ext cx="1691640" cy="563880"/>
          </a:xfrm>
          <a:prstGeom prst="rect">
            <a:avLst/>
          </a:prstGeom>
        </p:spPr>
      </p:pic>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60" y="443234"/>
            <a:ext cx="1085110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rgbClr val="000000"/>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图片占位符 2"/>
          <p:cNvSpPr>
            <a:spLocks noGrp="1"/>
          </p:cNvSpPr>
          <p:nvPr>
            <p:ph type="pic" idx="1"/>
            <p:custDataLst>
              <p:tags r:id="rId3"/>
            </p:custDataLst>
          </p:nvPr>
        </p:nvSpPr>
        <p:spPr>
          <a:xfrm>
            <a:off x="669860" y="952508"/>
            <a:ext cx="5282692" cy="5388907"/>
          </a:xfrm>
        </p:spPr>
        <p:txBody>
          <a:bodyPr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r>
              <a:rPr lang="zh-CN" altLang="en-US" noProof="1">
                <a:sym typeface="+mn-ea"/>
              </a:rPr>
              <a:t>单击图标添加图片</a:t>
            </a:r>
            <a:endParaRPr lang="zh-CN" altLang="en-US" noProof="1">
              <a:sym typeface="+mn-ea"/>
            </a:endParaRPr>
          </a:p>
        </p:txBody>
      </p:sp>
      <p:sp>
        <p:nvSpPr>
          <p:cNvPr id="4" name="文本占位符 3"/>
          <p:cNvSpPr>
            <a:spLocks noGrp="1"/>
          </p:cNvSpPr>
          <p:nvPr>
            <p:ph type="body" sz="half" idx="2"/>
            <p:custDataLst>
              <p:tags r:id="rId4"/>
            </p:custDataLst>
          </p:nvPr>
        </p:nvSpPr>
        <p:spPr>
          <a:xfrm>
            <a:off x="6238275" y="952508"/>
            <a:ext cx="5282692" cy="5388907"/>
          </a:xfrm>
        </p:spPr>
        <p:txBody>
          <a:bodyPr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1pPr>
          </a:lstStyle>
          <a:p>
            <a:pPr lvl="0"/>
            <a:r>
              <a:rPr lang="zh-CN" altLang="en-US" noProof="1">
                <a:sym typeface="+mn-ea"/>
              </a:rPr>
              <a:t>单击此处编辑母版文本样式</a:t>
            </a:r>
            <a:endParaRPr lang="zh-CN" altLang="en-US" noProof="1">
              <a:sym typeface="+mn-ea"/>
            </a:endParaRPr>
          </a:p>
        </p:txBody>
      </p:sp>
      <p:sp>
        <p:nvSpPr>
          <p:cNvPr id="5" name="日期占位符 3"/>
          <p:cNvSpPr>
            <a:spLocks noGrp="1"/>
          </p:cNvSpPr>
          <p:nvPr>
            <p:ph type="dt" sz="half" idx="10"/>
            <p:custDataLst>
              <p:tags r:id="rId5"/>
            </p:custDataLst>
          </p:nvPr>
        </p:nvSpPr>
        <p:spPr/>
        <p:txBody>
          <a:bodyPr/>
          <a:lstStyle>
            <a:lvl1pPr>
              <a:defRPr/>
            </a:lvl1pPr>
          </a:lstStyle>
          <a:p>
            <a:pPr>
              <a:defRPr/>
            </a:pPr>
            <a:endParaRPr lang="zh-CN" altLang="en-US"/>
          </a:p>
        </p:txBody>
      </p:sp>
      <p:sp>
        <p:nvSpPr>
          <p:cNvPr id="6" name="页脚占位符 4"/>
          <p:cNvSpPr>
            <a:spLocks noGrp="1"/>
          </p:cNvSpPr>
          <p:nvPr>
            <p:ph type="ftr" sz="quarter" idx="11"/>
            <p:custDataLst>
              <p:tags r:id="rId6"/>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7"/>
            </p:custDataLst>
          </p:nvPr>
        </p:nvSpPr>
        <p:spPr/>
        <p:txBody>
          <a:bodyPr/>
          <a:lstStyle>
            <a:lvl1pPr>
              <a:defRPr/>
            </a:lvl1pPr>
          </a:lstStyle>
          <a:p>
            <a:pPr>
              <a:defRPr/>
            </a:pPr>
            <a:fld id="{C67445A4-C0BB-452B-A7F3-D7AA9591C7EA}" type="slidenum">
              <a:rPr lang="zh-CN" altLang="en-US"/>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0034" y="952508"/>
            <a:ext cx="950885" cy="5388907"/>
          </a:xfrm>
        </p:spPr>
        <p:txBody>
          <a:bodyPr vert="eaVert" rtlCol="0" anchor="ctr">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rgbClr val="000000"/>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竖排文字占位符 2"/>
          <p:cNvSpPr>
            <a:spLocks noGrp="1"/>
          </p:cNvSpPr>
          <p:nvPr>
            <p:ph type="body" orient="vert" idx="1"/>
            <p:custDataLst>
              <p:tags r:id="rId3"/>
            </p:custDataLst>
          </p:nvPr>
        </p:nvSpPr>
        <p:spPr>
          <a:xfrm>
            <a:off x="669855" y="952500"/>
            <a:ext cx="9827077" cy="5388907"/>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noProof="1">
                <a:sym typeface="+mn-ea"/>
              </a:rPr>
              <a:t>单击此处</a:t>
            </a:r>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custDataLst>
              <p:tags r:id="rId4"/>
            </p:custDataLst>
          </p:nvPr>
        </p:nvSpPr>
        <p:spPr/>
        <p:txBody>
          <a:bodyPr/>
          <a:lstStyle>
            <a:lvl1pPr>
              <a:defRPr/>
            </a:lvl1pPr>
          </a:lstStyle>
          <a:p>
            <a:pPr>
              <a:defRPr/>
            </a:pPr>
            <a:endParaRPr lang="zh-CN" altLang="en-US"/>
          </a:p>
        </p:txBody>
      </p:sp>
      <p:sp>
        <p:nvSpPr>
          <p:cNvPr id="5" name="页脚占位符 4"/>
          <p:cNvSpPr>
            <a:spLocks noGrp="1"/>
          </p:cNvSpPr>
          <p:nvPr>
            <p:ph type="ftr" sz="quarter" idx="11"/>
            <p:custDataLst>
              <p:tags r:id="rId5"/>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6"/>
            </p:custDataLst>
          </p:nvPr>
        </p:nvSpPr>
        <p:spPr/>
        <p:txBody>
          <a:bodyPr/>
          <a:lstStyle>
            <a:lvl1pPr>
              <a:defRPr/>
            </a:lvl1pPr>
          </a:lstStyle>
          <a:p>
            <a:pPr>
              <a:defRPr/>
            </a:pPr>
            <a:fld id="{19DE868F-D697-40DF-890C-3E7AE3034BAC}" type="slidenum">
              <a:rPr lang="zh-CN" altLang="en-US"/>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8" Type="http://schemas.openxmlformats.org/officeDocument/2006/relationships/theme" Target="../theme/theme1.xml"/><Relationship Id="rId37" Type="http://schemas.openxmlformats.org/officeDocument/2006/relationships/tags" Target="../tags/tag76.xml"/><Relationship Id="rId36" Type="http://schemas.openxmlformats.org/officeDocument/2006/relationships/tags" Target="../tags/tag75.xml"/><Relationship Id="rId35" Type="http://schemas.openxmlformats.org/officeDocument/2006/relationships/tags" Target="../tags/tag74.xml"/><Relationship Id="rId34" Type="http://schemas.openxmlformats.org/officeDocument/2006/relationships/tags" Target="../tags/tag73.xml"/><Relationship Id="rId33" Type="http://schemas.openxmlformats.org/officeDocument/2006/relationships/tags" Target="../tags/tag72.xml"/><Relationship Id="rId32" Type="http://schemas.openxmlformats.org/officeDocument/2006/relationships/tags" Target="../tags/tag71.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custDataLst>
              <p:tags r:id="rId32"/>
            </p:custDataLst>
          </p:nvPr>
        </p:nvSpPr>
        <p:spPr bwMode="auto">
          <a:xfrm>
            <a:off x="669855" y="442913"/>
            <a:ext cx="10851020"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38100" rIns="76200" bIns="38100" numCol="1" anchor="t" anchorCtr="0" compatLnSpc="1"/>
          <a:lstStyle/>
          <a:p>
            <a:pPr lvl="0"/>
            <a:r>
              <a:rPr lang="zh-CN" altLang="en-US" dirty="0"/>
              <a:t>单击此处编辑母版标题样式</a:t>
            </a:r>
            <a:endParaRPr lang="zh-CN" altLang="en-US" dirty="0"/>
          </a:p>
        </p:txBody>
      </p:sp>
      <p:sp>
        <p:nvSpPr>
          <p:cNvPr id="1027" name="文本占位符 2"/>
          <p:cNvSpPr>
            <a:spLocks noGrp="1" noChangeArrowheads="1"/>
          </p:cNvSpPr>
          <p:nvPr>
            <p:ph type="body" idx="9"/>
            <p:custDataLst>
              <p:tags r:id="rId33"/>
            </p:custDataLst>
          </p:nvPr>
        </p:nvSpPr>
        <p:spPr bwMode="auto">
          <a:xfrm>
            <a:off x="669855" y="952500"/>
            <a:ext cx="10851020" cy="538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0" rIns="82550" bIns="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34"/>
            </p:custDataLst>
          </p:nvPr>
        </p:nvSpPr>
        <p:spPr>
          <a:xfrm>
            <a:off x="879383" y="6350000"/>
            <a:ext cx="2700057" cy="315913"/>
          </a:xfrm>
          <a:prstGeom prst="rect">
            <a:avLst/>
          </a:prstGeom>
        </p:spPr>
        <p:txBody>
          <a:bodyPr vert="horz" lIns="91440" tIns="45720" rIns="91440" bIns="45720" rtlCol="0" anchor="ctr">
            <a:normAutofit/>
          </a:bodyPr>
          <a:lstStyle>
            <a:lvl1pPr algn="l">
              <a:defRPr sz="1200" noProof="1">
                <a:solidFill>
                  <a:schemeClr val="tx1">
                    <a:tint val="75000"/>
                  </a:schemeClr>
                </a:solidFill>
                <a:ea typeface="微软雅黑" panose="020B0503020204020204" pitchFamily="34" charset="-122"/>
              </a:defRPr>
            </a:lvl1pPr>
          </a:lstStyle>
          <a:p>
            <a:pPr>
              <a:defRPr/>
            </a:pPr>
            <a:endParaRPr lang="zh-CN" altLang="en-US"/>
          </a:p>
        </p:txBody>
      </p:sp>
      <p:sp>
        <p:nvSpPr>
          <p:cNvPr id="5" name="页脚占位符 4"/>
          <p:cNvSpPr>
            <a:spLocks noGrp="1"/>
          </p:cNvSpPr>
          <p:nvPr>
            <p:ph type="ftr" sz="quarter" idx="3"/>
            <p:custDataLst>
              <p:tags r:id="rId35"/>
            </p:custDataLst>
          </p:nvPr>
        </p:nvSpPr>
        <p:spPr>
          <a:xfrm>
            <a:off x="4115959" y="6350000"/>
            <a:ext cx="3958813" cy="315913"/>
          </a:xfrm>
          <a:prstGeom prst="rect">
            <a:avLst/>
          </a:prstGeom>
        </p:spPr>
        <p:txBody>
          <a:bodyPr vert="horz" lIns="91440" tIns="45720" rIns="91440" bIns="45720" rtlCol="0" anchor="ctr">
            <a:normAutofit/>
          </a:bodyPr>
          <a:lstStyle>
            <a:lvl1pPr algn="ctr">
              <a:defRPr sz="1200" noProof="1">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custDataLst>
              <p:tags r:id="rId36"/>
            </p:custDataLst>
          </p:nvPr>
        </p:nvSpPr>
        <p:spPr>
          <a:xfrm>
            <a:off x="8609703" y="6350000"/>
            <a:ext cx="2700057" cy="315913"/>
          </a:xfrm>
          <a:prstGeom prst="rect">
            <a:avLst/>
          </a:prstGeom>
        </p:spPr>
        <p:txBody>
          <a:bodyPr vert="horz" lIns="91440" tIns="45720" rIns="91440" bIns="45720" rtlCol="0" anchor="ctr">
            <a:normAutofit/>
          </a:bodyPr>
          <a:lstStyle>
            <a:lvl1pPr algn="r">
              <a:defRPr sz="1200" noProof="1">
                <a:solidFill>
                  <a:schemeClr val="tx1">
                    <a:tint val="75000"/>
                  </a:schemeClr>
                </a:solidFill>
                <a:ea typeface="微软雅黑" panose="020B0503020204020204" pitchFamily="34" charset="-122"/>
              </a:defRPr>
            </a:lvl1pPr>
          </a:lstStyle>
          <a:p>
            <a:pPr>
              <a:defRPr/>
            </a:pPr>
            <a:fld id="{969892E7-8E64-435E-8CEB-BC9971460E94}" type="slidenum">
              <a:rPr lang="zh-CN" altLang="en-US"/>
            </a:fld>
            <a:endParaRPr lang="zh-CN" altLang="en-US"/>
          </a:p>
        </p:txBody>
      </p:sp>
      <p:sp>
        <p:nvSpPr>
          <p:cNvPr id="2" name="KSO_TEMPLATE" hidden="1"/>
          <p:cNvSpPr/>
          <p:nvPr>
            <p:custDataLst>
              <p:tags r:id="rId3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Lst>
  <p:hf sldNum="0" hdr="0" ftr="0" dt="0"/>
  <p:txStyles>
    <p:titleStyle>
      <a:lvl1pPr algn="l" rtl="0" eaLnBrk="1" fontAlgn="base" hangingPunct="1">
        <a:spcBef>
          <a:spcPct val="0"/>
        </a:spcBef>
        <a:spcAft>
          <a:spcPct val="0"/>
        </a:spcAft>
        <a:defRPr sz="2400" b="1" kern="1200" spc="200">
          <a:solidFill>
            <a:srgbClr val="000000"/>
          </a:solidFill>
          <a:latin typeface="微软雅黑" panose="020B0503020204020204" pitchFamily="34" charset="-122"/>
          <a:ea typeface="微软雅黑" panose="020B0503020204020204" pitchFamily="34" charset="-122"/>
          <a:cs typeface="+mj-cs"/>
        </a:defRPr>
      </a:lvl1pPr>
      <a:lvl2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2pPr>
      <a:lvl3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3pPr>
      <a:lvl4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4pPr>
      <a:lvl5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5pPr>
      <a:lvl6pPr marL="4572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6pPr>
      <a:lvl7pPr marL="9144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7pPr>
      <a:lvl8pPr marL="13716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8pPr>
      <a:lvl9pPr marL="18288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9pPr>
    </p:titleStyle>
    <p:bodyStyle>
      <a:lvl1pPr marL="228600" indent="-228600" algn="l" rtl="0" eaLnBrk="1" fontAlgn="base" hangingPunct="1">
        <a:lnSpc>
          <a:spcPct val="130000"/>
        </a:lnSpc>
        <a:spcBef>
          <a:spcPct val="0"/>
        </a:spcBef>
        <a:spcAft>
          <a:spcPts val="1000"/>
        </a:spcAft>
        <a:buFont typeface="Arial" panose="020B0604020202020204" pitchFamily="34" charset="0"/>
        <a:buChar char="•"/>
        <a:defRPr sz="1600" kern="1200" spc="150">
          <a:solidFill>
            <a:srgbClr val="000000"/>
          </a:solidFill>
          <a:latin typeface="微软雅黑" panose="020B0503020204020204" pitchFamily="34" charset="-122"/>
          <a:ea typeface="微软雅黑" panose="020B0503020204020204" pitchFamily="34" charset="-122"/>
          <a:cs typeface="+mn-cs"/>
        </a:defRPr>
      </a:lvl1pPr>
      <a:lvl2pPr marL="685800" indent="-228600" algn="l" defTabSz="0"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rgbClr val="2747BE"/>
          </a:solidFill>
          <a:latin typeface="微软雅黑" panose="020B0503020204020204" pitchFamily="34" charset="-122"/>
          <a:ea typeface="微软雅黑" panose="020B0503020204020204" pitchFamily="34" charset="-122"/>
          <a:cs typeface="+mn-cs"/>
        </a:defRPr>
      </a:lvl2pPr>
      <a:lvl3pPr marL="1143000" indent="-228600" algn="l" defTabSz="0"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rgbClr val="000000"/>
          </a:solidFill>
          <a:latin typeface="微软雅黑" panose="020B0503020204020204" pitchFamily="34" charset="-122"/>
          <a:ea typeface="微软雅黑" panose="020B0503020204020204" pitchFamily="34" charset="-122"/>
          <a:cs typeface="+mn-cs"/>
        </a:defRPr>
      </a:lvl3pPr>
      <a:lvl4pPr marL="1600200" indent="-228600" algn="l" defTabSz="0"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rgbClr val="2747BE"/>
          </a:solidFill>
          <a:latin typeface="微软雅黑" panose="020B0503020204020204" pitchFamily="34" charset="-122"/>
          <a:ea typeface="微软雅黑" panose="020B0503020204020204" pitchFamily="34" charset="-122"/>
          <a:cs typeface="+mn-cs"/>
        </a:defRPr>
      </a:lvl4pPr>
      <a:lvl5pPr marL="2057400" indent="-228600" algn="l" defTabSz="0"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rgbClr val="000000"/>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80.xml"/><Relationship Id="rId7" Type="http://schemas.openxmlformats.org/officeDocument/2006/relationships/tags" Target="../tags/tag79.xml"/><Relationship Id="rId6" Type="http://schemas.openxmlformats.org/officeDocument/2006/relationships/slide" Target="slide9.xml"/><Relationship Id="rId5" Type="http://schemas.openxmlformats.org/officeDocument/2006/relationships/tags" Target="../tags/tag78.xml"/><Relationship Id="rId4" Type="http://schemas.openxmlformats.org/officeDocument/2006/relationships/slide" Target="slide7.xml"/><Relationship Id="rId3" Type="http://schemas.openxmlformats.org/officeDocument/2006/relationships/image" Target="../media/image3.png"/><Relationship Id="rId2" Type="http://schemas.openxmlformats.org/officeDocument/2006/relationships/tags" Target="../tags/tag77.xml"/><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6.xml"/><Relationship Id="rId3" Type="http://schemas.openxmlformats.org/officeDocument/2006/relationships/tags" Target="../tags/tag89.xml"/><Relationship Id="rId2" Type="http://schemas.openxmlformats.org/officeDocument/2006/relationships/image" Target="../media/image11.emf"/><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8.xml"/><Relationship Id="rId2" Type="http://schemas.openxmlformats.org/officeDocument/2006/relationships/tags" Target="../tags/tag90.xml"/><Relationship Id="rId1" Type="http://schemas.openxmlformats.org/officeDocument/2006/relationships/image" Target="../media/image4.tiff"/></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9.xml"/><Relationship Id="rId1" Type="http://schemas.openxmlformats.org/officeDocument/2006/relationships/tags" Target="../tags/tag9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3.tiff"/><Relationship Id="rId1" Type="http://schemas.openxmlformats.org/officeDocument/2006/relationships/image" Target="../media/image2.tiff"/></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5.xml"/><Relationship Id="rId4" Type="http://schemas.openxmlformats.org/officeDocument/2006/relationships/tags" Target="../tags/tag82.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tags" Target="../tags/tag8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83.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image" Target="../media/image7.emf"/><Relationship Id="rId2" Type="http://schemas.openxmlformats.org/officeDocument/2006/relationships/image" Target="../media/image6.png"/><Relationship Id="rId1" Type="http://schemas.openxmlformats.org/officeDocument/2006/relationships/tags" Target="../tags/tag8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85.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9.xml"/><Relationship Id="rId3" Type="http://schemas.openxmlformats.org/officeDocument/2006/relationships/tags" Target="../tags/tag86.xml"/><Relationship Id="rId2" Type="http://schemas.openxmlformats.org/officeDocument/2006/relationships/image" Target="../media/image8.png"/><Relationship Id="rId1" Type="http://schemas.openxmlformats.org/officeDocument/2006/relationships/image" Target="../media/image2.tiff"/></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20.xml"/><Relationship Id="rId3" Type="http://schemas.openxmlformats.org/officeDocument/2006/relationships/tags" Target="../tags/tag87.xml"/><Relationship Id="rId2" Type="http://schemas.openxmlformats.org/officeDocument/2006/relationships/image" Target="../media/image4.tiff"/><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1.xml"/><Relationship Id="rId3" Type="http://schemas.openxmlformats.org/officeDocument/2006/relationships/tags" Target="../tags/tag88.xml"/><Relationship Id="rId2" Type="http://schemas.openxmlformats.org/officeDocument/2006/relationships/image" Target="../media/image3.tiff"/><Relationship Id="rId1" Type="http://schemas.openxmlformats.org/officeDocument/2006/relationships/image" Target="../media/image2.tiff"/></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5" name="五边形 4"/>
          <p:cNvSpPr/>
          <p:nvPr/>
        </p:nvSpPr>
        <p:spPr>
          <a:xfrm rot="5400000">
            <a:off x="9749758" y="623539"/>
            <a:ext cx="2131092" cy="864870"/>
          </a:xfrm>
          <a:prstGeom prst="homePlate">
            <a:avLst/>
          </a:prstGeom>
          <a:solidFill>
            <a:srgbClr val="FF9919"/>
          </a:solidFill>
          <a:ln>
            <a:noFill/>
          </a:ln>
          <a:effectLst>
            <a:outerShdw blurRad="50800" dist="38100" algn="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vert270" rtlCol="0" anchor="ctr"/>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目</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录</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p:txBody>
      </p:sp>
      <p:grpSp>
        <p:nvGrpSpPr>
          <p:cNvPr id="17412" name="组合 3"/>
          <p:cNvGrpSpPr/>
          <p:nvPr/>
        </p:nvGrpSpPr>
        <p:grpSpPr>
          <a:xfrm>
            <a:off x="2945765" y="3133725"/>
            <a:ext cx="6338887" cy="822325"/>
            <a:chOff x="3671" y="4200"/>
            <a:chExt cx="9982" cy="1296"/>
          </a:xfrm>
        </p:grpSpPr>
        <p:sp>
          <p:nvSpPr>
            <p:cNvPr id="17413" name="文本框 104">
              <a:hlinkClick r:id="rId1" action="ppaction://hlinksldjump"/>
            </p:cNvPr>
            <p:cNvSpPr txBox="1"/>
            <p:nvPr>
              <p:custDataLst>
                <p:tags r:id="rId2"/>
              </p:custDataLst>
            </p:nvPr>
          </p:nvSpPr>
          <p:spPr>
            <a:xfrm>
              <a:off x="6076" y="4218"/>
              <a:ext cx="7577" cy="1278"/>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面对面</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过</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考点</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a:p>
              <a:pPr>
                <a:lnSpc>
                  <a:spcPct val="120000"/>
                </a:lnSpc>
                <a:buSzPct val="100000"/>
              </a:pP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4" name="组合 3"/>
            <p:cNvGrpSpPr/>
            <p:nvPr/>
          </p:nvGrpSpPr>
          <p:grpSpPr>
            <a:xfrm>
              <a:off x="3671" y="4200"/>
              <a:ext cx="2230" cy="1183"/>
              <a:chOff x="8163" y="4584"/>
              <a:chExt cx="2870" cy="1632"/>
            </a:xfrm>
          </p:grpSpPr>
          <p:pic>
            <p:nvPicPr>
              <p:cNvPr id="17415" name="图片 2"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16" name="文本框 5"/>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17" name="组合 11"/>
          <p:cNvGrpSpPr/>
          <p:nvPr/>
        </p:nvGrpSpPr>
        <p:grpSpPr>
          <a:xfrm>
            <a:off x="2945765" y="4092575"/>
            <a:ext cx="6573900" cy="751205"/>
            <a:chOff x="3529" y="5686"/>
            <a:chExt cx="10352" cy="1183"/>
          </a:xfrm>
        </p:grpSpPr>
        <p:sp>
          <p:nvSpPr>
            <p:cNvPr id="17418" name="文本框 108">
              <a:hlinkClick r:id="rId4" action="ppaction://hlinksldjump"/>
            </p:cNvPr>
            <p:cNvSpPr txBox="1"/>
            <p:nvPr>
              <p:custDataLst>
                <p:tags r:id="rId5"/>
              </p:custDataLst>
            </p:nvPr>
          </p:nvSpPr>
          <p:spPr>
            <a:xfrm>
              <a:off x="5902" y="5686"/>
              <a:ext cx="7979" cy="957"/>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陕西</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6</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年真题、副题精讲练</a:t>
              </a:r>
              <a:endParaRPr 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9" name="组合 12"/>
            <p:cNvGrpSpPr/>
            <p:nvPr/>
          </p:nvGrpSpPr>
          <p:grpSpPr>
            <a:xfrm>
              <a:off x="3529" y="5686"/>
              <a:ext cx="2230" cy="1183"/>
              <a:chOff x="8163" y="4584"/>
              <a:chExt cx="2870" cy="1632"/>
            </a:xfrm>
          </p:grpSpPr>
          <p:pic>
            <p:nvPicPr>
              <p:cNvPr id="17420" name="图片 13"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1" name="文本框 14"/>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22" name="组合 12"/>
          <p:cNvGrpSpPr/>
          <p:nvPr/>
        </p:nvGrpSpPr>
        <p:grpSpPr>
          <a:xfrm>
            <a:off x="2945765" y="4980305"/>
            <a:ext cx="6337547" cy="751205"/>
            <a:chOff x="4643" y="7172"/>
            <a:chExt cx="9982" cy="1185"/>
          </a:xfrm>
        </p:grpSpPr>
        <p:sp>
          <p:nvSpPr>
            <p:cNvPr id="17423" name="文本框 106">
              <a:hlinkClick r:id="rId6" action="ppaction://hlinksldjump"/>
            </p:cNvPr>
            <p:cNvSpPr txBox="1"/>
            <p:nvPr>
              <p:custDataLst>
                <p:tags r:id="rId7"/>
              </p:custDataLst>
            </p:nvPr>
          </p:nvSpPr>
          <p:spPr>
            <a:xfrm>
              <a:off x="7076" y="7285"/>
              <a:ext cx="7549" cy="882"/>
            </a:xfrm>
            <a:prstGeom prst="rect">
              <a:avLst/>
            </a:prstGeom>
            <a:noFill/>
            <a:ln w="9525">
              <a:noFill/>
            </a:ln>
          </p:spPr>
          <p:txBody>
            <a:bodyPr anchor="ctr"/>
            <a:p>
              <a:pPr algn="l">
                <a:lnSpc>
                  <a:spcPct val="120000"/>
                </a:lnSpc>
                <a:buSzPct val="100000"/>
              </a:pPr>
              <a:r>
                <a:rPr lang="zh-CN" altLang="en-US" sz="3200" b="1">
                  <a:latin typeface="Times New Roman" panose="02020603050405020304" pitchFamily="18" charset="0"/>
                  <a:ea typeface="黑体" panose="02010609060101010101" pitchFamily="49" charset="-122"/>
                  <a:sym typeface="宋体" panose="02010600030101010101" pitchFamily="2" charset="-122"/>
                </a:rPr>
                <a:t>实验突破</a:t>
              </a:r>
              <a:endParaRPr lang="zh-CN" altLang="en-US" sz="3200" b="1">
                <a:latin typeface="Times New Roman" panose="02020603050405020304" pitchFamily="18" charset="0"/>
                <a:ea typeface="黑体" panose="02010609060101010101" pitchFamily="49" charset="-122"/>
                <a:sym typeface="宋体" panose="02010600030101010101" pitchFamily="2" charset="-122"/>
              </a:endParaRPr>
            </a:p>
          </p:txBody>
        </p:sp>
        <p:grpSp>
          <p:nvGrpSpPr>
            <p:cNvPr id="17424" name="组合 15"/>
            <p:cNvGrpSpPr/>
            <p:nvPr/>
          </p:nvGrpSpPr>
          <p:grpSpPr>
            <a:xfrm>
              <a:off x="4643" y="7172"/>
              <a:ext cx="2233" cy="1185"/>
              <a:chOff x="8163" y="4584"/>
              <a:chExt cx="2870" cy="1632"/>
            </a:xfrm>
          </p:grpSpPr>
          <p:pic>
            <p:nvPicPr>
              <p:cNvPr id="17425" name="图片 16"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6" name="文本框 17"/>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2" name="矩形 1"/>
          <p:cNvSpPr/>
          <p:nvPr/>
        </p:nvSpPr>
        <p:spPr>
          <a:xfrm>
            <a:off x="2023110" y="2054860"/>
            <a:ext cx="8453120" cy="9010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命题点</a:t>
            </a:r>
            <a:r>
              <a:rPr lang="en-US" altLang="zh-CN"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3  </a:t>
            </a:r>
            <a:r>
              <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物体的熔化及凝固特点</a:t>
            </a:r>
            <a:endPar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4" name="矩形 3"/>
          <p:cNvSpPr/>
          <p:nvPr/>
        </p:nvSpPr>
        <p:spPr>
          <a:xfrm>
            <a:off x="3150870" y="880110"/>
            <a:ext cx="6197600"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第二章</a:t>
            </a: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  物态变化</a:t>
            </a:r>
            <a:endPar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909955" y="796925"/>
            <a:ext cx="10371455" cy="56311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 </a:t>
            </a:r>
            <a:r>
              <a:rPr lang="zh-CN" sz="2400">
                <a:ea typeface="宋体" panose="02010600030101010101" pitchFamily="2" charset="-122"/>
              </a:rPr>
              <a:t>实验操作及注意事项</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选用</a:t>
            </a:r>
            <a:r>
              <a:rPr lang="zh-CN" sz="2400" u="sng">
                <a:ea typeface="宋体" panose="02010600030101010101" pitchFamily="2" charset="-122"/>
              </a:rPr>
              <a:t>较小的固体颗粒</a:t>
            </a:r>
            <a:r>
              <a:rPr lang="en-US" sz="2400">
                <a:latin typeface="Times New Roman" panose="02020603050405020304" pitchFamily="18" charset="0"/>
                <a:ea typeface="宋体" panose="02010600030101010101" pitchFamily="2" charset="-122"/>
              </a:rPr>
              <a:t>(</a:t>
            </a:r>
            <a:r>
              <a:rPr lang="en-US" sz="2400">
                <a:latin typeface="宋体" panose="02010600030101010101" pitchFamily="2" charset="-122"/>
                <a:cs typeface="Times New Roman" panose="02020603050405020304" pitchFamily="18" charset="0"/>
              </a:rPr>
              <a:t>①</a:t>
            </a:r>
            <a:r>
              <a:rPr lang="zh-CN" sz="2400">
                <a:ea typeface="宋体" panose="02010600030101010101" pitchFamily="2" charset="-122"/>
              </a:rPr>
              <a:t>固体小颗粒受热更均匀；</a:t>
            </a:r>
            <a:r>
              <a:rPr lang="en-US" sz="2400">
                <a:latin typeface="宋体" panose="02010600030101010101" pitchFamily="2" charset="-122"/>
                <a:cs typeface="Times New Roman" panose="02020603050405020304" pitchFamily="18" charset="0"/>
              </a:rPr>
              <a:t>②</a:t>
            </a:r>
            <a:r>
              <a:rPr lang="zh-CN" sz="2400">
                <a:ea typeface="宋体" panose="02010600030101010101" pitchFamily="2" charset="-122"/>
              </a:rPr>
              <a:t>温度计液泡与小颗粒充分接触，测得温度更准确</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实验器材的组装顺序</a:t>
            </a:r>
            <a:r>
              <a:rPr lang="en-US" sz="2400">
                <a:latin typeface="Times New Roman" panose="02020603050405020304" pitchFamily="18" charset="0"/>
                <a:ea typeface="宋体" panose="02010600030101010101" pitchFamily="2" charset="-122"/>
              </a:rPr>
              <a:t>(</a:t>
            </a:r>
            <a:r>
              <a:rPr lang="zh-CN" sz="2400" u="sng">
                <a:ea typeface="宋体" panose="02010600030101010101" pitchFamily="2" charset="-122"/>
              </a:rPr>
              <a:t>自下而上</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水浴法加热的优点</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使被加热物质</a:t>
            </a:r>
            <a:r>
              <a:rPr lang="zh-CN" sz="2400" u="sng">
                <a:ea typeface="宋体" panose="02010600030101010101" pitchFamily="2" charset="-122"/>
              </a:rPr>
              <a:t>均匀受热</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cs typeface="仿宋_GB2312" charset="0"/>
              </a:rPr>
              <a:t>[2016.30(4)]</a:t>
            </a:r>
            <a:r>
              <a:rPr lang="en-US" sz="2400">
                <a:latin typeface="Times New Roman" panose="02020603050405020304" pitchFamily="18" charset="0"/>
                <a:ea typeface="宋体" panose="02010600030101010101" pitchFamily="2" charset="-122"/>
              </a:rPr>
              <a:t>(4)</a:t>
            </a:r>
            <a:r>
              <a:rPr lang="zh-CN" sz="2400">
                <a:ea typeface="宋体" panose="02010600030101010101" pitchFamily="2" charset="-122"/>
              </a:rPr>
              <a:t>烧杯中水量要求</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浸没试管中装有的固体即可</a:t>
            </a:r>
            <a:r>
              <a:rPr lang="en-US" sz="2400">
                <a:latin typeface="Times New Roman" panose="02020603050405020304" pitchFamily="18" charset="0"/>
                <a:ea typeface="宋体" panose="02010600030101010101" pitchFamily="2" charset="-122"/>
              </a:rPr>
              <a:t>)(5)</a:t>
            </a:r>
            <a:r>
              <a:rPr lang="zh-CN" sz="2400">
                <a:ea typeface="宋体" panose="02010600030101010101" pitchFamily="2" charset="-122"/>
              </a:rPr>
              <a:t>试管插入水中的位置要求</a:t>
            </a:r>
            <a:r>
              <a:rPr lang="en-US" sz="2400">
                <a:latin typeface="Times New Roman" panose="02020603050405020304" pitchFamily="18" charset="0"/>
                <a:ea typeface="宋体" panose="02010600030101010101" pitchFamily="2" charset="-122"/>
              </a:rPr>
              <a:t>(</a:t>
            </a:r>
            <a:r>
              <a:rPr lang="en-US" sz="2400">
                <a:latin typeface="宋体" panose="02010600030101010101" pitchFamily="2" charset="-122"/>
                <a:cs typeface="Times New Roman" panose="02020603050405020304" pitchFamily="18" charset="0"/>
              </a:rPr>
              <a:t>①</a:t>
            </a:r>
            <a:r>
              <a:rPr lang="zh-CN" sz="2400">
                <a:ea typeface="宋体" panose="02010600030101010101" pitchFamily="2" charset="-122"/>
              </a:rPr>
              <a:t>不能</a:t>
            </a:r>
            <a:r>
              <a:rPr lang="zh-CN" sz="2400">
                <a:latin typeface="Times New Roman" panose="02020603050405020304" pitchFamily="18" charset="0"/>
                <a:ea typeface="宋体" panose="02010600030101010101" pitchFamily="2" charset="-122"/>
              </a:rPr>
              <a:t>接触到烧杯底部和侧壁；</a:t>
            </a:r>
            <a:r>
              <a:rPr lang="en-US" sz="2400">
                <a:latin typeface="宋体" panose="02010600030101010101" pitchFamily="2" charset="-122"/>
                <a:cs typeface="Times New Roman" panose="02020603050405020304" pitchFamily="18" charset="0"/>
              </a:rPr>
              <a:t>②</a:t>
            </a:r>
            <a:r>
              <a:rPr lang="zh-CN" sz="2400">
                <a:latin typeface="Times New Roman" panose="02020603050405020304" pitchFamily="18" charset="0"/>
                <a:ea typeface="宋体" panose="02010600030101010101" pitchFamily="2" charset="-122"/>
              </a:rPr>
              <a:t>使烧杯中的水面超过试管中的固体</a:t>
            </a:r>
            <a:r>
              <a:rPr lang="en-US" sz="2400">
                <a:latin typeface="Times New Roman" panose="02020603050405020304" pitchFamily="18" charset="0"/>
                <a:ea typeface="宋体" panose="02010600030101010101" pitchFamily="2" charset="-122"/>
              </a:rPr>
              <a:t>)3. </a:t>
            </a:r>
            <a:r>
              <a:rPr lang="zh-CN" sz="2400">
                <a:ea typeface="宋体" panose="02010600030101010101" pitchFamily="2" charset="-122"/>
              </a:rPr>
              <a:t>记录数据，画温度－时间图像</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先描点，再用平滑的线连接</a:t>
            </a:r>
            <a:r>
              <a:rPr lang="en-US" sz="2400">
                <a:latin typeface="Times New Roman" panose="02020603050405020304" pitchFamily="18" charset="0"/>
                <a:ea typeface="宋体" panose="02010600030101010101" pitchFamily="2" charset="-122"/>
              </a:rPr>
              <a:t>)4. </a:t>
            </a:r>
            <a:r>
              <a:rPr lang="zh-CN" sz="2400">
                <a:ea typeface="宋体" panose="02010600030101010101" pitchFamily="2" charset="-122"/>
              </a:rPr>
              <a:t>实验结束后整理器材</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909955" y="796925"/>
            <a:ext cx="10371455" cy="5631180"/>
          </a:xfrm>
          <a:prstGeom prst="rect">
            <a:avLst/>
          </a:prstGeom>
          <a:noFill/>
          <a:ln w="9525">
            <a:noFill/>
          </a:ln>
        </p:spPr>
        <p:txBody>
          <a:bodyPr wrap="square">
            <a:spAutoFit/>
          </a:bodyPr>
          <a:p>
            <a:pPr>
              <a:lnSpc>
                <a:spcPct val="150000"/>
              </a:lnSpc>
            </a:pPr>
            <a:r>
              <a:rPr lang="zh-CN" sz="2400">
                <a:ea typeface="黑体" panose="02010609060101010101" pitchFamily="49" charset="-122"/>
              </a:rPr>
              <a:t>【分析数据和现象、总结结论】</a:t>
            </a:r>
            <a:r>
              <a:rPr lang="en-US" sz="2400">
                <a:latin typeface="Times New Roman" panose="02020603050405020304" pitchFamily="18" charset="0"/>
                <a:ea typeface="宋体" panose="02010600030101010101" pitchFamily="2" charset="-122"/>
              </a:rPr>
              <a:t>5. </a:t>
            </a:r>
            <a:r>
              <a:rPr lang="zh-CN" sz="2400">
                <a:ea typeface="宋体" panose="02010600030101010101" pitchFamily="2" charset="-122"/>
              </a:rPr>
              <a:t>实验现象及温度－时间图像解读</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确定熔点、熔化时间</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加热过程中有一段时间温度不变，此温度即为熔点；对应时间为熔化时间</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判断是否为晶体</a:t>
            </a:r>
            <a:r>
              <a:rPr lang="en-US" sz="2400">
                <a:latin typeface="Times New Roman" panose="02020603050405020304" pitchFamily="18" charset="0"/>
                <a:ea typeface="宋体" panose="02010600030101010101" pitchFamily="2" charset="-122"/>
              </a:rPr>
              <a:t>(</a:t>
            </a:r>
            <a:r>
              <a:rPr lang="zh-CN" sz="2400" u="sng">
                <a:ea typeface="宋体" panose="02010600030101010101" pitchFamily="2" charset="-122"/>
              </a:rPr>
              <a:t>有固定熔化温度为晶体</a:t>
            </a:r>
            <a:r>
              <a:rPr lang="zh-CN" sz="2400">
                <a:ea typeface="宋体" panose="02010600030101010101" pitchFamily="2" charset="-122"/>
              </a:rPr>
              <a:t>，无固定熔化温度为非晶体</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判断物体在不同时间段的状态</a:t>
            </a:r>
            <a:r>
              <a:rPr lang="en-US" sz="2400">
                <a:latin typeface="Times New Roman" panose="02020603050405020304" pitchFamily="18" charset="0"/>
                <a:ea typeface="宋体" panose="02010600030101010101" pitchFamily="2" charset="-122"/>
              </a:rPr>
              <a:t>6. </a:t>
            </a:r>
            <a:r>
              <a:rPr lang="zh-CN" sz="2400">
                <a:ea typeface="宋体" panose="02010600030101010101" pitchFamily="2" charset="-122"/>
              </a:rPr>
              <a:t>分析数据、图像和现象，总结结论</a:t>
            </a:r>
            <a:r>
              <a:rPr lang="en-US" sz="2400">
                <a:latin typeface="Times New Roman" panose="02020603050405020304" pitchFamily="18" charset="0"/>
                <a:ea typeface="宋体" panose="02010600030101010101" pitchFamily="2" charset="-122"/>
              </a:rPr>
              <a:t>7. </a:t>
            </a:r>
            <a:r>
              <a:rPr lang="zh-CN" sz="2400">
                <a:ea typeface="宋体" panose="02010600030101010101" pitchFamily="2" charset="-122"/>
              </a:rPr>
              <a:t>根据表格</a:t>
            </a:r>
            <a:r>
              <a:rPr lang="zh-CN" sz="2400">
                <a:latin typeface="Times New Roman" panose="02020603050405020304" pitchFamily="18" charset="0"/>
                <a:ea typeface="宋体" panose="02010600030101010101" pitchFamily="2" charset="-122"/>
              </a:rPr>
              <a:t>或图像判断错误数据</a:t>
            </a:r>
            <a:r>
              <a:rPr lang="zh-CN" sz="2400">
                <a:ea typeface="黑体" panose="02010609060101010101" pitchFamily="49" charset="-122"/>
              </a:rPr>
              <a:t>【交流与反思】</a:t>
            </a:r>
            <a:r>
              <a:rPr lang="en-US" sz="2400">
                <a:latin typeface="Times New Roman" panose="02020603050405020304" pitchFamily="18" charset="0"/>
                <a:ea typeface="宋体" panose="02010600030101010101" pitchFamily="2" charset="-122"/>
              </a:rPr>
              <a:t>8. </a:t>
            </a:r>
            <a:r>
              <a:rPr lang="zh-CN" sz="2400">
                <a:ea typeface="宋体" panose="02010600030101010101" pitchFamily="2" charset="-122"/>
              </a:rPr>
              <a:t>水量不宜过多的原因</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避免加热时间过长</a:t>
            </a:r>
            <a:r>
              <a:rPr lang="en-US" sz="2400">
                <a:latin typeface="Times New Roman" panose="02020603050405020304" pitchFamily="18" charset="0"/>
                <a:ea typeface="宋体" panose="02010600030101010101" pitchFamily="2" charset="-122"/>
              </a:rPr>
              <a:t>)</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909955" y="1299210"/>
            <a:ext cx="1037145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9. </a:t>
            </a:r>
            <a:r>
              <a:rPr lang="zh-CN" sz="2400">
                <a:ea typeface="宋体" panose="02010600030101010101" pitchFamily="2" charset="-122"/>
              </a:rPr>
              <a:t>熔化过程中内能相关判断</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熔化过程中吸收热量，</a:t>
            </a:r>
            <a:r>
              <a:rPr lang="zh-CN" sz="2400" u="sng">
                <a:ea typeface="宋体" panose="02010600030101010101" pitchFamily="2" charset="-122"/>
              </a:rPr>
              <a:t>内能逐渐增大</a:t>
            </a:r>
            <a:r>
              <a:rPr lang="en-US" sz="2400">
                <a:latin typeface="Times New Roman" panose="02020603050405020304" pitchFamily="18" charset="0"/>
                <a:ea typeface="宋体" panose="02010600030101010101" pitchFamily="2" charset="-122"/>
              </a:rPr>
              <a:t>)10. </a:t>
            </a:r>
            <a:r>
              <a:rPr lang="zh-CN" sz="2400">
                <a:ea typeface="宋体" panose="02010600030101010101" pitchFamily="2" charset="-122"/>
              </a:rPr>
              <a:t>烧杯口</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白气</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的形成原因</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由水蒸气</a:t>
            </a:r>
            <a:r>
              <a:rPr lang="zh-CN" sz="2400" u="sng">
                <a:ea typeface="宋体" panose="02010600030101010101" pitchFamily="2" charset="-122"/>
              </a:rPr>
              <a:t>液化</a:t>
            </a:r>
            <a:r>
              <a:rPr lang="zh-CN" sz="2400">
                <a:ea typeface="宋体" panose="02010600030101010101" pitchFamily="2" charset="-122"/>
              </a:rPr>
              <a:t>形成的</a:t>
            </a:r>
            <a:r>
              <a:rPr lang="zh-CN" sz="2400" u="sng">
                <a:ea typeface="宋体" panose="02010600030101010101" pitchFamily="2" charset="-122"/>
              </a:rPr>
              <a:t>小水珠</a:t>
            </a:r>
            <a:r>
              <a:rPr lang="en-US" sz="2400">
                <a:latin typeface="Times New Roman" panose="02020603050405020304" pitchFamily="18" charset="0"/>
                <a:ea typeface="宋体" panose="02010600030101010101" pitchFamily="2" charset="-122"/>
              </a:rPr>
              <a:t>)11. </a:t>
            </a:r>
            <a:r>
              <a:rPr lang="zh-CN" sz="2400">
                <a:ea typeface="宋体" panose="02010600030101010101" pitchFamily="2" charset="-122"/>
              </a:rPr>
              <a:t>比热容的相关分析</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加热时间相同时，温度变化越快，比热容越小</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熔化前后曲线倾斜程度不同的原因</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物质熔化前后的比热容不同</a:t>
            </a:r>
            <a:r>
              <a:rPr lang="en-US" sz="2400">
                <a:latin typeface="Times New Roman" panose="02020603050405020304" pitchFamily="18" charset="0"/>
                <a:ea typeface="宋体" panose="02010600030101010101" pitchFamily="2" charset="-122"/>
              </a:rPr>
              <a:t>)12. </a:t>
            </a:r>
            <a:r>
              <a:rPr lang="zh-CN" sz="2400">
                <a:ea typeface="宋体" panose="02010600030101010101" pitchFamily="2" charset="-122"/>
              </a:rPr>
              <a:t>冰熔化后继续加热，试管内水</a:t>
            </a:r>
            <a:r>
              <a:rPr lang="zh-CN" sz="2400" u="sng">
                <a:ea typeface="宋体" panose="02010600030101010101" pitchFamily="2" charset="-122"/>
              </a:rPr>
              <a:t>不会沸腾</a:t>
            </a:r>
            <a:r>
              <a:rPr lang="zh-CN" sz="2400">
                <a:ea typeface="宋体" panose="02010600030101010101" pitchFamily="2" charset="-122"/>
              </a:rPr>
              <a:t>的原因</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试管中的水与烧杯中的水</a:t>
            </a:r>
            <a:r>
              <a:rPr lang="zh-CN" sz="2400" u="sng">
                <a:ea typeface="宋体" panose="02010600030101010101" pitchFamily="2" charset="-122"/>
              </a:rPr>
              <a:t>没有温度差，不能持续吸热</a:t>
            </a:r>
            <a:r>
              <a:rPr lang="en-US" sz="2400">
                <a:latin typeface="Times New Roman" panose="02020603050405020304" pitchFamily="18" charset="0"/>
                <a:ea typeface="宋体" panose="02010600030101010101" pitchFamily="2" charset="-122"/>
              </a:rPr>
              <a:t>)13. </a:t>
            </a:r>
            <a:r>
              <a:rPr lang="zh-CN" sz="2400">
                <a:ea typeface="宋体" panose="02010600030101010101" pitchFamily="2" charset="-122"/>
              </a:rPr>
              <a:t>对实验结论的评估</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1068070" y="2434590"/>
            <a:ext cx="10371455" cy="2306955"/>
          </a:xfrm>
          <a:prstGeom prst="rect">
            <a:avLst/>
          </a:prstGeom>
          <a:noFill/>
          <a:ln w="9525">
            <a:noFill/>
          </a:ln>
        </p:spPr>
        <p:txBody>
          <a:bodyPr wrap="square">
            <a:spAutoFit/>
          </a:bodyPr>
          <a:p>
            <a:pPr>
              <a:lnSpc>
                <a:spcPct val="150000"/>
              </a:lnSpc>
            </a:pPr>
            <a:r>
              <a:rPr lang="zh-CN" sz="2400">
                <a:ea typeface="黑体" panose="02010609060101010101" pitchFamily="49" charset="-122"/>
              </a:rPr>
              <a:t>实验结论：</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晶体熔化时有固定的熔化温度即熔点，而非晶体没有熔点．</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晶体熔化时要吸收热量，但温度保持不变．</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非晶体熔化时要吸热，温度一直升高．</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 name="文本框 4"/>
          <p:cNvSpPr txBox="1"/>
          <p:nvPr/>
        </p:nvSpPr>
        <p:spPr>
          <a:xfrm>
            <a:off x="742315" y="2035810"/>
            <a:ext cx="10878820" cy="3969385"/>
          </a:xfrm>
          <a:prstGeom prst="rect">
            <a:avLst/>
          </a:prstGeom>
          <a:noFill/>
          <a:ln w="9525">
            <a:noFill/>
          </a:ln>
        </p:spPr>
        <p:txBody>
          <a:bodyPr wrap="square">
            <a:spAutoFit/>
          </a:bodyPr>
          <a:p>
            <a:pPr>
              <a:lnSpc>
                <a:spcPct val="150000"/>
              </a:lnSpc>
            </a:pPr>
            <a:r>
              <a:rPr lang="zh-CN" sz="2400">
                <a:latin typeface="Times New Roman" panose="02020603050405020304" pitchFamily="18" charset="0"/>
                <a:ea typeface="+mj-ea"/>
                <a:cs typeface="Times New Roman" panose="02020603050405020304" pitchFamily="18" charset="0"/>
              </a:rPr>
              <a:t>例　</a:t>
            </a:r>
            <a:r>
              <a:rPr lang="en-US" sz="2400">
                <a:latin typeface="Times New Roman" panose="02020603050405020304" pitchFamily="18" charset="0"/>
                <a:ea typeface="+mj-ea"/>
                <a:cs typeface="Times New Roman" panose="02020603050405020304" pitchFamily="18" charset="0"/>
              </a:rPr>
              <a:t>(2019</a:t>
            </a:r>
            <a:r>
              <a:rPr lang="zh-CN" sz="2400">
                <a:latin typeface="Times New Roman" panose="02020603050405020304" pitchFamily="18" charset="0"/>
                <a:ea typeface="+mj-ea"/>
                <a:cs typeface="Times New Roman" panose="02020603050405020304" pitchFamily="18" charset="0"/>
              </a:rPr>
              <a:t>云南省卷</a:t>
            </a:r>
            <a:r>
              <a:rPr lang="en-US" sz="2400">
                <a:latin typeface="Times New Roman" panose="02020603050405020304" pitchFamily="18" charset="0"/>
                <a:ea typeface="+mj-ea"/>
                <a:cs typeface="Times New Roman" panose="02020603050405020304" pitchFamily="18" charset="0"/>
              </a:rPr>
              <a:t>)</a:t>
            </a:r>
            <a:r>
              <a:rPr lang="zh-CN" sz="2400">
                <a:latin typeface="Times New Roman" panose="02020603050405020304" pitchFamily="18" charset="0"/>
                <a:ea typeface="+mj-ea"/>
                <a:cs typeface="Times New Roman" panose="02020603050405020304" pitchFamily="18" charset="0"/>
              </a:rPr>
              <a:t>学习小组的同学用如图甲所示的装置探究某种晶体熔化时温度变化的规律．</a:t>
            </a:r>
            <a:r>
              <a:rPr lang="en-US" sz="2400">
                <a:latin typeface="Times New Roman" panose="02020603050405020304" pitchFamily="18" charset="0"/>
                <a:ea typeface="+mj-ea"/>
                <a:cs typeface="Times New Roman" panose="02020603050405020304" pitchFamily="18" charset="0"/>
              </a:rPr>
              <a:t>(1)</a:t>
            </a:r>
            <a:r>
              <a:rPr lang="zh-CN" sz="2400">
                <a:latin typeface="Times New Roman" panose="02020603050405020304" pitchFamily="18" charset="0"/>
                <a:ea typeface="+mj-ea"/>
                <a:cs typeface="Times New Roman" panose="02020603050405020304" pitchFamily="18" charset="0"/>
              </a:rPr>
              <a:t>如图甲所示的器材组装有一不当之处是</a:t>
            </a:r>
            <a:r>
              <a:rPr lang="en-US" sz="2400">
                <a:latin typeface="Times New Roman" panose="02020603050405020304" pitchFamily="18" charset="0"/>
                <a:ea typeface="+mj-ea"/>
                <a:cs typeface="Times New Roman" panose="02020603050405020304" pitchFamily="18" charset="0"/>
              </a:rPr>
              <a:t>___________________________________</a:t>
            </a:r>
            <a:r>
              <a:rPr lang="zh-CN" sz="2400">
                <a:latin typeface="Times New Roman" panose="02020603050405020304" pitchFamily="18" charset="0"/>
                <a:ea typeface="+mj-ea"/>
                <a:cs typeface="Times New Roman" panose="02020603050405020304" pitchFamily="18" charset="0"/>
              </a:rPr>
              <a:t>；</a:t>
            </a:r>
            <a:endParaRPr lang="zh-CN" sz="2400">
              <a:latin typeface="Times New Roman" panose="02020603050405020304" pitchFamily="18" charset="0"/>
              <a:ea typeface="+mj-ea"/>
              <a:cs typeface="Times New Roman" panose="02020603050405020304" pitchFamily="18" charset="0"/>
            </a:endParaRPr>
          </a:p>
          <a:p>
            <a:pPr>
              <a:lnSpc>
                <a:spcPct val="150000"/>
              </a:lnSpc>
            </a:pPr>
            <a:r>
              <a:rPr lang="zh-CN" sz="2400">
                <a:latin typeface="Times New Roman" panose="02020603050405020304" pitchFamily="18" charset="0"/>
                <a:ea typeface="+mj-ea"/>
                <a:cs typeface="Times New Roman" panose="02020603050405020304" pitchFamily="18" charset="0"/>
              </a:rPr>
              <a:t>实验中使晶体受热均匀的措施是</a:t>
            </a:r>
            <a:endParaRPr lang="zh-CN" sz="2400">
              <a:latin typeface="Times New Roman" panose="02020603050405020304" pitchFamily="18" charset="0"/>
              <a:ea typeface="+mj-ea"/>
              <a:cs typeface="Times New Roman" panose="02020603050405020304" pitchFamily="18" charset="0"/>
            </a:endParaRPr>
          </a:p>
          <a:p>
            <a:pPr>
              <a:lnSpc>
                <a:spcPct val="150000"/>
              </a:lnSpc>
            </a:pPr>
            <a:r>
              <a:rPr lang="en-US" sz="2400">
                <a:latin typeface="Times New Roman" panose="02020603050405020304" pitchFamily="18" charset="0"/>
                <a:ea typeface="+mj-ea"/>
                <a:cs typeface="Times New Roman" panose="02020603050405020304" pitchFamily="18" charset="0"/>
              </a:rPr>
              <a:t>___________________________</a:t>
            </a:r>
            <a:endParaRPr lang="en-US" sz="2400">
              <a:latin typeface="Times New Roman" panose="02020603050405020304" pitchFamily="18" charset="0"/>
              <a:ea typeface="+mj-ea"/>
              <a:cs typeface="Times New Roman" panose="02020603050405020304" pitchFamily="18" charset="0"/>
            </a:endParaRPr>
          </a:p>
          <a:p>
            <a:pPr>
              <a:lnSpc>
                <a:spcPct val="150000"/>
              </a:lnSpc>
            </a:pPr>
            <a:r>
              <a:rPr lang="en-US" sz="2400">
                <a:latin typeface="Times New Roman" panose="02020603050405020304" pitchFamily="18" charset="0"/>
                <a:ea typeface="+mj-ea"/>
                <a:cs typeface="Times New Roman" panose="02020603050405020304" pitchFamily="18" charset="0"/>
              </a:rPr>
              <a:t>(</a:t>
            </a:r>
            <a:r>
              <a:rPr lang="zh-CN" sz="2400">
                <a:latin typeface="Times New Roman" panose="02020603050405020304" pitchFamily="18" charset="0"/>
                <a:ea typeface="+mj-ea"/>
                <a:cs typeface="Times New Roman" panose="02020603050405020304" pitchFamily="18" charset="0"/>
              </a:rPr>
              <a:t>写出一条即可</a:t>
            </a:r>
            <a:r>
              <a:rPr lang="en-US" sz="2400">
                <a:latin typeface="Times New Roman" panose="02020603050405020304" pitchFamily="18" charset="0"/>
                <a:ea typeface="+mj-ea"/>
                <a:cs typeface="Times New Roman" panose="02020603050405020304" pitchFamily="18" charset="0"/>
              </a:rPr>
              <a:t>)</a:t>
            </a:r>
            <a:r>
              <a:rPr lang="zh-CN" sz="2400">
                <a:latin typeface="Times New Roman" panose="02020603050405020304" pitchFamily="18" charset="0"/>
                <a:ea typeface="+mj-ea"/>
                <a:cs typeface="Times New Roman" panose="02020603050405020304" pitchFamily="18" charset="0"/>
              </a:rPr>
              <a:t>．</a:t>
            </a:r>
            <a:endParaRPr lang="zh-CN" altLang="en-US">
              <a:latin typeface="Times New Roman" panose="02020603050405020304" pitchFamily="18" charset="0"/>
              <a:ea typeface="+mj-ea"/>
              <a:cs typeface="Times New Roman" panose="02020603050405020304" pitchFamily="18" charset="0"/>
            </a:endParaRPr>
          </a:p>
        </p:txBody>
      </p:sp>
      <p:grpSp>
        <p:nvGrpSpPr>
          <p:cNvPr id="7" name="组合 6"/>
          <p:cNvGrpSpPr/>
          <p:nvPr/>
        </p:nvGrpSpPr>
        <p:grpSpPr>
          <a:xfrm>
            <a:off x="1137920" y="1054100"/>
            <a:ext cx="9739630" cy="622935"/>
            <a:chOff x="1566" y="1660"/>
            <a:chExt cx="15338" cy="981"/>
          </a:xfrm>
        </p:grpSpPr>
        <p:pic>
          <p:nvPicPr>
            <p:cNvPr id="4" name="图片 3" descr="QQ图片20190926151119"/>
            <p:cNvPicPr>
              <a:picLocks noChangeAspect="1"/>
            </p:cNvPicPr>
            <p:nvPr/>
          </p:nvPicPr>
          <p:blipFill>
            <a:blip r:embed="rId1"/>
            <a:stretch>
              <a:fillRect/>
            </a:stretch>
          </p:blipFill>
          <p:spPr>
            <a:xfrm>
              <a:off x="1566" y="1660"/>
              <a:ext cx="15338" cy="920"/>
            </a:xfrm>
            <a:prstGeom prst="rect">
              <a:avLst/>
            </a:prstGeom>
          </p:spPr>
        </p:pic>
        <p:sp>
          <p:nvSpPr>
            <p:cNvPr id="6" name="文本框 5"/>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8" name="文本框 7"/>
          <p:cNvSpPr txBox="1"/>
          <p:nvPr/>
        </p:nvSpPr>
        <p:spPr>
          <a:xfrm>
            <a:off x="8219440" y="5814060"/>
            <a:ext cx="1299210" cy="368300"/>
          </a:xfrm>
          <a:prstGeom prst="rect">
            <a:avLst/>
          </a:prstGeom>
          <a:noFill/>
          <a:ln w="9525">
            <a:noFill/>
          </a:ln>
        </p:spPr>
        <p:txBody>
          <a:bodyPr wrap="square">
            <a:spAutoFit/>
          </a:bodyPr>
          <a:p>
            <a:pPr algn="ctr"/>
            <a:r>
              <a:rPr lang="zh-CN" sz="1800">
                <a:latin typeface="Times New Roman" panose="02020603050405020304" pitchFamily="18" charset="0"/>
                <a:cs typeface="楷体_GB2312" charset="0"/>
              </a:rPr>
              <a:t>例题图</a:t>
            </a:r>
            <a:endParaRPr lang="zh-CN" altLang="en-US" sz="1800">
              <a:latin typeface="Times New Roman" panose="02020603050405020304" pitchFamily="18" charset="0"/>
              <a:cs typeface="楷体_GB2312" charset="0"/>
            </a:endParaRPr>
          </a:p>
        </p:txBody>
      </p:sp>
      <p:pic>
        <p:nvPicPr>
          <p:cNvPr id="3" name="图片 2"/>
          <p:cNvPicPr>
            <a:picLocks noChangeAspect="1"/>
          </p:cNvPicPr>
          <p:nvPr/>
        </p:nvPicPr>
        <p:blipFill>
          <a:blip r:embed="rId2"/>
          <a:stretch>
            <a:fillRect/>
          </a:stretch>
        </p:blipFill>
        <p:spPr>
          <a:xfrm>
            <a:off x="6609715" y="2985135"/>
            <a:ext cx="5045075" cy="2662555"/>
          </a:xfrm>
          <a:prstGeom prst="rect">
            <a:avLst/>
          </a:prstGeom>
        </p:spPr>
      </p:pic>
      <p:sp>
        <p:nvSpPr>
          <p:cNvPr id="9" name="文本框 8"/>
          <p:cNvSpPr txBox="1"/>
          <p:nvPr/>
        </p:nvSpPr>
        <p:spPr>
          <a:xfrm>
            <a:off x="986790" y="3774123"/>
            <a:ext cx="5080000" cy="460375"/>
          </a:xfrm>
          <a:prstGeom prst="rect">
            <a:avLst/>
          </a:prstGeom>
          <a:noFill/>
          <a:ln w="9525">
            <a:noFill/>
          </a:ln>
        </p:spPr>
        <p:txBody>
          <a:bodyPr>
            <a:spAutoFit/>
          </a:bodyPr>
          <a:p>
            <a:r>
              <a:rPr lang="zh-CN" sz="2400">
                <a:solidFill>
                  <a:srgbClr val="FF0000"/>
                </a:solidFill>
                <a:ea typeface="宋体" panose="02010600030101010101" pitchFamily="2" charset="-122"/>
              </a:rPr>
              <a:t>试管内晶体露出水面，受热不均匀　</a:t>
            </a:r>
            <a:endParaRPr lang="zh-CN" altLang="en-US"/>
          </a:p>
        </p:txBody>
      </p:sp>
      <p:sp>
        <p:nvSpPr>
          <p:cNvPr id="10" name="文本框 9"/>
          <p:cNvSpPr txBox="1"/>
          <p:nvPr/>
        </p:nvSpPr>
        <p:spPr>
          <a:xfrm>
            <a:off x="915035" y="4860290"/>
            <a:ext cx="40506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使用搅拌器</a:t>
            </a:r>
            <a:r>
              <a:rPr lang="en-US"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或采用水浴法</a:t>
            </a:r>
            <a:r>
              <a:rPr lang="en-US" sz="2400">
                <a:solidFill>
                  <a:srgbClr val="FF0000"/>
                </a:solidFill>
                <a:latin typeface="Times New Roman" panose="02020603050405020304" pitchFamily="18" charset="0"/>
                <a:ea typeface="宋体" panose="02010600030101010101" pitchFamily="2" charset="-122"/>
              </a:rPr>
              <a:t>)</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1060450" y="1565275"/>
            <a:ext cx="10069830"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待温度升高到</a:t>
            </a:r>
            <a:r>
              <a:rPr lang="en-US" sz="2400">
                <a:latin typeface="Times New Roman" panose="02020603050405020304" pitchFamily="18" charset="0"/>
                <a:ea typeface="宋体" panose="02010600030101010101" pitchFamily="2" charset="-122"/>
              </a:rPr>
              <a:t>40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开始，每隔</a:t>
            </a:r>
            <a:r>
              <a:rPr lang="en-US" sz="2400">
                <a:latin typeface="Times New Roman" panose="02020603050405020304" pitchFamily="18" charset="0"/>
                <a:ea typeface="宋体" panose="02010600030101010101" pitchFamily="2" charset="-122"/>
              </a:rPr>
              <a:t>1 min</a:t>
            </a:r>
            <a:r>
              <a:rPr lang="zh-CN" sz="2400">
                <a:ea typeface="宋体" panose="02010600030101010101" pitchFamily="2" charset="-122"/>
              </a:rPr>
              <a:t>记录一次温度计的示数，根据记录的数</a:t>
            </a:r>
            <a:r>
              <a:rPr lang="zh-CN" sz="2400">
                <a:latin typeface="Times New Roman" panose="02020603050405020304" pitchFamily="18" charset="0"/>
                <a:ea typeface="宋体" panose="02010600030101010101" pitchFamily="2" charset="-122"/>
              </a:rPr>
              <a:t>据得到如图乙所示的图像，则该晶体的熔点是</a:t>
            </a:r>
            <a:r>
              <a:rPr lang="en-US" sz="2400">
                <a:latin typeface="Times New Roman" panose="02020603050405020304" pitchFamily="18" charset="0"/>
                <a:ea typeface="宋体" panose="02010600030101010101" pitchFamily="2" charset="-122"/>
              </a:rPr>
              <a:t>____</a:t>
            </a:r>
            <a:r>
              <a:rPr lang="en-US" sz="2400">
                <a:latin typeface="Times New Roman" panose="02020603050405020304" pitchFamily="18" charset="0"/>
                <a:ea typeface="宋体" panose="02010600030101010101" pitchFamily="2" charset="-122"/>
                <a:cs typeface="Times New Roman" panose="02020603050405020304" pitchFamily="18" charset="0"/>
              </a:rPr>
              <a:t>__</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，熔化经历了</a:t>
            </a:r>
            <a:r>
              <a:rPr lang="en-US" sz="2400">
                <a:latin typeface="Times New Roman" panose="02020603050405020304" pitchFamily="18" charset="0"/>
                <a:ea typeface="宋体" panose="02010600030101010101" pitchFamily="2" charset="-122"/>
                <a:cs typeface="Times New Roman" panose="02020603050405020304" pitchFamily="18" charset="0"/>
              </a:rPr>
              <a:t>______min</a:t>
            </a:r>
            <a:r>
              <a:rPr lang="zh-CN" sz="2400">
                <a:latin typeface="Times New Roman" panose="02020603050405020304" pitchFamily="18" charset="0"/>
                <a:ea typeface="宋体" panose="02010600030101010101" pitchFamily="2" charset="-122"/>
                <a:cs typeface="Times New Roman" panose="02020603050405020304" pitchFamily="18" charset="0"/>
              </a:rPr>
              <a:t>，该物质在固态时的比热容</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大于</a:t>
            </a:r>
            <a:r>
              <a:rPr lang="en-US" sz="2400">
                <a:latin typeface="Times New Roman" panose="02020603050405020304" pitchFamily="18" charset="0"/>
                <a:cs typeface="Times New Roman" panose="02020603050405020304" pitchFamily="18" charset="0"/>
              </a:rPr>
              <a:t>”“</a:t>
            </a:r>
            <a:r>
              <a:rPr lang="zh-CN" sz="2400">
                <a:ea typeface="宋体" panose="02010600030101010101" pitchFamily="2" charset="-122"/>
              </a:rPr>
              <a:t>小于</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等于</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液态时的比热容．</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另一小组的同学发现，在晶体熔化过程中撤去酒精灯，晶体还会继续熔化，原因是</a:t>
            </a:r>
            <a:r>
              <a:rPr lang="en-US" sz="2400">
                <a:latin typeface="Times New Roman" panose="02020603050405020304" pitchFamily="18" charset="0"/>
                <a:ea typeface="宋体" panose="02010600030101010101" pitchFamily="2" charset="-122"/>
              </a:rPr>
              <a:t>__________________________</a:t>
            </a:r>
            <a:r>
              <a:rPr lang="zh-CN" sz="2400">
                <a:ea typeface="宋体" panose="02010600030101010101" pitchFamily="2" charset="-122"/>
              </a:rPr>
              <a:t>，晶体可以继续</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吸收</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放出</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热量．</a:t>
            </a:r>
            <a:endParaRPr lang="zh-CN" altLang="en-US"/>
          </a:p>
        </p:txBody>
      </p:sp>
      <p:sp>
        <p:nvSpPr>
          <p:cNvPr id="2" name="文本框 1"/>
          <p:cNvSpPr txBox="1"/>
          <p:nvPr/>
        </p:nvSpPr>
        <p:spPr>
          <a:xfrm>
            <a:off x="8007350" y="2209165"/>
            <a:ext cx="55689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48</a:t>
            </a:r>
            <a:endParaRPr lang="zh-CN" altLang="en-US"/>
          </a:p>
        </p:txBody>
      </p:sp>
      <p:sp>
        <p:nvSpPr>
          <p:cNvPr id="3" name="文本框 2"/>
          <p:cNvSpPr txBox="1"/>
          <p:nvPr/>
        </p:nvSpPr>
        <p:spPr>
          <a:xfrm>
            <a:off x="1330325" y="2770505"/>
            <a:ext cx="56705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5</a:t>
            </a:r>
            <a:endParaRPr lang="zh-CN" altLang="en-US"/>
          </a:p>
        </p:txBody>
      </p:sp>
      <p:sp>
        <p:nvSpPr>
          <p:cNvPr id="4" name="文本框 3"/>
          <p:cNvSpPr txBox="1"/>
          <p:nvPr/>
        </p:nvSpPr>
        <p:spPr>
          <a:xfrm>
            <a:off x="6433820" y="2781300"/>
            <a:ext cx="8896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小于</a:t>
            </a:r>
            <a:endParaRPr lang="zh-CN" altLang="en-US"/>
          </a:p>
        </p:txBody>
      </p:sp>
      <p:sp>
        <p:nvSpPr>
          <p:cNvPr id="5" name="文本框 4"/>
          <p:cNvSpPr txBox="1"/>
          <p:nvPr/>
        </p:nvSpPr>
        <p:spPr>
          <a:xfrm>
            <a:off x="2856230" y="4418330"/>
            <a:ext cx="37020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水的温度高于晶体的熔点</a:t>
            </a:r>
            <a:endParaRPr lang="zh-CN" altLang="en-US"/>
          </a:p>
        </p:txBody>
      </p:sp>
      <p:sp>
        <p:nvSpPr>
          <p:cNvPr id="6" name="文本框 5"/>
          <p:cNvSpPr txBox="1"/>
          <p:nvPr/>
        </p:nvSpPr>
        <p:spPr>
          <a:xfrm>
            <a:off x="8943975" y="4418330"/>
            <a:ext cx="10617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吸收</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6" name="组合 5"/>
          <p:cNvGrpSpPr/>
          <p:nvPr/>
        </p:nvGrpSpPr>
        <p:grpSpPr>
          <a:xfrm>
            <a:off x="1163955" y="1689735"/>
            <a:ext cx="1838960" cy="474345"/>
            <a:chOff x="1318" y="2359"/>
            <a:chExt cx="2896" cy="747"/>
          </a:xfrm>
        </p:grpSpPr>
        <p:pic>
          <p:nvPicPr>
            <p:cNvPr id="7" name="图片 6" descr="三级标"/>
            <p:cNvPicPr>
              <a:picLocks noChangeAspect="1"/>
            </p:cNvPicPr>
            <p:nvPr/>
          </p:nvPicPr>
          <p:blipFill>
            <a:blip r:embed="rId1"/>
            <a:stretch>
              <a:fillRect/>
            </a:stretch>
          </p:blipFill>
          <p:spPr>
            <a:xfrm>
              <a:off x="1318" y="2359"/>
              <a:ext cx="2896" cy="714"/>
            </a:xfrm>
            <a:prstGeom prst="rect">
              <a:avLst/>
            </a:prstGeom>
          </p:spPr>
        </p:pic>
        <p:sp>
          <p:nvSpPr>
            <p:cNvPr id="8" name="文本框 7"/>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补充设问</a:t>
              </a:r>
              <a:endParaRPr lang="zh-CN" altLang="en-US" sz="2400" b="1">
                <a:latin typeface="黑体" panose="02010609060101010101" pitchFamily="49" charset="-122"/>
                <a:ea typeface="黑体" panose="02010609060101010101" pitchFamily="49" charset="-122"/>
              </a:endParaRPr>
            </a:p>
          </p:txBody>
        </p:sp>
      </p:grpSp>
      <p:sp>
        <p:nvSpPr>
          <p:cNvPr id="9" name="文本框 8"/>
          <p:cNvSpPr txBox="1"/>
          <p:nvPr/>
        </p:nvSpPr>
        <p:spPr>
          <a:xfrm>
            <a:off x="1035050" y="2197735"/>
            <a:ext cx="1030986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(4)</a:t>
            </a:r>
            <a:r>
              <a:rPr lang="zh-CN" sz="2400">
                <a:ea typeface="宋体" panose="02010600030101010101" pitchFamily="2" charset="-122"/>
              </a:rPr>
              <a:t>安装甲图装置时，应先确定</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石棉网</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试管</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温度计</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的位置．</a:t>
            </a:r>
            <a:r>
              <a:rPr lang="en-US" sz="2400">
                <a:latin typeface="Times New Roman" panose="02020603050405020304" pitchFamily="18" charset="0"/>
                <a:ea typeface="宋体" panose="02010600030101010101" pitchFamily="2" charset="-122"/>
              </a:rPr>
              <a:t>(5)</a:t>
            </a:r>
            <a:r>
              <a:rPr lang="zh-CN" sz="2400">
                <a:ea typeface="宋体" panose="02010600030101010101" pitchFamily="2" charset="-122"/>
              </a:rPr>
              <a:t>根据图像可判断加热到第</a:t>
            </a:r>
            <a:r>
              <a:rPr lang="en-US" sz="2400">
                <a:latin typeface="Times New Roman" panose="02020603050405020304" pitchFamily="18" charset="0"/>
                <a:ea typeface="宋体" panose="02010600030101010101" pitchFamily="2" charset="-122"/>
              </a:rPr>
              <a:t>8 min</a:t>
            </a:r>
            <a:r>
              <a:rPr lang="zh-CN" sz="2400">
                <a:ea typeface="宋体" panose="02010600030101010101" pitchFamily="2" charset="-122"/>
              </a:rPr>
              <a:t>时，该晶体的状态为</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态．</a:t>
            </a:r>
            <a:r>
              <a:rPr lang="en-US" sz="2400">
                <a:latin typeface="Times New Roman" panose="02020603050405020304" pitchFamily="18" charset="0"/>
                <a:ea typeface="宋体" panose="02010600030101010101" pitchFamily="2" charset="-122"/>
              </a:rPr>
              <a:t>(6)</a:t>
            </a:r>
            <a:r>
              <a:rPr lang="zh-CN" sz="2400">
                <a:ea typeface="宋体" panose="02010600030101010101" pitchFamily="2" charset="-122"/>
              </a:rPr>
              <a:t>由图像可判断该晶体熔化过程中吸收热量，温度</a:t>
            </a:r>
            <a:r>
              <a:rPr lang="en-US" sz="2400">
                <a:latin typeface="Times New Roman" panose="02020603050405020304" pitchFamily="18" charset="0"/>
                <a:ea typeface="宋体" panose="02010600030101010101" pitchFamily="2" charset="-122"/>
              </a:rPr>
              <a:t>____________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(7)</a:t>
            </a:r>
            <a:r>
              <a:rPr lang="zh-CN" sz="2400">
                <a:ea typeface="宋体" panose="02010600030101010101" pitchFamily="2" charset="-122"/>
              </a:rPr>
              <a:t>在加热的过程中，杯口上方出现</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白气</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白气</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是水蒸气</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填物态变化名称</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而成的．</a:t>
            </a:r>
            <a:endParaRPr lang="zh-CN" altLang="en-US"/>
          </a:p>
        </p:txBody>
      </p:sp>
      <p:sp>
        <p:nvSpPr>
          <p:cNvPr id="10" name="文本框 9"/>
          <p:cNvSpPr txBox="1"/>
          <p:nvPr/>
        </p:nvSpPr>
        <p:spPr>
          <a:xfrm>
            <a:off x="5233670" y="2304415"/>
            <a:ext cx="15678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石棉网</a:t>
            </a:r>
            <a:endParaRPr lang="zh-CN" altLang="en-US"/>
          </a:p>
        </p:txBody>
      </p:sp>
      <p:sp>
        <p:nvSpPr>
          <p:cNvPr id="11" name="文本框 10"/>
          <p:cNvSpPr txBox="1"/>
          <p:nvPr/>
        </p:nvSpPr>
        <p:spPr>
          <a:xfrm>
            <a:off x="8291195" y="3391535"/>
            <a:ext cx="21088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固液共存</a:t>
            </a:r>
            <a:endParaRPr lang="zh-CN" altLang="en-US"/>
          </a:p>
        </p:txBody>
      </p:sp>
      <p:sp>
        <p:nvSpPr>
          <p:cNvPr id="12" name="文本框 11"/>
          <p:cNvSpPr txBox="1"/>
          <p:nvPr/>
        </p:nvSpPr>
        <p:spPr>
          <a:xfrm>
            <a:off x="7979410" y="3940810"/>
            <a:ext cx="17265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保持不变</a:t>
            </a:r>
            <a:endParaRPr lang="zh-CN" altLang="en-US"/>
          </a:p>
        </p:txBody>
      </p:sp>
      <p:sp>
        <p:nvSpPr>
          <p:cNvPr id="13" name="文本框 12"/>
          <p:cNvSpPr txBox="1"/>
          <p:nvPr/>
        </p:nvSpPr>
        <p:spPr>
          <a:xfrm>
            <a:off x="1274445" y="5052695"/>
            <a:ext cx="13925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液化</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 name="文本框 8"/>
          <p:cNvSpPr txBox="1"/>
          <p:nvPr/>
        </p:nvSpPr>
        <p:spPr>
          <a:xfrm>
            <a:off x="940435" y="2376170"/>
            <a:ext cx="10309860"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(8)</a:t>
            </a:r>
            <a:r>
              <a:rPr lang="zh-CN" sz="2400">
                <a:ea typeface="宋体" panose="02010600030101010101" pitchFamily="2" charset="-122"/>
              </a:rPr>
              <a:t>某同学实验中当试管中的晶体开始熔化时，立即将试管从烧杯中取出，发现晶体不再熔化．该现象说明</a:t>
            </a:r>
            <a:r>
              <a:rPr lang="en-US" sz="2400">
                <a:latin typeface="Times New Roman" panose="02020603050405020304" pitchFamily="18" charset="0"/>
                <a:ea typeface="宋体" panose="02010600030101010101" pitchFamily="2" charset="-122"/>
              </a:rPr>
              <a:t>______________________________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(9)</a:t>
            </a:r>
            <a:r>
              <a:rPr lang="zh-CN" sz="2400">
                <a:ea typeface="宋体" panose="02010600030101010101" pitchFamily="2" charset="-122"/>
              </a:rPr>
              <a:t>另一实验小组用水浴法进行冰的熔化实验，待冰完全熔化后，对烧杯中的水持续加热，试管中的水最终</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Calibri" panose="020F0502020204030204" pitchFamily="34" charset="0"/>
                <a:ea typeface="宋体" panose="02010600030101010101" pitchFamily="2" charset="-122"/>
                <a:cs typeface="Times New Roman" panose="02020603050405020304" pitchFamily="18" charset="0"/>
              </a:rPr>
              <a:t>“</a:t>
            </a:r>
            <a:r>
              <a:rPr lang="zh-CN" sz="2400">
                <a:ea typeface="宋体" panose="02010600030101010101" pitchFamily="2" charset="-122"/>
              </a:rPr>
              <a:t>能</a:t>
            </a:r>
            <a:r>
              <a:rPr lang="en-US" sz="2400">
                <a:latin typeface="Calibri" panose="020F0502020204030204" pitchFamily="34" charset="0"/>
                <a:ea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Calibri" panose="020F0502020204030204" pitchFamily="34" charset="0"/>
                <a:ea typeface="宋体" panose="02010600030101010101" pitchFamily="2" charset="-122"/>
                <a:cs typeface="Times New Roman" panose="02020603050405020304" pitchFamily="18" charset="0"/>
              </a:rPr>
              <a:t>“</a:t>
            </a:r>
            <a:r>
              <a:rPr lang="zh-CN" sz="2400">
                <a:ea typeface="宋体" panose="02010600030101010101" pitchFamily="2" charset="-122"/>
              </a:rPr>
              <a:t>不能</a:t>
            </a:r>
            <a:r>
              <a:rPr lang="en-US" sz="2400">
                <a:latin typeface="Calibri" panose="020F0502020204030204" pitchFamily="34"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沸腾．</a:t>
            </a:r>
            <a:endParaRPr lang="zh-CN" altLang="en-US"/>
          </a:p>
        </p:txBody>
      </p:sp>
      <p:sp>
        <p:nvSpPr>
          <p:cNvPr id="100" name="文本框 99"/>
          <p:cNvSpPr txBox="1"/>
          <p:nvPr/>
        </p:nvSpPr>
        <p:spPr>
          <a:xfrm>
            <a:off x="5057775" y="3023235"/>
            <a:ext cx="41624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晶体熔化时需不断吸收热量</a:t>
            </a:r>
            <a:endParaRPr lang="zh-CN" altLang="en-US"/>
          </a:p>
        </p:txBody>
      </p:sp>
      <p:sp>
        <p:nvSpPr>
          <p:cNvPr id="2" name="文本框 1"/>
          <p:cNvSpPr txBox="1"/>
          <p:nvPr/>
        </p:nvSpPr>
        <p:spPr>
          <a:xfrm>
            <a:off x="5129530" y="4150995"/>
            <a:ext cx="10744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不能</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18440" name="组合 4"/>
          <p:cNvGrpSpPr/>
          <p:nvPr/>
        </p:nvGrpSpPr>
        <p:grpSpPr>
          <a:xfrm>
            <a:off x="837374" y="1895475"/>
            <a:ext cx="10515147" cy="644525"/>
            <a:chOff x="1208" y="1190"/>
            <a:chExt cx="16640" cy="1017"/>
          </a:xfrm>
        </p:grpSpPr>
        <p:pic>
          <p:nvPicPr>
            <p:cNvPr id="18441" name="图片 1" descr="一级标"/>
            <p:cNvPicPr>
              <a:picLocks noChangeAspect="1"/>
            </p:cNvPicPr>
            <p:nvPr/>
          </p:nvPicPr>
          <p:blipFill>
            <a:blip r:embed="rId1"/>
            <a:srcRect l="6263" t="-3066" r="6950"/>
            <a:stretch>
              <a:fillRect/>
            </a:stretch>
          </p:blipFill>
          <p:spPr>
            <a:xfrm>
              <a:off x="1208" y="1243"/>
              <a:ext cx="16640" cy="876"/>
            </a:xfrm>
            <a:prstGeom prst="rect">
              <a:avLst/>
            </a:prstGeom>
            <a:noFill/>
            <a:ln w="9525">
              <a:noFill/>
            </a:ln>
          </p:spPr>
        </p:pic>
        <p:sp>
          <p:nvSpPr>
            <p:cNvPr id="18442" name="文本框 10"/>
            <p:cNvSpPr txBox="1"/>
            <p:nvPr/>
          </p:nvSpPr>
          <p:spPr>
            <a:xfrm>
              <a:off x="6468" y="1190"/>
              <a:ext cx="6211" cy="1017"/>
            </a:xfrm>
            <a:prstGeom prst="rect">
              <a:avLst/>
            </a:prstGeom>
            <a:noFill/>
            <a:ln w="9525">
              <a:noFill/>
            </a:ln>
          </p:spPr>
          <p:txBody>
            <a:bodyPr anchor="t">
              <a:spAutoFit/>
            </a:bodyPr>
            <a:p>
              <a:pPr algn="ctr"/>
              <a:r>
                <a:rPr lang="zh-CN" altLang="en-US" sz="3600" b="1">
                  <a:latin typeface="黑体" panose="02010609060101010101" pitchFamily="49" charset="-122"/>
                  <a:ea typeface="黑体" panose="02010609060101010101" pitchFamily="49" charset="-122"/>
                </a:rPr>
                <a:t>面对面</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过</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考点</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11" name="组合 10"/>
          <p:cNvGrpSpPr/>
          <p:nvPr/>
        </p:nvGrpSpPr>
        <p:grpSpPr>
          <a:xfrm>
            <a:off x="933450" y="3122930"/>
            <a:ext cx="9860915" cy="532765"/>
            <a:chOff x="813" y="6035"/>
            <a:chExt cx="15529" cy="839"/>
          </a:xfrm>
        </p:grpSpPr>
        <p:grpSp>
          <p:nvGrpSpPr>
            <p:cNvPr id="6" name="组合 5"/>
            <p:cNvGrpSpPr/>
            <p:nvPr/>
          </p:nvGrpSpPr>
          <p:grpSpPr>
            <a:xfrm>
              <a:off x="813" y="6035"/>
              <a:ext cx="2223" cy="820"/>
              <a:chOff x="12452" y="6600"/>
              <a:chExt cx="2223" cy="820"/>
            </a:xfrm>
          </p:grpSpPr>
          <p:pic>
            <p:nvPicPr>
              <p:cNvPr id="7" name="图片 6" descr="考点·2字"/>
              <p:cNvPicPr>
                <a:picLocks noChangeAspect="1"/>
              </p:cNvPicPr>
              <p:nvPr/>
            </p:nvPicPr>
            <p:blipFill>
              <a:blip r:embed="rId2"/>
              <a:stretch>
                <a:fillRect/>
              </a:stretch>
            </p:blipFill>
            <p:spPr>
              <a:xfrm>
                <a:off x="12452" y="6617"/>
                <a:ext cx="2223" cy="802"/>
              </a:xfrm>
              <a:prstGeom prst="rect">
                <a:avLst/>
              </a:prstGeom>
            </p:spPr>
          </p:pic>
          <p:sp>
            <p:nvSpPr>
              <p:cNvPr id="12" name="文本框 10"/>
              <p:cNvSpPr txBox="1"/>
              <p:nvPr/>
            </p:nvSpPr>
            <p:spPr>
              <a:xfrm>
                <a:off x="12589" y="6600"/>
                <a:ext cx="1443" cy="820"/>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grpSp>
        <p:sp>
          <p:nvSpPr>
            <p:cNvPr id="13" name="文本框 4"/>
            <p:cNvSpPr txBox="1"/>
            <p:nvPr/>
          </p:nvSpPr>
          <p:spPr>
            <a:xfrm>
              <a:off x="3262" y="6052"/>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熔化和凝固</a:t>
              </a:r>
              <a:r>
                <a:rPr sz="2400" dirty="0">
                  <a:latin typeface="Times New Roman" panose="02020603050405020304" pitchFamily="18" charset="0"/>
                  <a:ea typeface="宋体" panose="02010600030101010101" pitchFamily="2" charset="-122"/>
                  <a:cs typeface="Times New Roman" panose="02020603050405020304" pitchFamily="18" charset="0"/>
                </a:rPr>
                <a:t>熔化和凝固</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sp>
        <p:nvSpPr>
          <p:cNvPr id="17" name="文本框 16"/>
          <p:cNvSpPr txBox="1"/>
          <p:nvPr/>
        </p:nvSpPr>
        <p:spPr>
          <a:xfrm>
            <a:off x="2997835" y="4239895"/>
            <a:ext cx="132905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熔化</a:t>
            </a:r>
            <a:endParaRPr lang="zh-CN" altLang="en-US"/>
          </a:p>
        </p:txBody>
      </p:sp>
      <p:sp>
        <p:nvSpPr>
          <p:cNvPr id="18" name="文本框 17"/>
          <p:cNvSpPr txBox="1"/>
          <p:nvPr/>
        </p:nvSpPr>
        <p:spPr>
          <a:xfrm>
            <a:off x="3204845" y="4772025"/>
            <a:ext cx="91567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凝固</a:t>
            </a:r>
            <a:endParaRPr lang="zh-CN" altLang="en-US"/>
          </a:p>
        </p:txBody>
      </p:sp>
      <p:sp>
        <p:nvSpPr>
          <p:cNvPr id="100" name="文本框 99"/>
          <p:cNvSpPr txBox="1"/>
          <p:nvPr/>
        </p:nvSpPr>
        <p:spPr>
          <a:xfrm>
            <a:off x="852805" y="4105275"/>
            <a:ext cx="7856220"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zh-CN" sz="2400">
                <a:ea typeface="黑体" panose="02010609060101010101" pitchFamily="49" charset="-122"/>
              </a:rPr>
              <a:t>熔点：</a:t>
            </a:r>
            <a:r>
              <a:rPr lang="zh-CN" sz="2400">
                <a:ea typeface="宋体" panose="02010600030101010101" pitchFamily="2" charset="-122"/>
              </a:rPr>
              <a:t>晶体</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时的温度．</a:t>
            </a:r>
            <a:r>
              <a:rPr lang="en-US" sz="2400">
                <a:latin typeface="Times New Roman" panose="02020603050405020304" pitchFamily="18" charset="0"/>
                <a:ea typeface="宋体" panose="02010600030101010101" pitchFamily="2" charset="-122"/>
              </a:rPr>
              <a:t>2. </a:t>
            </a:r>
            <a:r>
              <a:rPr lang="zh-CN" sz="2400">
                <a:ea typeface="黑体" panose="02010609060101010101" pitchFamily="49" charset="-122"/>
              </a:rPr>
              <a:t>凝固点</a:t>
            </a:r>
            <a:r>
              <a:rPr lang="zh-CN" sz="2400">
                <a:ea typeface="宋体" panose="02010600030101010101" pitchFamily="2" charset="-122"/>
              </a:rPr>
              <a:t>：液体</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形成晶体时的温度．</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14" name="表格 13"/>
          <p:cNvGraphicFramePr/>
          <p:nvPr>
            <p:custDataLst>
              <p:tags r:id="rId1"/>
            </p:custDataLst>
          </p:nvPr>
        </p:nvGraphicFramePr>
        <p:xfrm>
          <a:off x="548640" y="1623695"/>
          <a:ext cx="11182350" cy="4657090"/>
        </p:xfrm>
        <a:graphic>
          <a:graphicData uri="http://schemas.openxmlformats.org/drawingml/2006/table">
            <a:tbl>
              <a:tblPr firstRow="1" bandRow="1">
                <a:tableStyleId>{5940675A-B579-460E-94D1-54222C63F5DA}</a:tableStyleId>
              </a:tblPr>
              <a:tblGrid>
                <a:gridCol w="670560"/>
                <a:gridCol w="669925"/>
                <a:gridCol w="5428615"/>
                <a:gridCol w="4413250"/>
              </a:tblGrid>
              <a:tr h="1224280">
                <a:tc gridSpan="2">
                  <a:txBody>
                    <a:bodyPr/>
                    <a:p>
                      <a:pPr indent="0" algn="ctr" fontAlgn="auto">
                        <a:lnSpc>
                          <a:spcPct val="150000"/>
                        </a:lnSpc>
                        <a:buNone/>
                      </a:pPr>
                      <a:r>
                        <a:rPr lang="en-US" sz="2400">
                          <a:latin typeface="黑体" panose="02010609060101010101" pitchFamily="49" charset="-122"/>
                          <a:ea typeface="黑体" panose="02010609060101010101" pitchFamily="49" charset="-122"/>
                          <a:cs typeface="Times New Roman" panose="02020603050405020304" pitchFamily="18" charset="0"/>
                          <a:sym typeface="+mn-ea"/>
                        </a:rPr>
                        <a:t>   类别</a:t>
                      </a:r>
                      <a:endParaRPr lang="en-US" altLang="en-US" sz="2400" b="0">
                        <a:latin typeface="黑体" panose="02010609060101010101" pitchFamily="49" charset="-122"/>
                        <a:ea typeface="黑体" panose="02010609060101010101" pitchFamily="49" charset="-122"/>
                        <a:cs typeface="Times New Roman" panose="02020603050405020304" pitchFamily="18" charset="0"/>
                        <a:sym typeface="+mn-ea"/>
                      </a:endParaRPr>
                    </a:p>
                    <a:p>
                      <a:pPr indent="0" algn="l"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项目　　</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w="12700">
                      <a:solidFill>
                        <a:schemeClr val="tx1"/>
                      </a:solidFill>
                      <a:prstDash val="solid"/>
                    </a:lnTlToBr>
                    <a:lnBlToTr>
                      <a:noFill/>
                    </a:lnBlToTr>
                    <a:solidFill>
                      <a:schemeClr val="accent4"/>
                    </a:solid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w="12700">
                      <a:solidFill>
                        <a:schemeClr val="tx1"/>
                      </a:solidFill>
                      <a:prstDash val="solid"/>
                    </a:lnTlToBr>
                    <a:lnBlToTr>
                      <a:noFill/>
                    </a:lnBlToTr>
                    <a:solidFill>
                      <a:schemeClr val="accent4"/>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晶体</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非晶体</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r>
              <a:tr h="692150">
                <a:tc gridSpan="2">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定义</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________固定熔化温度的固体</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________固定熔化温度的固体</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84530">
                <a:tc gridSpan="2">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举例</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海波、冰、水晶、石英、食盐、金属等</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石蜡、松香、玻璃、沥青等</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05613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熔化</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a:latin typeface="黑体" panose="02010609060101010101" pitchFamily="49" charset="-122"/>
                          <a:ea typeface="黑体" panose="02010609060101010101" pitchFamily="49" charset="-122"/>
                          <a:cs typeface="Times New Roman" panose="02020603050405020304" pitchFamily="18" charset="0"/>
                          <a:sym typeface="+mn-ea"/>
                        </a:rPr>
                        <a:t>图像</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405130" y="866775"/>
            <a:ext cx="8926195" cy="460375"/>
          </a:xfrm>
          <a:prstGeom prst="rect">
            <a:avLst/>
          </a:prstGeom>
          <a:noFill/>
          <a:ln w="9525">
            <a:noFill/>
          </a:ln>
        </p:spPr>
        <p:txBody>
          <a:bodyPr wrap="square">
            <a:spAutoFit/>
          </a:bodyPr>
          <a:p>
            <a:r>
              <a:rPr lang="zh-CN" sz="2400">
                <a:ea typeface="黑体" panose="02010609060101010101" pitchFamily="49" charset="-122"/>
              </a:rPr>
              <a:t>【适时总</a:t>
            </a:r>
            <a:r>
              <a:rPr lang="zh-CN" sz="2400">
                <a:latin typeface="Times New Roman" panose="02020603050405020304" pitchFamily="18" charset="0"/>
                <a:ea typeface="黑体" panose="02010609060101010101" pitchFamily="49" charset="-122"/>
              </a:rPr>
              <a:t>结】</a:t>
            </a:r>
            <a:r>
              <a:rPr lang="zh-CN" sz="2400">
                <a:ea typeface="宋体" panose="02010600030101010101" pitchFamily="2" charset="-122"/>
              </a:rPr>
              <a:t>同种晶体物质的熔点和凝固点相同．</a:t>
            </a:r>
            <a:endParaRPr lang="zh-CN" altLang="en-US"/>
          </a:p>
        </p:txBody>
      </p:sp>
      <p:sp>
        <p:nvSpPr>
          <p:cNvPr id="2" name="文本框 1"/>
          <p:cNvSpPr txBox="1"/>
          <p:nvPr/>
        </p:nvSpPr>
        <p:spPr>
          <a:xfrm>
            <a:off x="2951480" y="2990850"/>
            <a:ext cx="52959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有</a:t>
            </a:r>
            <a:endParaRPr lang="zh-CN" altLang="en-US"/>
          </a:p>
        </p:txBody>
      </p:sp>
      <p:sp>
        <p:nvSpPr>
          <p:cNvPr id="3" name="文本框 2"/>
          <p:cNvSpPr txBox="1"/>
          <p:nvPr/>
        </p:nvSpPr>
        <p:spPr>
          <a:xfrm>
            <a:off x="7789545" y="2990850"/>
            <a:ext cx="90106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没有</a:t>
            </a:r>
            <a:endParaRPr lang="zh-CN" altLang="en-US"/>
          </a:p>
        </p:txBody>
      </p:sp>
      <p:pic>
        <p:nvPicPr>
          <p:cNvPr id="4" name="图片 -2147482525"/>
          <p:cNvPicPr>
            <a:picLocks noChangeAspect="1"/>
          </p:cNvPicPr>
          <p:nvPr/>
        </p:nvPicPr>
        <p:blipFill>
          <a:blip r:embed="rId2"/>
          <a:stretch>
            <a:fillRect/>
          </a:stretch>
        </p:blipFill>
        <p:spPr>
          <a:xfrm>
            <a:off x="3444875" y="4417695"/>
            <a:ext cx="2117090" cy="1683385"/>
          </a:xfrm>
          <a:prstGeom prst="rect">
            <a:avLst/>
          </a:prstGeom>
          <a:noFill/>
          <a:ln w="9525">
            <a:noFill/>
          </a:ln>
        </p:spPr>
      </p:pic>
      <p:pic>
        <p:nvPicPr>
          <p:cNvPr id="5" name="图片 -2147482524"/>
          <p:cNvPicPr>
            <a:picLocks noChangeAspect="1"/>
          </p:cNvPicPr>
          <p:nvPr/>
        </p:nvPicPr>
        <p:blipFill>
          <a:blip r:embed="rId3"/>
          <a:stretch>
            <a:fillRect/>
          </a:stretch>
        </p:blipFill>
        <p:spPr>
          <a:xfrm>
            <a:off x="8526780" y="4417060"/>
            <a:ext cx="1776095" cy="167513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7" name="表格 6"/>
          <p:cNvGraphicFramePr/>
          <p:nvPr>
            <p:custDataLst>
              <p:tags r:id="rId1"/>
            </p:custDataLst>
          </p:nvPr>
        </p:nvGraphicFramePr>
        <p:xfrm>
          <a:off x="967740" y="1385570"/>
          <a:ext cx="10414000" cy="4572000"/>
        </p:xfrm>
        <a:graphic>
          <a:graphicData uri="http://schemas.openxmlformats.org/drawingml/2006/table">
            <a:tbl>
              <a:tblPr firstRow="1" bandRow="1">
                <a:tableStyleId>{5C22544A-7EE6-4342-B048-85BDC9FD1C3A}</a:tableStyleId>
              </a:tblPr>
              <a:tblGrid>
                <a:gridCol w="768350"/>
                <a:gridCol w="1035050"/>
                <a:gridCol w="5139690"/>
                <a:gridCol w="3470910"/>
              </a:tblGrid>
              <a:tr h="1097280">
                <a:tc gridSpan="2">
                  <a:txBody>
                    <a:bodyPr/>
                    <a:p>
                      <a:pPr indent="0" algn="ctr" fontAlgn="auto">
                        <a:lnSpc>
                          <a:spcPct val="150000"/>
                        </a:lnSpc>
                        <a:buNone/>
                      </a:pPr>
                      <a:r>
                        <a:rPr lang="en-US" sz="240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en-US" sz="2400" b="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类别</a:t>
                      </a:r>
                      <a:endParaRPr lang="en-US" altLang="en-US" sz="2400" b="0">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a:p>
                      <a:pPr indent="0" algn="l" fontAlgn="auto">
                        <a:lnSpc>
                          <a:spcPct val="150000"/>
                        </a:lnSpc>
                        <a:buNone/>
                      </a:pPr>
                      <a:r>
                        <a:rPr lang="en-US" sz="2400" b="0">
                          <a:solidFill>
                            <a:schemeClr val="tx1"/>
                          </a:solidFill>
                          <a:latin typeface="黑体" panose="02010609060101010101" pitchFamily="49" charset="-122"/>
                          <a:ea typeface="黑体" panose="02010609060101010101" pitchFamily="49" charset="-122"/>
                          <a:cs typeface="黑体" panose="02010609060101010101" pitchFamily="49" charset="-122"/>
                        </a:rPr>
                        <a:t>项目　　</a:t>
                      </a:r>
                      <a:endParaRPr lang="en-US" altLang="en-US" sz="2400" b="0">
                        <a:solidFill>
                          <a:schemeClr val="tx1"/>
                        </a:solidFill>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lnTlToBr w="12700">
                      <a:solidFill>
                        <a:schemeClr val="tx1"/>
                      </a:solidFill>
                      <a:prstDash val="solid"/>
                    </a:lnTlToBr>
                    <a:solidFill>
                      <a:schemeClr val="accent4"/>
                    </a:solidFill>
                  </a:tcPr>
                </a:tc>
                <a:tc hMerge="1">
                  <a:tcPr marL="68580" marR="68580" marT="0" marB="0" vert="horz"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lnTlToBr w="12700">
                      <a:solidFill>
                        <a:schemeClr val="tx1"/>
                      </a:solidFill>
                      <a:prstDash val="solid"/>
                    </a:lnTlToBr>
                    <a:solidFill>
                      <a:schemeClr val="accent4"/>
                    </a:solidFill>
                  </a:tcPr>
                </a:tc>
                <a:tc>
                  <a:txBody>
                    <a:bodyPr/>
                    <a:p>
                      <a:pPr indent="0" algn="ctr" fontAlgn="auto">
                        <a:lnSpc>
                          <a:spcPct val="150000"/>
                        </a:lnSpc>
                        <a:buNone/>
                      </a:pPr>
                      <a:r>
                        <a:rPr 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rPr>
                        <a:t>晶体</a:t>
                      </a:r>
                      <a:endParaRPr lang="en-US" alt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4"/>
                    </a:solidFill>
                  </a:tcPr>
                </a:tc>
                <a:tc>
                  <a:txBody>
                    <a:bodyPr/>
                    <a:p>
                      <a:pPr indent="0" algn="ctr" fontAlgn="auto">
                        <a:lnSpc>
                          <a:spcPct val="150000"/>
                        </a:lnSpc>
                        <a:buNone/>
                      </a:pPr>
                      <a:r>
                        <a:rPr 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rPr>
                        <a:t>非晶体</a:t>
                      </a:r>
                      <a:endParaRPr lang="en-US" alt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4"/>
                    </a:solidFill>
                  </a:tcPr>
                </a:tc>
              </a:tr>
              <a:tr h="2437765">
                <a:tc rowSpan="2">
                  <a:txBody>
                    <a:bodyPr/>
                    <a:p>
                      <a:pPr algn="ctr" fontAlgn="auto">
                        <a:lnSpc>
                          <a:spcPct val="150000"/>
                        </a:lnSpc>
                        <a:buNone/>
                      </a:pPr>
                      <a:r>
                        <a:rPr lang="zh-CN" altLang="en-US" sz="2400">
                          <a:solidFill>
                            <a:schemeClr val="tx1"/>
                          </a:solidFill>
                          <a:latin typeface="Times New Roman" panose="02020603050405020304" pitchFamily="18" charset="0"/>
                          <a:ea typeface="黑体" panose="02010609060101010101" pitchFamily="49" charset="-122"/>
                        </a:rPr>
                        <a:t>熔化</a:t>
                      </a:r>
                      <a:endParaRPr lang="zh-CN" altLang="en-US" sz="2400">
                        <a:solidFill>
                          <a:schemeClr val="tx1"/>
                        </a:solidFill>
                        <a:latin typeface="Times New Roman" panose="02020603050405020304" pitchFamily="18" charset="0"/>
                        <a:ea typeface="黑体" panose="02010609060101010101" pitchFamily="49" charset="-122"/>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fontAlgn="auto">
                        <a:lnSpc>
                          <a:spcPct val="150000"/>
                        </a:lnSpc>
                        <a:buNone/>
                      </a:pPr>
                      <a:r>
                        <a:rPr lang="zh-CN" altLang="en-US" sz="2400">
                          <a:solidFill>
                            <a:schemeClr val="tx1"/>
                          </a:solidFill>
                          <a:latin typeface="Times New Roman" panose="02020603050405020304" pitchFamily="18" charset="0"/>
                        </a:rPr>
                        <a:t>过程</a:t>
                      </a:r>
                      <a:endParaRPr lang="zh-CN" altLang="en-US" sz="2400">
                        <a:solidFill>
                          <a:schemeClr val="tx1"/>
                        </a:solidFill>
                        <a:latin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fontAlgn="auto">
                        <a:lnSpc>
                          <a:spcPct val="150000"/>
                        </a:lnSpc>
                        <a:buNone/>
                      </a:pPr>
                      <a:r>
                        <a:rPr lang="zh-CN" altLang="en-US" sz="2400" i="1">
                          <a:solidFill>
                            <a:schemeClr val="tx1"/>
                          </a:solidFill>
                          <a:latin typeface="Times New Roman" panose="02020603050405020304" pitchFamily="18" charset="0"/>
                          <a:cs typeface="Times New Roman" panose="02020603050405020304" pitchFamily="18" charset="0"/>
                        </a:rPr>
                        <a:t>AB</a:t>
                      </a:r>
                      <a:r>
                        <a:rPr lang="zh-CN" altLang="en-US" sz="2400">
                          <a:solidFill>
                            <a:schemeClr val="tx1"/>
                          </a:solidFill>
                          <a:latin typeface="Times New Roman" panose="02020603050405020304" pitchFamily="18" charset="0"/>
                          <a:cs typeface="Times New Roman" panose="02020603050405020304" pitchFamily="18" charset="0"/>
                        </a:rPr>
                        <a:t>段为________态，吸热升温；</a:t>
                      </a:r>
                      <a:endParaRPr lang="zh-CN" altLang="en-US" sz="2400">
                        <a:solidFill>
                          <a:schemeClr val="tx1"/>
                        </a:solidFill>
                        <a:latin typeface="Times New Roman" panose="02020603050405020304" pitchFamily="18" charset="0"/>
                        <a:cs typeface="Times New Roman" panose="02020603050405020304" pitchFamily="18" charset="0"/>
                      </a:endParaRPr>
                    </a:p>
                    <a:p>
                      <a:pPr fontAlgn="auto">
                        <a:lnSpc>
                          <a:spcPct val="150000"/>
                        </a:lnSpc>
                        <a:buNone/>
                      </a:pPr>
                      <a:r>
                        <a:rPr lang="zh-CN" altLang="en-US" sz="2400" i="1">
                          <a:solidFill>
                            <a:schemeClr val="tx1"/>
                          </a:solidFill>
                          <a:latin typeface="Times New Roman" panose="02020603050405020304" pitchFamily="18" charset="0"/>
                          <a:cs typeface="Times New Roman" panose="02020603050405020304" pitchFamily="18" charset="0"/>
                        </a:rPr>
                        <a:t>BC</a:t>
                      </a:r>
                      <a:r>
                        <a:rPr lang="zh-CN" altLang="en-US" sz="2400">
                          <a:solidFill>
                            <a:schemeClr val="tx1"/>
                          </a:solidFill>
                          <a:latin typeface="Times New Roman" panose="02020603050405020304" pitchFamily="18" charset="0"/>
                          <a:cs typeface="Times New Roman" panose="02020603050405020304" pitchFamily="18" charset="0"/>
                        </a:rPr>
                        <a:t>段为_______过程，呈____</a:t>
                      </a:r>
                      <a:r>
                        <a:rPr lang="en-US" altLang="zh-CN" sz="2400">
                          <a:solidFill>
                            <a:schemeClr val="tx1"/>
                          </a:solidFill>
                          <a:latin typeface="Times New Roman" panose="02020603050405020304" pitchFamily="18" charset="0"/>
                          <a:cs typeface="Times New Roman" panose="02020603050405020304" pitchFamily="18" charset="0"/>
                        </a:rPr>
                        <a:t>__</a:t>
                      </a:r>
                      <a:r>
                        <a:rPr lang="zh-CN" altLang="en-US" sz="2400">
                          <a:solidFill>
                            <a:schemeClr val="tx1"/>
                          </a:solidFill>
                          <a:latin typeface="Times New Roman" panose="02020603050405020304" pitchFamily="18" charset="0"/>
                          <a:cs typeface="Times New Roman" panose="02020603050405020304" pitchFamily="18" charset="0"/>
                        </a:rPr>
                        <a:t>____态，吸热，温度________；</a:t>
                      </a:r>
                      <a:r>
                        <a:rPr lang="zh-CN" altLang="en-US" sz="2400" i="1">
                          <a:solidFill>
                            <a:schemeClr val="tx1"/>
                          </a:solidFill>
                          <a:latin typeface="Times New Roman" panose="02020603050405020304" pitchFamily="18" charset="0"/>
                          <a:cs typeface="Times New Roman" panose="02020603050405020304" pitchFamily="18" charset="0"/>
                        </a:rPr>
                        <a:t>CD</a:t>
                      </a:r>
                      <a:r>
                        <a:rPr lang="zh-CN" altLang="en-US" sz="2400">
                          <a:solidFill>
                            <a:schemeClr val="tx1"/>
                          </a:solidFill>
                          <a:latin typeface="Times New Roman" panose="02020603050405020304" pitchFamily="18" charset="0"/>
                          <a:cs typeface="Times New Roman" panose="02020603050405020304" pitchFamily="18" charset="0"/>
                        </a:rPr>
                        <a:t>段为______态，吸热升温；___</a:t>
                      </a:r>
                      <a:r>
                        <a:rPr lang="en-US" altLang="zh-CN" sz="2400">
                          <a:solidFill>
                            <a:schemeClr val="tx1"/>
                          </a:solidFill>
                          <a:latin typeface="Times New Roman" panose="02020603050405020304" pitchFamily="18" charset="0"/>
                          <a:cs typeface="Times New Roman" panose="02020603050405020304" pitchFamily="18" charset="0"/>
                        </a:rPr>
                        <a:t>__</a:t>
                      </a:r>
                      <a:r>
                        <a:rPr lang="zh-CN" altLang="en-US" sz="2400">
                          <a:solidFill>
                            <a:schemeClr val="tx1"/>
                          </a:solidFill>
                          <a:latin typeface="Times New Roman" panose="02020603050405020304" pitchFamily="18" charset="0"/>
                          <a:cs typeface="Times New Roman" panose="02020603050405020304" pitchFamily="18" charset="0"/>
                        </a:rPr>
                        <a:t>_段所对应的温度值为熔点</a:t>
                      </a:r>
                      <a:endParaRPr lang="zh-CN" altLang="en-US" sz="2400">
                        <a:solidFill>
                          <a:schemeClr val="tx1"/>
                        </a:solidFill>
                        <a:latin typeface="Times New Roman" panose="02020603050405020304" pitchFamily="18" charset="0"/>
                        <a:cs typeface="Times New Roman" panose="02020603050405020304" pitchFamily="18"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fontAlgn="auto">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吸收热量，温度_____</a:t>
                      </a:r>
                      <a:r>
                        <a:rPr lang="en-US" altLang="zh-CN" sz="2400">
                          <a:solidFill>
                            <a:schemeClr val="tx1"/>
                          </a:solidFill>
                          <a:latin typeface="Times New Roman" panose="02020603050405020304" pitchFamily="18" charset="0"/>
                          <a:cs typeface="Times New Roman" panose="02020603050405020304" pitchFamily="18" charset="0"/>
                        </a:rPr>
                        <a:t>___</a:t>
                      </a:r>
                      <a:r>
                        <a:rPr lang="zh-CN" altLang="en-US" sz="2400">
                          <a:solidFill>
                            <a:schemeClr val="tx1"/>
                          </a:solidFill>
                          <a:latin typeface="Times New Roman" panose="02020603050405020304" pitchFamily="18" charset="0"/>
                          <a:cs typeface="Times New Roman" panose="02020603050405020304" pitchFamily="18" charset="0"/>
                        </a:rPr>
                        <a:t>___</a:t>
                      </a:r>
                      <a:endParaRPr lang="zh-CN" altLang="en-US" sz="2400">
                        <a:solidFill>
                          <a:schemeClr val="tx1"/>
                        </a:solidFill>
                        <a:latin typeface="Times New Roman" panose="02020603050405020304" pitchFamily="18" charset="0"/>
                        <a:cs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640080">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fontAlgn="auto">
                        <a:lnSpc>
                          <a:spcPct val="150000"/>
                        </a:lnSpc>
                        <a:buNone/>
                      </a:pPr>
                      <a:r>
                        <a:rPr lang="zh-CN" altLang="en-US" sz="2400">
                          <a:solidFill>
                            <a:schemeClr val="tx1"/>
                          </a:solidFill>
                        </a:rPr>
                        <a:t>条件</a:t>
                      </a:r>
                      <a:endParaRPr lang="zh-CN" altLang="en-US" sz="2400">
                        <a:solidFill>
                          <a:schemeClr val="tx1"/>
                        </a:solidFill>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fontAlgn="auto">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温度达到熔点，持续________热</a:t>
                      </a:r>
                      <a:endParaRPr lang="zh-CN" altLang="en-US" sz="2400">
                        <a:solidFill>
                          <a:schemeClr val="tx1"/>
                        </a:solidFill>
                        <a:latin typeface="Times New Roman" panose="02020603050405020304" pitchFamily="18" charset="0"/>
                        <a:cs typeface="Times New Roman" panose="02020603050405020304" pitchFamily="18"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indent="0" algn="ctr">
                        <a:buNone/>
                      </a:pPr>
                      <a:r>
                        <a:rPr lang="en-US" sz="2400" b="0">
                          <a:latin typeface="Times New Roman" panose="02020603050405020304" pitchFamily="18" charset="0"/>
                          <a:cs typeface="Times New Roman" panose="02020603050405020304" pitchFamily="18" charset="0"/>
                        </a:rPr>
                        <a:t>持续______热</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sp>
        <p:nvSpPr>
          <p:cNvPr id="9" name="文本框 8"/>
          <p:cNvSpPr txBox="1"/>
          <p:nvPr/>
        </p:nvSpPr>
        <p:spPr>
          <a:xfrm>
            <a:off x="4117340" y="2623185"/>
            <a:ext cx="110744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固</a:t>
            </a:r>
            <a:endParaRPr lang="zh-CN" altLang="en-US"/>
          </a:p>
        </p:txBody>
      </p:sp>
      <p:sp>
        <p:nvSpPr>
          <p:cNvPr id="10" name="文本框 9"/>
          <p:cNvSpPr txBox="1"/>
          <p:nvPr/>
        </p:nvSpPr>
        <p:spPr>
          <a:xfrm>
            <a:off x="3973830" y="3138805"/>
            <a:ext cx="109093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熔化</a:t>
            </a:r>
            <a:endParaRPr lang="zh-CN" altLang="en-US"/>
          </a:p>
        </p:txBody>
      </p:sp>
      <p:sp>
        <p:nvSpPr>
          <p:cNvPr id="11" name="文本框 10"/>
          <p:cNvSpPr txBox="1"/>
          <p:nvPr/>
        </p:nvSpPr>
        <p:spPr>
          <a:xfrm>
            <a:off x="6245860" y="3154045"/>
            <a:ext cx="182181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固液共存</a:t>
            </a:r>
            <a:endParaRPr lang="zh-CN" altLang="en-US"/>
          </a:p>
        </p:txBody>
      </p:sp>
      <p:sp>
        <p:nvSpPr>
          <p:cNvPr id="12" name="文本框 11"/>
          <p:cNvSpPr txBox="1"/>
          <p:nvPr/>
        </p:nvSpPr>
        <p:spPr>
          <a:xfrm>
            <a:off x="5095240" y="3697605"/>
            <a:ext cx="105981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不变</a:t>
            </a:r>
            <a:endParaRPr lang="zh-CN" altLang="en-US"/>
          </a:p>
        </p:txBody>
      </p:sp>
      <p:sp>
        <p:nvSpPr>
          <p:cNvPr id="13" name="文本框 12"/>
          <p:cNvSpPr txBox="1"/>
          <p:nvPr/>
        </p:nvSpPr>
        <p:spPr>
          <a:xfrm>
            <a:off x="3100705" y="4284345"/>
            <a:ext cx="69342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液　</a:t>
            </a:r>
            <a:endParaRPr lang="zh-CN" altLang="en-US"/>
          </a:p>
        </p:txBody>
      </p:sp>
      <p:sp>
        <p:nvSpPr>
          <p:cNvPr id="15" name="文本框 14"/>
          <p:cNvSpPr txBox="1"/>
          <p:nvPr/>
        </p:nvSpPr>
        <p:spPr>
          <a:xfrm>
            <a:off x="6014720" y="4212590"/>
            <a:ext cx="782955"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BC</a:t>
            </a:r>
            <a:r>
              <a:rPr lang="zh-CN" sz="2400">
                <a:solidFill>
                  <a:srgbClr val="FF0000"/>
                </a:solidFill>
                <a:ea typeface="宋体" panose="02010600030101010101" pitchFamily="2" charset="-122"/>
              </a:rPr>
              <a:t>　</a:t>
            </a:r>
            <a:endParaRPr lang="zh-CN" altLang="en-US"/>
          </a:p>
        </p:txBody>
      </p:sp>
      <p:sp>
        <p:nvSpPr>
          <p:cNvPr id="16" name="文本框 15"/>
          <p:cNvSpPr txBox="1"/>
          <p:nvPr/>
        </p:nvSpPr>
        <p:spPr>
          <a:xfrm>
            <a:off x="8049895" y="3958590"/>
            <a:ext cx="160083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不断升高</a:t>
            </a:r>
            <a:endParaRPr lang="zh-CN" altLang="en-US"/>
          </a:p>
        </p:txBody>
      </p:sp>
      <p:sp>
        <p:nvSpPr>
          <p:cNvPr id="17" name="文本框 16"/>
          <p:cNvSpPr txBox="1"/>
          <p:nvPr/>
        </p:nvSpPr>
        <p:spPr>
          <a:xfrm>
            <a:off x="5902960" y="5436870"/>
            <a:ext cx="61404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吸</a:t>
            </a:r>
            <a:endParaRPr lang="zh-CN" altLang="en-US"/>
          </a:p>
        </p:txBody>
      </p:sp>
      <p:sp>
        <p:nvSpPr>
          <p:cNvPr id="18" name="文本框 17"/>
          <p:cNvSpPr txBox="1"/>
          <p:nvPr/>
        </p:nvSpPr>
        <p:spPr>
          <a:xfrm>
            <a:off x="9513570" y="5349875"/>
            <a:ext cx="61404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吸</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ppt_x"/>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fill="hold"/>
                                        <p:tgtEl>
                                          <p:spTgt spid="18"/>
                                        </p:tgtEl>
                                        <p:attrNameLst>
                                          <p:attrName>ppt_x</p:attrName>
                                        </p:attrNameLst>
                                      </p:cBhvr>
                                      <p:tavLst>
                                        <p:tav tm="0">
                                          <p:val>
                                            <p:strVal val="#ppt_x"/>
                                          </p:val>
                                        </p:tav>
                                        <p:tav tm="100000">
                                          <p:val>
                                            <p:strVal val="#ppt_x"/>
                                          </p:val>
                                        </p:tav>
                                      </p:tavLst>
                                    </p:anim>
                                    <p:anim calcmode="lin" valueType="num">
                                      <p:cBhvr additive="base">
                                        <p:cTn id="5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5" grpId="0"/>
      <p:bldP spid="16" grpId="0"/>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7" name="表格 6"/>
          <p:cNvGraphicFramePr/>
          <p:nvPr>
            <p:custDataLst>
              <p:tags r:id="rId1"/>
            </p:custDataLst>
          </p:nvPr>
        </p:nvGraphicFramePr>
        <p:xfrm>
          <a:off x="942975" y="953770"/>
          <a:ext cx="10414000" cy="5845175"/>
        </p:xfrm>
        <a:graphic>
          <a:graphicData uri="http://schemas.openxmlformats.org/drawingml/2006/table">
            <a:tbl>
              <a:tblPr firstRow="1" bandRow="1">
                <a:tableStyleId>{5C22544A-7EE6-4342-B048-85BDC9FD1C3A}</a:tableStyleId>
              </a:tblPr>
              <a:tblGrid>
                <a:gridCol w="768350"/>
                <a:gridCol w="1035050"/>
                <a:gridCol w="5551170"/>
                <a:gridCol w="3059430"/>
              </a:tblGrid>
              <a:tr h="556895">
                <a:tc gridSpan="2">
                  <a:txBody>
                    <a:bodyPr/>
                    <a:p>
                      <a:pPr indent="0" algn="ctr" fontAlgn="auto">
                        <a:lnSpc>
                          <a:spcPct val="150000"/>
                        </a:lnSpc>
                        <a:buNone/>
                      </a:pPr>
                      <a:r>
                        <a:rPr lang="en-US" sz="240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en-US" sz="2400" b="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类别</a:t>
                      </a:r>
                      <a:endParaRPr lang="en-US" altLang="en-US" sz="2400" b="0">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a:p>
                      <a:pPr indent="0" algn="l" fontAlgn="auto">
                        <a:lnSpc>
                          <a:spcPct val="150000"/>
                        </a:lnSpc>
                        <a:buNone/>
                      </a:pPr>
                      <a:r>
                        <a:rPr lang="en-US" sz="2400" b="0">
                          <a:solidFill>
                            <a:schemeClr val="tx1"/>
                          </a:solidFill>
                          <a:latin typeface="黑体" panose="02010609060101010101" pitchFamily="49" charset="-122"/>
                          <a:ea typeface="黑体" panose="02010609060101010101" pitchFamily="49" charset="-122"/>
                          <a:cs typeface="黑体" panose="02010609060101010101" pitchFamily="49" charset="-122"/>
                        </a:rPr>
                        <a:t>项目　　</a:t>
                      </a:r>
                      <a:endParaRPr lang="en-US" altLang="en-US" sz="2400" b="0">
                        <a:solidFill>
                          <a:schemeClr val="tx1"/>
                        </a:solidFill>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lnTlToBr w="12700">
                      <a:solidFill>
                        <a:schemeClr val="tx1"/>
                      </a:solidFill>
                      <a:prstDash val="solid"/>
                    </a:lnTlToBr>
                    <a:solidFill>
                      <a:schemeClr val="accent4"/>
                    </a:solidFill>
                  </a:tcPr>
                </a:tc>
                <a:tc hMerge="1">
                  <a:tcPr marL="68580" marR="68580" marT="0" marB="0" vert="horz"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lnTlToBr w="12700">
                      <a:solidFill>
                        <a:schemeClr val="tx1"/>
                      </a:solidFill>
                      <a:prstDash val="solid"/>
                    </a:lnTlToBr>
                    <a:solidFill>
                      <a:schemeClr val="accent4"/>
                    </a:solidFill>
                  </a:tcPr>
                </a:tc>
                <a:tc>
                  <a:txBody>
                    <a:bodyPr/>
                    <a:p>
                      <a:pPr indent="0" algn="ctr" fontAlgn="auto">
                        <a:lnSpc>
                          <a:spcPct val="150000"/>
                        </a:lnSpc>
                        <a:buNone/>
                      </a:pPr>
                      <a:r>
                        <a:rPr 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rPr>
                        <a:t>晶体</a:t>
                      </a:r>
                      <a:endParaRPr lang="en-US" alt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4"/>
                    </a:solidFill>
                  </a:tcPr>
                </a:tc>
                <a:tc>
                  <a:txBody>
                    <a:bodyPr/>
                    <a:p>
                      <a:pPr indent="0" algn="ctr" fontAlgn="auto">
                        <a:lnSpc>
                          <a:spcPct val="150000"/>
                        </a:lnSpc>
                        <a:buNone/>
                      </a:pPr>
                      <a:r>
                        <a:rPr 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rPr>
                        <a:t>非晶体</a:t>
                      </a:r>
                      <a:endParaRPr lang="en-US" alt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4"/>
                    </a:solidFill>
                  </a:tcPr>
                </a:tc>
              </a:tr>
              <a:tr h="1913255">
                <a:tc rowSpan="2">
                  <a:txBody>
                    <a:bodyPr/>
                    <a:p>
                      <a:pPr algn="ctr" fontAlgn="auto">
                        <a:lnSpc>
                          <a:spcPct val="150000"/>
                        </a:lnSpc>
                        <a:buNone/>
                      </a:pPr>
                      <a:r>
                        <a:rPr lang="zh-CN" altLang="en-US" sz="2400">
                          <a:solidFill>
                            <a:schemeClr val="tx1"/>
                          </a:solidFill>
                          <a:latin typeface="Times New Roman" panose="02020603050405020304" pitchFamily="18" charset="0"/>
                          <a:ea typeface="黑体" panose="02010609060101010101" pitchFamily="49" charset="-122"/>
                        </a:rPr>
                        <a:t>凝固</a:t>
                      </a:r>
                      <a:endParaRPr lang="zh-CN" altLang="en-US" sz="2400">
                        <a:solidFill>
                          <a:schemeClr val="tx1"/>
                        </a:solidFill>
                        <a:latin typeface="Times New Roman" panose="02020603050405020304" pitchFamily="18" charset="0"/>
                        <a:ea typeface="黑体" panose="02010609060101010101" pitchFamily="49" charset="-122"/>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fontAlgn="auto">
                        <a:lnSpc>
                          <a:spcPct val="150000"/>
                        </a:lnSpc>
                        <a:buNone/>
                      </a:pPr>
                      <a:r>
                        <a:rPr lang="zh-CN" altLang="en-US" sz="2400">
                          <a:solidFill>
                            <a:schemeClr val="tx1"/>
                          </a:solidFill>
                          <a:latin typeface="Times New Roman" panose="02020603050405020304" pitchFamily="18" charset="0"/>
                        </a:rPr>
                        <a:t>图像</a:t>
                      </a:r>
                      <a:endParaRPr lang="zh-CN" altLang="en-US" sz="2400">
                        <a:solidFill>
                          <a:schemeClr val="tx1"/>
                        </a:solidFill>
                        <a:latin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fontAlgn="auto">
                        <a:lnSpc>
                          <a:spcPct val="150000"/>
                        </a:lnSpc>
                        <a:buNone/>
                      </a:pPr>
                      <a:endParaRPr lang="zh-CN" altLang="en-US" sz="2400">
                        <a:solidFill>
                          <a:schemeClr val="tx1"/>
                        </a:solidFill>
                        <a:latin typeface="Times New Roman" panose="02020603050405020304" pitchFamily="18" charset="0"/>
                        <a:cs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fontAlgn="auto">
                        <a:lnSpc>
                          <a:spcPct val="150000"/>
                        </a:lnSpc>
                        <a:buNone/>
                      </a:pPr>
                      <a:endParaRPr lang="zh-CN" altLang="en-US" sz="2400">
                        <a:solidFill>
                          <a:schemeClr val="tx1"/>
                        </a:solidFill>
                        <a:latin typeface="Times New Roman" panose="02020603050405020304" pitchFamily="18" charset="0"/>
                        <a:cs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2437765">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fontAlgn="auto">
                        <a:lnSpc>
                          <a:spcPct val="150000"/>
                        </a:lnSpc>
                        <a:buNone/>
                      </a:pPr>
                      <a:r>
                        <a:rPr lang="zh-CN" altLang="en-US" sz="2400">
                          <a:solidFill>
                            <a:schemeClr val="tx1"/>
                          </a:solidFill>
                          <a:latin typeface="Times New Roman" panose="02020603050405020304" pitchFamily="18" charset="0"/>
                        </a:rPr>
                        <a:t>过程</a:t>
                      </a:r>
                      <a:endParaRPr lang="zh-CN" altLang="en-US" sz="2400">
                        <a:solidFill>
                          <a:schemeClr val="tx1"/>
                        </a:solidFill>
                        <a:latin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fontAlgn="auto">
                        <a:lnSpc>
                          <a:spcPct val="130000"/>
                        </a:lnSpc>
                        <a:buNone/>
                      </a:pPr>
                      <a:r>
                        <a:rPr lang="zh-CN" altLang="en-US" sz="2400" i="1">
                          <a:solidFill>
                            <a:schemeClr val="tx1"/>
                          </a:solidFill>
                          <a:latin typeface="Times New Roman" panose="02020603050405020304" pitchFamily="18" charset="0"/>
                          <a:cs typeface="Times New Roman" panose="02020603050405020304" pitchFamily="18" charset="0"/>
                        </a:rPr>
                        <a:t>AB</a:t>
                      </a:r>
                      <a:r>
                        <a:rPr lang="zh-CN" altLang="en-US" sz="2400">
                          <a:solidFill>
                            <a:schemeClr val="tx1"/>
                          </a:solidFill>
                          <a:latin typeface="Times New Roman" panose="02020603050405020304" pitchFamily="18" charset="0"/>
                          <a:cs typeface="Times New Roman" panose="02020603050405020304" pitchFamily="18" charset="0"/>
                        </a:rPr>
                        <a:t>段为________态，放热降温；</a:t>
                      </a:r>
                      <a:endParaRPr lang="zh-CN" altLang="en-US" sz="2400">
                        <a:solidFill>
                          <a:schemeClr val="tx1"/>
                        </a:solidFill>
                        <a:latin typeface="Times New Roman" panose="02020603050405020304" pitchFamily="18" charset="0"/>
                        <a:cs typeface="Times New Roman" panose="02020603050405020304" pitchFamily="18" charset="0"/>
                      </a:endParaRPr>
                    </a:p>
                    <a:p>
                      <a:pPr fontAlgn="auto">
                        <a:lnSpc>
                          <a:spcPct val="130000"/>
                        </a:lnSpc>
                        <a:buNone/>
                      </a:pPr>
                      <a:r>
                        <a:rPr lang="zh-CN" altLang="en-US" sz="2400" i="1">
                          <a:solidFill>
                            <a:schemeClr val="tx1"/>
                          </a:solidFill>
                          <a:latin typeface="Times New Roman" panose="02020603050405020304" pitchFamily="18" charset="0"/>
                          <a:cs typeface="Times New Roman" panose="02020603050405020304" pitchFamily="18" charset="0"/>
                        </a:rPr>
                        <a:t>BC</a:t>
                      </a:r>
                      <a:r>
                        <a:rPr lang="zh-CN" altLang="en-US" sz="2400">
                          <a:solidFill>
                            <a:schemeClr val="tx1"/>
                          </a:solidFill>
                          <a:latin typeface="Times New Roman" panose="02020603050405020304" pitchFamily="18" charset="0"/>
                          <a:cs typeface="Times New Roman" panose="02020603050405020304" pitchFamily="18" charset="0"/>
                        </a:rPr>
                        <a:t>段为________过程，呈_______</a:t>
                      </a:r>
                      <a:r>
                        <a:rPr lang="en-US" altLang="zh-CN" sz="2400">
                          <a:solidFill>
                            <a:schemeClr val="tx1"/>
                          </a:solidFill>
                          <a:latin typeface="Times New Roman" panose="02020603050405020304" pitchFamily="18" charset="0"/>
                          <a:cs typeface="Times New Roman" panose="02020603050405020304" pitchFamily="18" charset="0"/>
                        </a:rPr>
                        <a:t>___</a:t>
                      </a:r>
                      <a:r>
                        <a:rPr lang="zh-CN" altLang="en-US" sz="2400">
                          <a:solidFill>
                            <a:schemeClr val="tx1"/>
                          </a:solidFill>
                          <a:latin typeface="Times New Roman" panose="02020603050405020304" pitchFamily="18" charset="0"/>
                          <a:cs typeface="Times New Roman" panose="02020603050405020304" pitchFamily="18" charset="0"/>
                        </a:rPr>
                        <a:t>_态，放热，温度________；</a:t>
                      </a:r>
                      <a:endParaRPr lang="zh-CN" altLang="en-US" sz="2400">
                        <a:solidFill>
                          <a:schemeClr val="tx1"/>
                        </a:solidFill>
                        <a:latin typeface="Times New Roman" panose="02020603050405020304" pitchFamily="18" charset="0"/>
                        <a:cs typeface="Times New Roman" panose="02020603050405020304" pitchFamily="18" charset="0"/>
                      </a:endParaRPr>
                    </a:p>
                    <a:p>
                      <a:pPr fontAlgn="auto">
                        <a:lnSpc>
                          <a:spcPct val="130000"/>
                        </a:lnSpc>
                        <a:buNone/>
                      </a:pPr>
                      <a:r>
                        <a:rPr lang="zh-CN" altLang="en-US" sz="2400" i="1">
                          <a:solidFill>
                            <a:schemeClr val="tx1"/>
                          </a:solidFill>
                          <a:latin typeface="Times New Roman" panose="02020603050405020304" pitchFamily="18" charset="0"/>
                          <a:cs typeface="Times New Roman" panose="02020603050405020304" pitchFamily="18" charset="0"/>
                        </a:rPr>
                        <a:t>CD</a:t>
                      </a:r>
                      <a:r>
                        <a:rPr lang="zh-CN" altLang="en-US" sz="2400">
                          <a:solidFill>
                            <a:schemeClr val="tx1"/>
                          </a:solidFill>
                          <a:latin typeface="Times New Roman" panose="02020603050405020304" pitchFamily="18" charset="0"/>
                          <a:cs typeface="Times New Roman" panose="02020603050405020304" pitchFamily="18" charset="0"/>
                        </a:rPr>
                        <a:t>段为______态，放热降温；_</a:t>
                      </a:r>
                      <a:r>
                        <a:rPr lang="en-US" altLang="zh-CN" sz="2400">
                          <a:solidFill>
                            <a:schemeClr val="tx1"/>
                          </a:solidFill>
                          <a:latin typeface="Times New Roman" panose="02020603050405020304" pitchFamily="18" charset="0"/>
                          <a:cs typeface="Times New Roman" panose="02020603050405020304" pitchFamily="18" charset="0"/>
                        </a:rPr>
                        <a:t>_</a:t>
                      </a:r>
                      <a:r>
                        <a:rPr lang="zh-CN" altLang="en-US" sz="2400">
                          <a:solidFill>
                            <a:schemeClr val="tx1"/>
                          </a:solidFill>
                          <a:latin typeface="Times New Roman" panose="02020603050405020304" pitchFamily="18" charset="0"/>
                          <a:cs typeface="Times New Roman" panose="02020603050405020304" pitchFamily="18" charset="0"/>
                        </a:rPr>
                        <a:t>___段所对应的温度值为凝固点</a:t>
                      </a:r>
                      <a:endParaRPr lang="zh-CN" altLang="en-US" sz="2400">
                        <a:solidFill>
                          <a:schemeClr val="tx1"/>
                        </a:solidFill>
                        <a:latin typeface="Times New Roman" panose="02020603050405020304" pitchFamily="18" charset="0"/>
                        <a:cs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fontAlgn="auto">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放出热量，温度____</a:t>
                      </a:r>
                      <a:r>
                        <a:rPr lang="en-US" altLang="zh-CN" sz="2400">
                          <a:solidFill>
                            <a:schemeClr val="tx1"/>
                          </a:solidFill>
                          <a:latin typeface="Times New Roman" panose="02020603050405020304" pitchFamily="18" charset="0"/>
                          <a:cs typeface="Times New Roman" panose="02020603050405020304" pitchFamily="18" charset="0"/>
                        </a:rPr>
                        <a:t>____</a:t>
                      </a:r>
                      <a:r>
                        <a:rPr lang="zh-CN" altLang="en-US" sz="2400">
                          <a:solidFill>
                            <a:schemeClr val="tx1"/>
                          </a:solidFill>
                          <a:latin typeface="Times New Roman" panose="02020603050405020304" pitchFamily="18" charset="0"/>
                          <a:cs typeface="Times New Roman" panose="02020603050405020304" pitchFamily="18" charset="0"/>
                        </a:rPr>
                        <a:t>____</a:t>
                      </a:r>
                      <a:endParaRPr lang="zh-CN" altLang="en-US" sz="2400">
                        <a:solidFill>
                          <a:schemeClr val="tx1"/>
                        </a:solidFill>
                        <a:latin typeface="Times New Roman" panose="02020603050405020304" pitchFamily="18" charset="0"/>
                        <a:cs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pic>
        <p:nvPicPr>
          <p:cNvPr id="2" name="图片 -2147482523"/>
          <p:cNvPicPr>
            <a:picLocks noChangeAspect="1"/>
          </p:cNvPicPr>
          <p:nvPr/>
        </p:nvPicPr>
        <p:blipFill>
          <a:blip r:embed="rId2">
            <a:grayscl/>
          </a:blip>
          <a:stretch>
            <a:fillRect/>
          </a:stretch>
        </p:blipFill>
        <p:spPr>
          <a:xfrm>
            <a:off x="4674235" y="2172335"/>
            <a:ext cx="1937385" cy="1686560"/>
          </a:xfrm>
          <a:prstGeom prst="rect">
            <a:avLst/>
          </a:prstGeom>
          <a:noFill/>
          <a:ln w="9525">
            <a:noFill/>
          </a:ln>
        </p:spPr>
      </p:pic>
      <p:pic>
        <p:nvPicPr>
          <p:cNvPr id="3" name="图片 2"/>
          <p:cNvPicPr>
            <a:picLocks noChangeAspect="1"/>
          </p:cNvPicPr>
          <p:nvPr/>
        </p:nvPicPr>
        <p:blipFill>
          <a:blip r:embed="rId3">
            <a:grayscl/>
          </a:blip>
          <a:stretch>
            <a:fillRect/>
          </a:stretch>
        </p:blipFill>
        <p:spPr>
          <a:xfrm>
            <a:off x="9241790" y="2172335"/>
            <a:ext cx="1548765" cy="1580515"/>
          </a:xfrm>
          <a:prstGeom prst="rect">
            <a:avLst/>
          </a:prstGeom>
        </p:spPr>
      </p:pic>
      <p:sp>
        <p:nvSpPr>
          <p:cNvPr id="100" name="文本框 99"/>
          <p:cNvSpPr txBox="1"/>
          <p:nvPr/>
        </p:nvSpPr>
        <p:spPr>
          <a:xfrm>
            <a:off x="4028440" y="4018915"/>
            <a:ext cx="83629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液</a:t>
            </a:r>
            <a:endParaRPr lang="zh-CN" altLang="en-US"/>
          </a:p>
        </p:txBody>
      </p:sp>
      <p:sp>
        <p:nvSpPr>
          <p:cNvPr id="4" name="文本框 3"/>
          <p:cNvSpPr txBox="1"/>
          <p:nvPr/>
        </p:nvSpPr>
        <p:spPr>
          <a:xfrm>
            <a:off x="4069715" y="4478020"/>
            <a:ext cx="85280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凝固</a:t>
            </a:r>
            <a:endParaRPr lang="zh-CN" altLang="en-US"/>
          </a:p>
        </p:txBody>
      </p:sp>
      <p:sp>
        <p:nvSpPr>
          <p:cNvPr id="5" name="文本框 4"/>
          <p:cNvSpPr txBox="1"/>
          <p:nvPr/>
        </p:nvSpPr>
        <p:spPr>
          <a:xfrm>
            <a:off x="6409055" y="4478020"/>
            <a:ext cx="163131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固液共存</a:t>
            </a:r>
            <a:endParaRPr lang="zh-CN" altLang="en-US"/>
          </a:p>
        </p:txBody>
      </p:sp>
      <p:sp>
        <p:nvSpPr>
          <p:cNvPr id="6" name="文本框 5"/>
          <p:cNvSpPr txBox="1"/>
          <p:nvPr/>
        </p:nvSpPr>
        <p:spPr>
          <a:xfrm>
            <a:off x="5053965" y="4948555"/>
            <a:ext cx="97917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不变</a:t>
            </a:r>
            <a:endParaRPr lang="zh-CN" altLang="en-US"/>
          </a:p>
        </p:txBody>
      </p:sp>
      <p:sp>
        <p:nvSpPr>
          <p:cNvPr id="8" name="文本框 7"/>
          <p:cNvSpPr txBox="1"/>
          <p:nvPr/>
        </p:nvSpPr>
        <p:spPr>
          <a:xfrm>
            <a:off x="4034155" y="5441315"/>
            <a:ext cx="88455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固</a:t>
            </a:r>
            <a:endParaRPr lang="zh-CN" altLang="en-US"/>
          </a:p>
        </p:txBody>
      </p:sp>
      <p:sp>
        <p:nvSpPr>
          <p:cNvPr id="9" name="文本框 8"/>
          <p:cNvSpPr txBox="1"/>
          <p:nvPr/>
        </p:nvSpPr>
        <p:spPr>
          <a:xfrm>
            <a:off x="6998335" y="5415280"/>
            <a:ext cx="739140"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BC</a:t>
            </a:r>
            <a:endParaRPr lang="zh-CN" altLang="en-US"/>
          </a:p>
        </p:txBody>
      </p:sp>
      <p:sp>
        <p:nvSpPr>
          <p:cNvPr id="10" name="文本框 9"/>
          <p:cNvSpPr txBox="1"/>
          <p:nvPr/>
        </p:nvSpPr>
        <p:spPr>
          <a:xfrm>
            <a:off x="8459470" y="5277485"/>
            <a:ext cx="157162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不断降低　</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P spid="5" grpId="0"/>
      <p:bldP spid="6" grpId="0"/>
      <p:bldP spid="8" grpId="0"/>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7" name="表格 6"/>
          <p:cNvGraphicFramePr/>
          <p:nvPr>
            <p:custDataLst>
              <p:tags r:id="rId1"/>
            </p:custDataLst>
          </p:nvPr>
        </p:nvGraphicFramePr>
        <p:xfrm>
          <a:off x="955040" y="1854835"/>
          <a:ext cx="10414000" cy="3674745"/>
        </p:xfrm>
        <a:graphic>
          <a:graphicData uri="http://schemas.openxmlformats.org/drawingml/2006/table">
            <a:tbl>
              <a:tblPr firstRow="1" bandRow="1">
                <a:tableStyleId>{5C22544A-7EE6-4342-B048-85BDC9FD1C3A}</a:tableStyleId>
              </a:tblPr>
              <a:tblGrid>
                <a:gridCol w="894715"/>
                <a:gridCol w="908685"/>
                <a:gridCol w="5139690"/>
                <a:gridCol w="3470910"/>
              </a:tblGrid>
              <a:tr h="1097280">
                <a:tc gridSpan="2">
                  <a:txBody>
                    <a:bodyPr/>
                    <a:p>
                      <a:pPr indent="0" algn="ctr" fontAlgn="auto">
                        <a:lnSpc>
                          <a:spcPct val="150000"/>
                        </a:lnSpc>
                        <a:buNone/>
                      </a:pPr>
                      <a:r>
                        <a:rPr lang="en-US" sz="240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r>
                        <a:rPr lang="en-US" sz="2400" b="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类别</a:t>
                      </a:r>
                      <a:endParaRPr lang="en-US" altLang="en-US" sz="2400" b="0">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a:p>
                      <a:pPr indent="0" algn="l" fontAlgn="auto">
                        <a:lnSpc>
                          <a:spcPct val="150000"/>
                        </a:lnSpc>
                        <a:buNone/>
                      </a:pPr>
                      <a:r>
                        <a:rPr lang="en-US" sz="2400" b="0">
                          <a:solidFill>
                            <a:schemeClr val="tx1"/>
                          </a:solidFill>
                          <a:latin typeface="黑体" panose="02010609060101010101" pitchFamily="49" charset="-122"/>
                          <a:ea typeface="黑体" panose="02010609060101010101" pitchFamily="49" charset="-122"/>
                          <a:cs typeface="黑体" panose="02010609060101010101" pitchFamily="49" charset="-122"/>
                        </a:rPr>
                        <a:t>项目　　</a:t>
                      </a:r>
                      <a:endParaRPr lang="en-US" altLang="en-US" sz="2400" b="0">
                        <a:solidFill>
                          <a:schemeClr val="tx1"/>
                        </a:solidFill>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lnTlToBr w="12700">
                      <a:solidFill>
                        <a:schemeClr val="tx1"/>
                      </a:solidFill>
                      <a:prstDash val="solid"/>
                    </a:lnTlToBr>
                    <a:solidFill>
                      <a:schemeClr val="accent4"/>
                    </a:solidFill>
                  </a:tcPr>
                </a:tc>
                <a:tc hMerge="1">
                  <a:tcPr marL="68580" marR="68580" marT="0" marB="0" vert="horz"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lnTlToBr w="12700">
                      <a:solidFill>
                        <a:schemeClr val="tx1"/>
                      </a:solidFill>
                      <a:prstDash val="solid"/>
                    </a:lnTlToBr>
                    <a:solidFill>
                      <a:schemeClr val="accent4"/>
                    </a:solidFill>
                  </a:tcPr>
                </a:tc>
                <a:tc>
                  <a:txBody>
                    <a:bodyPr/>
                    <a:p>
                      <a:pPr indent="0" algn="ctr" fontAlgn="auto">
                        <a:lnSpc>
                          <a:spcPct val="150000"/>
                        </a:lnSpc>
                        <a:buNone/>
                      </a:pPr>
                      <a:r>
                        <a:rPr 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rPr>
                        <a:t>晶体</a:t>
                      </a:r>
                      <a:endParaRPr lang="en-US" alt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4"/>
                    </a:solidFill>
                  </a:tcPr>
                </a:tc>
                <a:tc>
                  <a:txBody>
                    <a:bodyPr/>
                    <a:p>
                      <a:pPr indent="0" algn="ctr" fontAlgn="auto">
                        <a:lnSpc>
                          <a:spcPct val="150000"/>
                        </a:lnSpc>
                        <a:buNone/>
                      </a:pPr>
                      <a:r>
                        <a:rPr 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rPr>
                        <a:t>非晶体</a:t>
                      </a:r>
                      <a:endParaRPr lang="en-US" alt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4"/>
                    </a:solidFill>
                  </a:tcPr>
                </a:tc>
              </a:tr>
              <a:tr h="840105">
                <a:tc>
                  <a:txBody>
                    <a:bodyPr/>
                    <a:p>
                      <a:pPr fontAlgn="auto">
                        <a:lnSpc>
                          <a:spcPct val="150000"/>
                        </a:lnSpc>
                        <a:buNone/>
                      </a:pPr>
                      <a:r>
                        <a:rPr lang="zh-CN" altLang="en-US" sz="2400">
                          <a:solidFill>
                            <a:schemeClr val="tx1"/>
                          </a:solidFill>
                          <a:latin typeface="Times New Roman" panose="02020603050405020304" pitchFamily="18" charset="0"/>
                          <a:ea typeface="黑体" panose="02010609060101010101" pitchFamily="49" charset="-122"/>
                        </a:rPr>
                        <a:t>凝固</a:t>
                      </a:r>
                      <a:endParaRPr lang="zh-CN" altLang="en-US" sz="2400">
                        <a:solidFill>
                          <a:schemeClr val="tx1"/>
                        </a:solidFill>
                        <a:latin typeface="Times New Roman" panose="02020603050405020304" pitchFamily="18" charset="0"/>
                        <a:ea typeface="黑体" panose="02010609060101010101" pitchFamily="49" charset="-122"/>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fontAlgn="auto">
                        <a:lnSpc>
                          <a:spcPct val="150000"/>
                        </a:lnSpc>
                        <a:buNone/>
                      </a:pPr>
                      <a:r>
                        <a:rPr lang="zh-CN" altLang="en-US" sz="2400">
                          <a:solidFill>
                            <a:schemeClr val="tx1"/>
                          </a:solidFill>
                          <a:latin typeface="Times New Roman" panose="02020603050405020304" pitchFamily="18" charset="0"/>
                        </a:rPr>
                        <a:t>条件</a:t>
                      </a:r>
                      <a:endParaRPr lang="zh-CN" altLang="en-US" sz="2400">
                        <a:solidFill>
                          <a:schemeClr val="tx1"/>
                        </a:solidFill>
                        <a:latin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fontAlgn="auto">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温度降到凝固点，持续________热</a:t>
                      </a:r>
                      <a:endParaRPr lang="zh-CN" altLang="en-US" sz="2400">
                        <a:solidFill>
                          <a:schemeClr val="tx1"/>
                        </a:solidFill>
                        <a:latin typeface="Times New Roman" panose="02020603050405020304" pitchFamily="18" charset="0"/>
                        <a:cs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fontAlgn="auto">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持续______热</a:t>
                      </a:r>
                      <a:endParaRPr lang="zh-CN" altLang="en-US" sz="2400">
                        <a:solidFill>
                          <a:schemeClr val="tx1"/>
                        </a:solidFill>
                        <a:latin typeface="Times New Roman" panose="02020603050405020304" pitchFamily="18" charset="0"/>
                        <a:cs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1188720">
                <a:tc gridSpan="4">
                  <a:txBody>
                    <a:bodyPr/>
                    <a:p>
                      <a:pPr fontAlgn="auto">
                        <a:lnSpc>
                          <a:spcPct val="150000"/>
                        </a:lnSpc>
                        <a:buNone/>
                      </a:pPr>
                      <a:r>
                        <a:rPr lang="zh-CN" altLang="en-US" sz="2400">
                          <a:solidFill>
                            <a:schemeClr val="tx1"/>
                          </a:solidFill>
                          <a:latin typeface="Times New Roman" panose="02020603050405020304" pitchFamily="18" charset="0"/>
                          <a:ea typeface="宋体" panose="02010600030101010101" pitchFamily="2" charset="-122"/>
                          <a:cs typeface="Times New Roman" panose="02020603050405020304" pitchFamily="18" charset="0"/>
                        </a:rPr>
                        <a:t>注：(1)晶体的凝固过程和熔化过程相反；</a:t>
                      </a:r>
                      <a:endParaRPr lang="zh-CN" altLang="en-US" sz="240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a:p>
                      <a:pPr fontAlgn="auto">
                        <a:lnSpc>
                          <a:spcPct val="150000"/>
                        </a:lnSpc>
                        <a:buNone/>
                      </a:pPr>
                      <a:r>
                        <a:rPr lang="zh-CN" altLang="en-US" sz="2400">
                          <a:solidFill>
                            <a:schemeClr val="tx1"/>
                          </a:solidFill>
                          <a:latin typeface="Times New Roman" panose="02020603050405020304" pitchFamily="18" charset="0"/>
                          <a:ea typeface="宋体" panose="02010600030101010101" pitchFamily="2" charset="-122"/>
                          <a:cs typeface="Times New Roman" panose="02020603050405020304" pitchFamily="18" charset="0"/>
                        </a:rPr>
                        <a:t>(2)晶体熔点会由于外界压强、杂质存在等原因而变化，如下雪时加盐，因为盐水在－20 ℃以下才会结冰．</a:t>
                      </a:r>
                      <a:endParaRPr lang="zh-CN" altLang="en-US" sz="240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h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h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h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sp>
        <p:nvSpPr>
          <p:cNvPr id="100" name="文本框 99"/>
          <p:cNvSpPr txBox="1"/>
          <p:nvPr/>
        </p:nvSpPr>
        <p:spPr>
          <a:xfrm>
            <a:off x="6181090" y="3154045"/>
            <a:ext cx="9004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放</a:t>
            </a:r>
            <a:endParaRPr lang="zh-CN" altLang="en-US"/>
          </a:p>
        </p:txBody>
      </p:sp>
      <p:sp>
        <p:nvSpPr>
          <p:cNvPr id="4" name="文本框 3"/>
          <p:cNvSpPr txBox="1"/>
          <p:nvPr/>
        </p:nvSpPr>
        <p:spPr>
          <a:xfrm>
            <a:off x="9520555" y="3154045"/>
            <a:ext cx="9004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放</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18440" name="组合 4"/>
          <p:cNvGrpSpPr/>
          <p:nvPr/>
        </p:nvGrpSpPr>
        <p:grpSpPr>
          <a:xfrm>
            <a:off x="624344" y="1321435"/>
            <a:ext cx="10872182" cy="645159"/>
            <a:chOff x="1101" y="1190"/>
            <a:chExt cx="17205" cy="1018"/>
          </a:xfrm>
        </p:grpSpPr>
        <p:pic>
          <p:nvPicPr>
            <p:cNvPr id="18441" name="图片 1" descr="一级标"/>
            <p:cNvPicPr>
              <a:picLocks noChangeAspect="1"/>
            </p:cNvPicPr>
            <p:nvPr/>
          </p:nvPicPr>
          <p:blipFill>
            <a:blip r:embed="rId1"/>
            <a:srcRect l="20855" t="-2712" r="19153" b="-4363"/>
            <a:stretch>
              <a:fillRect/>
            </a:stretch>
          </p:blipFill>
          <p:spPr>
            <a:xfrm>
              <a:off x="1101" y="1242"/>
              <a:ext cx="17205" cy="910"/>
            </a:xfrm>
            <a:prstGeom prst="rect">
              <a:avLst/>
            </a:prstGeom>
            <a:noFill/>
            <a:ln w="9525">
              <a:noFill/>
            </a:ln>
          </p:spPr>
        </p:pic>
        <p:sp>
          <p:nvSpPr>
            <p:cNvPr id="18442" name="文本框 10"/>
            <p:cNvSpPr txBox="1"/>
            <p:nvPr/>
          </p:nvSpPr>
          <p:spPr>
            <a:xfrm>
              <a:off x="5102" y="1190"/>
              <a:ext cx="8798" cy="1018"/>
            </a:xfrm>
            <a:prstGeom prst="rect">
              <a:avLst/>
            </a:prstGeom>
            <a:noFill/>
            <a:ln w="9525">
              <a:noFill/>
            </a:ln>
          </p:spPr>
          <p:txBody>
            <a:bodyPr wrap="square" anchor="t">
              <a:spAutoFit/>
            </a:bodyPr>
            <a:p>
              <a:pPr algn="ctr"/>
              <a:r>
                <a:rPr lang="zh-CN" altLang="en-US" sz="3600" b="1">
                  <a:latin typeface="Times New Roman" panose="02020603050405020304" pitchFamily="18" charset="0"/>
                  <a:ea typeface="黑体" panose="02010609060101010101" pitchFamily="49" charset="-122"/>
                  <a:cs typeface="Times New Roman" panose="02020603050405020304" pitchFamily="18" charset="0"/>
                </a:rPr>
                <a:t>陕西</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6</a:t>
              </a:r>
              <a:r>
                <a:rPr lang="zh-CN" altLang="en-US" sz="3600" b="1">
                  <a:latin typeface="Times New Roman" panose="02020603050405020304" pitchFamily="18" charset="0"/>
                  <a:ea typeface="黑体" panose="02010609060101010101" pitchFamily="49" charset="-122"/>
                  <a:cs typeface="Times New Roman" panose="02020603050405020304" pitchFamily="18" charset="0"/>
                </a:rPr>
                <a:t>年真题、副题精讲练</a:t>
              </a:r>
              <a:endParaRPr lang="zh-CN" altLang="en-US" sz="36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sp>
        <p:nvSpPr>
          <p:cNvPr id="3" name="文本框 2"/>
          <p:cNvSpPr txBox="1"/>
          <p:nvPr/>
        </p:nvSpPr>
        <p:spPr>
          <a:xfrm>
            <a:off x="697865" y="2181860"/>
            <a:ext cx="10325735" cy="6451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en-US" sz="2400">
                <a:latin typeface="Times New Roman" panose="02020603050405020304" pitchFamily="18" charset="0"/>
                <a:cs typeface="楷体_GB2312" charset="0"/>
              </a:rPr>
              <a:t>(2016</a:t>
            </a:r>
            <a:r>
              <a:rPr lang="zh-CN" sz="2400">
                <a:cs typeface="楷体_GB2312" charset="0"/>
              </a:rPr>
              <a:t>陕西</a:t>
            </a:r>
            <a:r>
              <a:rPr lang="en-US" sz="2400">
                <a:latin typeface="Times New Roman" panose="02020603050405020304" pitchFamily="18" charset="0"/>
                <a:cs typeface="楷体_GB2312" charset="0"/>
              </a:rPr>
              <a:t>3</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下列图像与描述的物理量间的关系，对应错误的是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endParaRPr lang="zh-CN" altLang="en-US"/>
          </a:p>
        </p:txBody>
      </p:sp>
      <p:sp>
        <p:nvSpPr>
          <p:cNvPr id="6" name="文本框 5"/>
          <p:cNvSpPr txBox="1"/>
          <p:nvPr/>
        </p:nvSpPr>
        <p:spPr>
          <a:xfrm>
            <a:off x="10330180" y="2366645"/>
            <a:ext cx="58991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B</a:t>
            </a:r>
            <a:endParaRPr lang="zh-CN" altLang="en-US"/>
          </a:p>
        </p:txBody>
      </p:sp>
      <p:grpSp>
        <p:nvGrpSpPr>
          <p:cNvPr id="5" name="组合 4"/>
          <p:cNvGrpSpPr/>
          <p:nvPr/>
        </p:nvGrpSpPr>
        <p:grpSpPr>
          <a:xfrm>
            <a:off x="766445" y="3491865"/>
            <a:ext cx="10328275" cy="2251710"/>
            <a:chOff x="1546" y="4457"/>
            <a:chExt cx="16265" cy="3546"/>
          </a:xfrm>
        </p:grpSpPr>
        <p:pic>
          <p:nvPicPr>
            <p:cNvPr id="2" name="图片 -2147482520"/>
            <p:cNvPicPr>
              <a:picLocks noChangeAspect="1"/>
            </p:cNvPicPr>
            <p:nvPr/>
          </p:nvPicPr>
          <p:blipFill>
            <a:blip r:embed="rId2"/>
            <a:srcRect l="3708" b="51001"/>
            <a:stretch>
              <a:fillRect/>
            </a:stretch>
          </p:blipFill>
          <p:spPr>
            <a:xfrm>
              <a:off x="1546" y="4696"/>
              <a:ext cx="7678" cy="3307"/>
            </a:xfrm>
            <a:prstGeom prst="rect">
              <a:avLst/>
            </a:prstGeom>
            <a:noFill/>
            <a:ln w="9525">
              <a:noFill/>
            </a:ln>
          </p:spPr>
        </p:pic>
        <p:pic>
          <p:nvPicPr>
            <p:cNvPr id="4" name="图片 -2147482520"/>
            <p:cNvPicPr>
              <a:picLocks noChangeAspect="1"/>
            </p:cNvPicPr>
            <p:nvPr/>
          </p:nvPicPr>
          <p:blipFill>
            <a:blip r:embed="rId2"/>
            <a:srcRect t="49324" r="3663"/>
            <a:stretch>
              <a:fillRect/>
            </a:stretch>
          </p:blipFill>
          <p:spPr>
            <a:xfrm>
              <a:off x="9847" y="4457"/>
              <a:ext cx="7965" cy="3546"/>
            </a:xfrm>
            <a:prstGeom prst="rect">
              <a:avLst/>
            </a:prstGeom>
            <a:noFill/>
            <a:ln w="9525">
              <a:noFill/>
            </a:ln>
          </p:spPr>
        </p:pic>
      </p:gr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 name="文本框 3"/>
          <p:cNvSpPr txBox="1"/>
          <p:nvPr/>
        </p:nvSpPr>
        <p:spPr>
          <a:xfrm>
            <a:off x="9203690" y="3821430"/>
            <a:ext cx="1078865"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2</a:t>
            </a:r>
            <a:r>
              <a:rPr lang="zh-CN" sz="1800">
                <a:cs typeface="楷体_GB2312" charset="0"/>
              </a:rPr>
              <a:t>题图</a:t>
            </a:r>
            <a:endParaRPr lang="zh-CN" altLang="en-US" sz="1800"/>
          </a:p>
        </p:txBody>
      </p:sp>
      <p:sp>
        <p:nvSpPr>
          <p:cNvPr id="100" name="文本框 99"/>
          <p:cNvSpPr txBox="1"/>
          <p:nvPr/>
        </p:nvSpPr>
        <p:spPr>
          <a:xfrm>
            <a:off x="845185" y="1695450"/>
            <a:ext cx="7377430"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 </a:t>
            </a:r>
            <a:r>
              <a:rPr lang="en-US" sz="2400">
                <a:latin typeface="Times New Roman" panose="02020603050405020304" pitchFamily="18" charset="0"/>
                <a:cs typeface="楷体_GB2312" charset="0"/>
              </a:rPr>
              <a:t>[2016</a:t>
            </a:r>
            <a:r>
              <a:rPr lang="zh-CN" sz="2400">
                <a:cs typeface="楷体_GB2312" charset="0"/>
              </a:rPr>
              <a:t>陕西</a:t>
            </a:r>
            <a:r>
              <a:rPr lang="en-US" sz="2400">
                <a:latin typeface="Times New Roman" panose="02020603050405020304" pitchFamily="18" charset="0"/>
                <a:cs typeface="楷体_GB2312" charset="0"/>
              </a:rPr>
              <a:t>30(4)</a:t>
            </a:r>
            <a:r>
              <a:rPr lang="zh-CN" sz="2400">
                <a:cs typeface="楷体_GB2312" charset="0"/>
              </a:rPr>
              <a:t>题</a:t>
            </a:r>
            <a:r>
              <a:rPr lang="en-US" sz="2400">
                <a:latin typeface="Times New Roman" panose="02020603050405020304" pitchFamily="18" charset="0"/>
                <a:cs typeface="楷体_GB2312" charset="0"/>
              </a:rPr>
              <a:t>1</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如图所示，给固体加热时，采用</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水浴法</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达到的主要效果是让固体</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a:t>
            </a:r>
            <a:endParaRPr lang="zh-CN" altLang="en-US"/>
          </a:p>
        </p:txBody>
      </p:sp>
      <p:pic>
        <p:nvPicPr>
          <p:cNvPr id="2" name="图片 -2147482519"/>
          <p:cNvPicPr>
            <a:picLocks noChangeAspect="1"/>
          </p:cNvPicPr>
          <p:nvPr/>
        </p:nvPicPr>
        <p:blipFill>
          <a:blip r:embed="rId1"/>
          <a:stretch>
            <a:fillRect/>
          </a:stretch>
        </p:blipFill>
        <p:spPr>
          <a:xfrm>
            <a:off x="8985885" y="1261110"/>
            <a:ext cx="1750695" cy="2433955"/>
          </a:xfrm>
          <a:prstGeom prst="rect">
            <a:avLst/>
          </a:prstGeom>
          <a:noFill/>
          <a:ln w="9525">
            <a:noFill/>
          </a:ln>
        </p:spPr>
      </p:pic>
      <p:sp>
        <p:nvSpPr>
          <p:cNvPr id="3" name="文本框 2"/>
          <p:cNvSpPr txBox="1"/>
          <p:nvPr/>
        </p:nvSpPr>
        <p:spPr>
          <a:xfrm>
            <a:off x="6249670" y="2342515"/>
            <a:ext cx="15805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受热均匀</a:t>
            </a:r>
            <a:endParaRPr lang="zh-CN" altLang="en-US"/>
          </a:p>
        </p:txBody>
      </p:sp>
      <p:grpSp>
        <p:nvGrpSpPr>
          <p:cNvPr id="5" name="组合 4"/>
          <p:cNvGrpSpPr/>
          <p:nvPr/>
        </p:nvGrpSpPr>
        <p:grpSpPr>
          <a:xfrm>
            <a:off x="938530" y="3571875"/>
            <a:ext cx="1838960" cy="474345"/>
            <a:chOff x="1318" y="2359"/>
            <a:chExt cx="2896" cy="747"/>
          </a:xfrm>
        </p:grpSpPr>
        <p:pic>
          <p:nvPicPr>
            <p:cNvPr id="6" name="图片 5" descr="三级标"/>
            <p:cNvPicPr>
              <a:picLocks noChangeAspect="1"/>
            </p:cNvPicPr>
            <p:nvPr/>
          </p:nvPicPr>
          <p:blipFill>
            <a:blip r:embed="rId2"/>
            <a:stretch>
              <a:fillRect/>
            </a:stretch>
          </p:blipFill>
          <p:spPr>
            <a:xfrm>
              <a:off x="1318" y="2359"/>
              <a:ext cx="2896" cy="714"/>
            </a:xfrm>
            <a:prstGeom prst="rect">
              <a:avLst/>
            </a:prstGeom>
          </p:spPr>
        </p:pic>
        <p:sp>
          <p:nvSpPr>
            <p:cNvPr id="7" name="文本框 6"/>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8" name="文本框 7"/>
          <p:cNvSpPr txBox="1"/>
          <p:nvPr/>
        </p:nvSpPr>
        <p:spPr>
          <a:xfrm>
            <a:off x="845185" y="4445000"/>
            <a:ext cx="10340975"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 </a:t>
            </a:r>
            <a:r>
              <a:rPr lang="zh-CN" sz="2400">
                <a:ea typeface="宋体" panose="02010600030101010101" pitchFamily="2" charset="-122"/>
              </a:rPr>
              <a:t>质量相同的</a:t>
            </a:r>
            <a:r>
              <a:rPr lang="en-US" sz="2400">
                <a:latin typeface="Times New Roman" panose="02020603050405020304" pitchFamily="18" charset="0"/>
                <a:ea typeface="宋体" panose="02010600030101010101" pitchFamily="2" charset="-122"/>
              </a:rPr>
              <a:t>0 </a:t>
            </a:r>
            <a:r>
              <a:rPr lang="en-US" sz="2400">
                <a:latin typeface="Calibri" panose="020F0502020204030204" pitchFamily="34" charset="0"/>
                <a:ea typeface="宋体" panose="02010600030101010101" pitchFamily="2" charset="-122"/>
                <a:cs typeface="Times New Roman" panose="02020603050405020304" pitchFamily="18" charset="0"/>
              </a:rPr>
              <a:t>℃</a:t>
            </a:r>
            <a:r>
              <a:rPr lang="zh-CN" sz="2400">
                <a:ea typeface="宋体" panose="02010600030101010101" pitchFamily="2" charset="-122"/>
              </a:rPr>
              <a:t>冰比</a:t>
            </a:r>
            <a:r>
              <a:rPr lang="en-US" sz="2400">
                <a:latin typeface="Times New Roman" panose="02020603050405020304" pitchFamily="18" charset="0"/>
                <a:ea typeface="宋体" panose="02010600030101010101" pitchFamily="2" charset="-122"/>
              </a:rPr>
              <a:t>0 </a:t>
            </a:r>
            <a:r>
              <a:rPr lang="en-US" sz="2400">
                <a:latin typeface="Calibri" panose="020F0502020204030204" pitchFamily="34" charset="0"/>
                <a:ea typeface="宋体" panose="02010600030101010101" pitchFamily="2" charset="-122"/>
                <a:cs typeface="Times New Roman" panose="02020603050405020304" pitchFamily="18" charset="0"/>
              </a:rPr>
              <a:t>℃</a:t>
            </a:r>
            <a:r>
              <a:rPr lang="zh-CN" sz="2400">
                <a:ea typeface="宋体" panose="02010600030101010101" pitchFamily="2" charset="-122"/>
              </a:rPr>
              <a:t>的水冷却效果好，这</a:t>
            </a:r>
            <a:r>
              <a:rPr lang="zh-CN" sz="2400">
                <a:latin typeface="Times New Roman" panose="02020603050405020304" pitchFamily="18" charset="0"/>
                <a:ea typeface="宋体" panose="02010600030101010101" pitchFamily="2" charset="-122"/>
              </a:rPr>
              <a:t>是因为冰</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时吸收热量，此过程中冰的温度</a:t>
            </a:r>
            <a:r>
              <a:rPr lang="en-US" sz="2400">
                <a:latin typeface="Times New Roman" panose="02020603050405020304" pitchFamily="18" charset="0"/>
                <a:ea typeface="宋体" panose="02010600030101010101" pitchFamily="2" charset="-122"/>
              </a:rPr>
              <a:t>___________(</a:t>
            </a:r>
            <a:r>
              <a:rPr lang="zh-CN" sz="2400">
                <a:ea typeface="宋体" panose="02010600030101010101" pitchFamily="2" charset="-122"/>
              </a:rPr>
              <a:t>选填</a:t>
            </a:r>
            <a:r>
              <a:rPr lang="en-US" sz="2400">
                <a:latin typeface="Calibri" panose="020F0502020204030204" pitchFamily="34" charset="0"/>
                <a:ea typeface="宋体" panose="02010600030101010101" pitchFamily="2" charset="-122"/>
                <a:cs typeface="Times New Roman" panose="02020603050405020304" pitchFamily="18" charset="0"/>
              </a:rPr>
              <a:t>“</a:t>
            </a:r>
            <a:r>
              <a:rPr lang="zh-CN" sz="2400">
                <a:ea typeface="宋体" panose="02010600030101010101" pitchFamily="2" charset="-122"/>
              </a:rPr>
              <a:t>升高</a:t>
            </a:r>
            <a:r>
              <a:rPr lang="en-US" sz="2400">
                <a:latin typeface="Calibri" panose="020F0502020204030204" pitchFamily="34" charset="0"/>
                <a:ea typeface="宋体" panose="02010600030101010101" pitchFamily="2" charset="-122"/>
                <a:cs typeface="Times New Roman" panose="02020603050405020304" pitchFamily="18" charset="0"/>
              </a:rPr>
              <a:t>”“</a:t>
            </a:r>
            <a:r>
              <a:rPr lang="zh-CN" sz="2400">
                <a:ea typeface="宋体" panose="02010600030101010101" pitchFamily="2" charset="-122"/>
              </a:rPr>
              <a:t>降低</a:t>
            </a:r>
            <a:r>
              <a:rPr lang="en-US" sz="2400">
                <a:latin typeface="Calibri" panose="020F0502020204030204" pitchFamily="34" charset="0"/>
                <a:ea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Calibri" panose="020F0502020204030204" pitchFamily="34" charset="0"/>
                <a:ea typeface="宋体" panose="02010600030101010101" pitchFamily="2" charset="-122"/>
                <a:cs typeface="Times New Roman" panose="02020603050405020304" pitchFamily="18" charset="0"/>
              </a:rPr>
              <a:t>“</a:t>
            </a:r>
            <a:r>
              <a:rPr lang="zh-CN" sz="2400">
                <a:ea typeface="宋体" panose="02010600030101010101" pitchFamily="2" charset="-122"/>
              </a:rPr>
              <a:t>保持不变</a:t>
            </a:r>
            <a:r>
              <a:rPr lang="en-US" sz="2400">
                <a:latin typeface="Calibri" panose="020F0502020204030204" pitchFamily="34"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endParaRPr lang="zh-CN" altLang="en-US"/>
          </a:p>
        </p:txBody>
      </p:sp>
      <p:sp>
        <p:nvSpPr>
          <p:cNvPr id="9" name="文本框 8"/>
          <p:cNvSpPr txBox="1"/>
          <p:nvPr/>
        </p:nvSpPr>
        <p:spPr>
          <a:xfrm>
            <a:off x="8478520" y="4516755"/>
            <a:ext cx="118681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 </a:t>
            </a:r>
            <a:r>
              <a:rPr lang="zh-CN" sz="2400">
                <a:solidFill>
                  <a:srgbClr val="FF0000"/>
                </a:solidFill>
                <a:ea typeface="宋体" panose="02010600030101010101" pitchFamily="2" charset="-122"/>
              </a:rPr>
              <a:t>熔化</a:t>
            </a:r>
            <a:endParaRPr lang="zh-CN" altLang="en-US"/>
          </a:p>
        </p:txBody>
      </p:sp>
      <p:sp>
        <p:nvSpPr>
          <p:cNvPr id="10" name="文本框 9"/>
          <p:cNvSpPr txBox="1"/>
          <p:nvPr/>
        </p:nvSpPr>
        <p:spPr>
          <a:xfrm>
            <a:off x="4084955" y="5090160"/>
            <a:ext cx="16129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保持不变</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24584" name="组合 4"/>
          <p:cNvGrpSpPr/>
          <p:nvPr/>
        </p:nvGrpSpPr>
        <p:grpSpPr>
          <a:xfrm>
            <a:off x="1079844" y="974725"/>
            <a:ext cx="9889112" cy="645159"/>
            <a:chOff x="1594" y="1190"/>
            <a:chExt cx="15573" cy="1017"/>
          </a:xfrm>
        </p:grpSpPr>
        <p:pic>
          <p:nvPicPr>
            <p:cNvPr id="24585" name="图片 1" descr="一级标"/>
            <p:cNvPicPr>
              <a:picLocks noChangeAspect="1"/>
            </p:cNvPicPr>
            <p:nvPr/>
          </p:nvPicPr>
          <p:blipFill>
            <a:blip r:embed="rId1"/>
            <a:stretch>
              <a:fillRect/>
            </a:stretch>
          </p:blipFill>
          <p:spPr>
            <a:xfrm>
              <a:off x="1594" y="1273"/>
              <a:ext cx="15573" cy="850"/>
            </a:xfrm>
            <a:prstGeom prst="rect">
              <a:avLst/>
            </a:prstGeom>
            <a:noFill/>
            <a:ln w="9525">
              <a:noFill/>
            </a:ln>
          </p:spPr>
        </p:pic>
        <p:sp>
          <p:nvSpPr>
            <p:cNvPr id="24586" name="文本框 5"/>
            <p:cNvSpPr txBox="1"/>
            <p:nvPr/>
          </p:nvSpPr>
          <p:spPr>
            <a:xfrm>
              <a:off x="7485" y="1190"/>
              <a:ext cx="3701" cy="1017"/>
            </a:xfrm>
            <a:prstGeom prst="rect">
              <a:avLst/>
            </a:prstGeom>
            <a:noFill/>
            <a:ln w="9525">
              <a:noFill/>
            </a:ln>
          </p:spPr>
          <p:txBody>
            <a:bodyPr wrap="square" anchor="t">
              <a:spAutoFit/>
            </a:bodyPr>
            <a:p>
              <a:pPr algn="ctr"/>
              <a:r>
                <a:rPr lang="zh-CN" altLang="en-US" sz="3600" b="1">
                  <a:latin typeface="黑体" panose="02010609060101010101" pitchFamily="49" charset="-122"/>
                  <a:ea typeface="黑体" panose="02010609060101010101" pitchFamily="49" charset="-122"/>
                  <a:sym typeface="宋体" panose="02010600030101010101" pitchFamily="2" charset="-122"/>
                </a:rPr>
                <a:t>实验突破</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18" name="组合 17"/>
          <p:cNvGrpSpPr/>
          <p:nvPr/>
        </p:nvGrpSpPr>
        <p:grpSpPr>
          <a:xfrm>
            <a:off x="1080135" y="1619885"/>
            <a:ext cx="8646160" cy="737235"/>
            <a:chOff x="1254" y="3694"/>
            <a:chExt cx="13616" cy="1161"/>
          </a:xfrm>
        </p:grpSpPr>
        <p:pic>
          <p:nvPicPr>
            <p:cNvPr id="9" name="图片 8" descr="考点·2字"/>
            <p:cNvPicPr>
              <a:picLocks noChangeAspect="1"/>
            </p:cNvPicPr>
            <p:nvPr/>
          </p:nvPicPr>
          <p:blipFill>
            <a:blip r:embed="rId2"/>
            <a:stretch>
              <a:fillRect/>
            </a:stretch>
          </p:blipFill>
          <p:spPr>
            <a:xfrm>
              <a:off x="1254" y="3996"/>
              <a:ext cx="2251" cy="781"/>
            </a:xfrm>
            <a:prstGeom prst="rect">
              <a:avLst/>
            </a:prstGeom>
          </p:spPr>
        </p:pic>
        <p:sp>
          <p:nvSpPr>
            <p:cNvPr id="11" name="文本框 10"/>
            <p:cNvSpPr txBox="1"/>
            <p:nvPr/>
          </p:nvSpPr>
          <p:spPr>
            <a:xfrm>
              <a:off x="1433" y="3963"/>
              <a:ext cx="1443" cy="822"/>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17" name="文本框 4"/>
            <p:cNvSpPr txBox="1"/>
            <p:nvPr/>
          </p:nvSpPr>
          <p:spPr>
            <a:xfrm>
              <a:off x="3642" y="3694"/>
              <a:ext cx="11228"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探究固体的熔化特点</a:t>
              </a:r>
              <a:r>
                <a:rPr sz="2400" dirty="0">
                  <a:latin typeface="Times New Roman" panose="02020603050405020304" pitchFamily="18" charset="0"/>
                  <a:ea typeface="宋体" panose="02010600030101010101" pitchFamily="2" charset="-122"/>
                  <a:cs typeface="Times New Roman" panose="02020603050405020304" pitchFamily="18" charset="0"/>
                </a:rPr>
                <a:t>[2016.30(4)]</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sp>
        <p:nvSpPr>
          <p:cNvPr id="10" name="文本框 9"/>
          <p:cNvSpPr txBox="1"/>
          <p:nvPr/>
        </p:nvSpPr>
        <p:spPr>
          <a:xfrm>
            <a:off x="1080135" y="2310765"/>
            <a:ext cx="9888855" cy="3969385"/>
          </a:xfrm>
          <a:prstGeom prst="rect">
            <a:avLst/>
          </a:prstGeom>
          <a:noFill/>
          <a:ln w="9525">
            <a:noFill/>
          </a:ln>
        </p:spPr>
        <p:txBody>
          <a:bodyPr wrap="square">
            <a:spAutoFit/>
          </a:bodyPr>
          <a:p>
            <a:pPr>
              <a:lnSpc>
                <a:spcPct val="150000"/>
              </a:lnSpc>
            </a:pPr>
            <a:r>
              <a:rPr lang="zh-CN" sz="2400">
                <a:ea typeface="黑体" panose="02010609060101010101" pitchFamily="49" charset="-122"/>
              </a:rPr>
              <a:t>命题点【设计和进行实验】</a:t>
            </a:r>
            <a:r>
              <a:rPr lang="en-US" sz="2400">
                <a:latin typeface="Times New Roman" panose="02020603050405020304" pitchFamily="18" charset="0"/>
                <a:ea typeface="宋体" panose="02010600030101010101" pitchFamily="2" charset="-122"/>
              </a:rPr>
              <a:t>1. </a:t>
            </a:r>
            <a:r>
              <a:rPr lang="zh-CN" sz="2400">
                <a:ea typeface="宋体" panose="02010600030101010101" pitchFamily="2" charset="-122"/>
              </a:rPr>
              <a:t>主要实验器材及作用</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测量工具</a:t>
            </a:r>
            <a:r>
              <a:rPr lang="en-US" sz="2400">
                <a:latin typeface="Times New Roman" panose="02020603050405020304" pitchFamily="18" charset="0"/>
                <a:ea typeface="宋体" panose="02010600030101010101" pitchFamily="2" charset="-122"/>
              </a:rPr>
              <a:t>(</a:t>
            </a:r>
            <a:r>
              <a:rPr lang="zh-CN" sz="2400" u="sng">
                <a:ea typeface="宋体" panose="02010600030101010101" pitchFamily="2" charset="-122"/>
              </a:rPr>
              <a:t>温度计</a:t>
            </a:r>
            <a:r>
              <a:rPr lang="zh-CN" sz="2400">
                <a:ea typeface="宋体" panose="02010600030101010101" pitchFamily="2" charset="-122"/>
              </a:rPr>
              <a:t>、</a:t>
            </a:r>
            <a:r>
              <a:rPr lang="zh-CN" sz="2400" u="sng">
                <a:ea typeface="宋体" panose="02010600030101010101" pitchFamily="2" charset="-122"/>
              </a:rPr>
              <a:t>停表</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温度计、停表的使用和读数</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见考前必备</a:t>
            </a:r>
            <a:r>
              <a:rPr lang="en-US" sz="2400">
                <a:latin typeface="Times New Roman" panose="02020603050405020304" pitchFamily="18" charset="0"/>
                <a:ea typeface="宋体" panose="02010600030101010101" pitchFamily="2" charset="-122"/>
              </a:rPr>
              <a:t>P5)(3)</a:t>
            </a:r>
            <a:r>
              <a:rPr lang="zh-CN" sz="2400">
                <a:ea typeface="宋体" panose="02010600030101010101" pitchFamily="2" charset="-122"/>
              </a:rPr>
              <a:t>玻璃棒的作用</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通过搅拌使</a:t>
            </a:r>
            <a:r>
              <a:rPr lang="zh-CN" sz="2400" u="sng">
                <a:ea typeface="宋体" panose="02010600030101010101" pitchFamily="2" charset="-122"/>
              </a:rPr>
              <a:t>固体受热均匀</a:t>
            </a:r>
            <a:r>
              <a:rPr lang="en-US" sz="2400">
                <a:latin typeface="Times New Roman" panose="02020603050405020304" pitchFamily="18" charset="0"/>
                <a:ea typeface="宋体" panose="02010600030101010101" pitchFamily="2" charset="-122"/>
              </a:rPr>
              <a:t>)(4)</a:t>
            </a:r>
            <a:r>
              <a:rPr lang="zh-CN" sz="2400">
                <a:ea typeface="宋体" panose="02010600030101010101" pitchFamily="2" charset="-122"/>
              </a:rPr>
              <a:t>石棉网的作用</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使</a:t>
            </a:r>
            <a:r>
              <a:rPr lang="zh-CN" sz="2400" u="sng">
                <a:ea typeface="宋体" panose="02010600030101010101" pitchFamily="2" charset="-122"/>
              </a:rPr>
              <a:t>烧杯底部受热均匀</a:t>
            </a:r>
            <a:r>
              <a:rPr lang="en-US" sz="2400">
                <a:latin typeface="Times New Roman" panose="02020603050405020304" pitchFamily="18" charset="0"/>
                <a:ea typeface="宋体" panose="02010600030101010101" pitchFamily="2" charset="-122"/>
              </a:rPr>
              <a:t>)</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TYPE" val="i"/>
  <p:tag name="KSO_WM_UNIT_INDEX" val="1"/>
  <p:tag name="KSO_WM_UNIT_ID" val="_3*i*1"/>
  <p:tag name="KSO_WM_UNIT_LAYERLEVEL" val="1"/>
  <p:tag name="KSO_WM_TAG_VERSION" val="1.0"/>
  <p:tag name="KSO_WM_BEAUTIFY_FLAG" val="#wm#"/>
  <p:tag name="KSO_WM_UNIT_DIAGRAM_ISNUMVISUAL" val="0"/>
  <p:tag name="KSO_WM_UNIT_DIAGRAM_ISREFERUNIT" val="0"/>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ID" val="_1*i*2"/>
  <p:tag name="KSO_WM_UNIT_LAYERLEVEL" val="1"/>
  <p:tag name="KSO_WM_TAG_VERSION" val="1.0"/>
  <p:tag name="KSO_WM_BEAUTIFY_FLAG" val="#wm#"/>
  <p:tag name="KSO_WM_UNIT_TYPE" val="i"/>
  <p:tag name="KSO_WM_UNIT_INDEX" val="2"/>
  <p:tag name="KSO_WM_UNIT_DIAGRAM_ISNUMVISUAL" val="0"/>
  <p:tag name="KSO_WM_UNIT_DIAGRAM_ISREFERUNIT" val="0"/>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ID" val="_1*i*3"/>
  <p:tag name="KSO_WM_UNIT_LAYERLEVEL" val="1"/>
  <p:tag name="KSO_WM_TAG_VERSION" val="1.0"/>
  <p:tag name="KSO_WM_BEAUTIFY_FLAG" val="#wm#"/>
  <p:tag name="KSO_WM_UNIT_TYPE" val="i"/>
  <p:tag name="KSO_WM_UNIT_INDEX" val="3"/>
  <p:tag name="KSO_WM_UNIT_DIAGRAM_ISNUMVISUAL" val="0"/>
  <p:tag name="KSO_WM_UNIT_DIAGRAM_ISREFERUNIT" val="0"/>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ID" val="_1*i*4"/>
  <p:tag name="KSO_WM_UNIT_LAYERLEVEL" val="1"/>
  <p:tag name="KSO_WM_TAG_VERSION" val="1.0"/>
  <p:tag name="KSO_WM_BEAUTIFY_FLAG" val="#wm#"/>
  <p:tag name="KSO_WM_UNIT_TYPE" val="i"/>
  <p:tag name="KSO_WM_UNIT_INDEX" val="4"/>
  <p:tag name="KSO_WM_UNIT_DIAGRAM_ISNUMVISUAL" val="0"/>
  <p:tag name="KSO_WM_UNIT_DIAGRAM_ISREFERUNIT" val="0"/>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ID" val="_1*i*5"/>
  <p:tag name="KSO_WM_UNIT_LAYERLEVEL" val="1"/>
  <p:tag name="KSO_WM_TAG_VERSION" val="1.0"/>
  <p:tag name="KSO_WM_BEAUTIFY_FLAG" val="#wm#"/>
  <p:tag name="KSO_WM_UNIT_TYPE" val="i"/>
  <p:tag name="KSO_WM_UNIT_INDEX" val="5"/>
  <p:tag name="KSO_WM_UNIT_DIAGRAM_ISNUMVISUAL" val="0"/>
  <p:tag name="KSO_WM_UNIT_DIAGRAM_ISREFERUNIT" val="0"/>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ID" val="_11*i*2"/>
  <p:tag name="KSO_WM_UNIT_LAYERLEVEL" val="1"/>
  <p:tag name="KSO_WM_TAG_VERSION" val="1.0"/>
  <p:tag name="KSO_WM_BEAUTIFY_FLAG" val="#wm#"/>
  <p:tag name="KSO_WM_UNIT_TYPE" val="i"/>
  <p:tag name="KSO_WM_UNIT_INDEX" val="2"/>
  <p:tag name="KSO_WM_UNIT_DIAGRAM_ISNUMVISUAL" val="0"/>
  <p:tag name="KSO_WM_UNIT_DIAGRAM_ISREFERUNIT" val="0"/>
</p:tagLst>
</file>

<file path=ppt/tags/tag63.xml><?xml version="1.0" encoding="utf-8"?>
<p:tagLst xmlns:p="http://schemas.openxmlformats.org/presentationml/2006/main">
  <p:tag name="KSO_WM_UNIT_HIGHLIGHT" val="0"/>
  <p:tag name="KSO_WM_UNIT_COMPATIBLE" val="0"/>
  <p:tag name="KSO_WM_UNIT_ID" val="_11*i*3"/>
  <p:tag name="KSO_WM_UNIT_LAYERLEVEL" val="1"/>
  <p:tag name="KSO_WM_TAG_VERSION" val="1.0"/>
  <p:tag name="KSO_WM_BEAUTIFY_FLAG" val="#wm#"/>
  <p:tag name="KSO_WM_UNIT_TYPE" val="i"/>
  <p:tag name="KSO_WM_UNIT_INDEX" val="3"/>
  <p:tag name="KSO_WM_UNIT_DIAGRAM_ISNUMVISUAL" val="0"/>
  <p:tag name="KSO_WM_UNIT_DIAGRAM_ISREFERUNIT" val="0"/>
</p:tagLst>
</file>

<file path=ppt/tags/tag64.xml><?xml version="1.0" encoding="utf-8"?>
<p:tagLst xmlns:p="http://schemas.openxmlformats.org/presentationml/2006/main">
  <p:tag name="KSO_WM_UNIT_HIGHLIGHT" val="0"/>
  <p:tag name="KSO_WM_UNIT_COMPATIBLE" val="0"/>
  <p:tag name="KSO_WM_UNIT_ID" val="_11*i*4"/>
  <p:tag name="KSO_WM_UNIT_LAYERLEVEL" val="1"/>
  <p:tag name="KSO_WM_TAG_VERSION" val="1.0"/>
  <p:tag name="KSO_WM_BEAUTIFY_FLAG" val="#wm#"/>
  <p:tag name="KSO_WM_UNIT_TYPE" val="i"/>
  <p:tag name="KSO_WM_UNIT_INDEX" val="4"/>
  <p:tag name="KSO_WM_UNIT_DIAGRAM_ISNUMVISUAL" val="0"/>
  <p:tag name="KSO_WM_UNIT_DIAGRAM_ISREFERUNIT" val="0"/>
</p:tagLst>
</file>

<file path=ppt/tags/tag65.xml><?xml version="1.0" encoding="utf-8"?>
<p:tagLst xmlns:p="http://schemas.openxmlformats.org/presentationml/2006/main">
  <p:tag name="KSO_WM_UNIT_HIGHLIGHT" val="0"/>
  <p:tag name="KSO_WM_UNIT_COMPATIBLE" val="0"/>
  <p:tag name="KSO_WM_UNIT_ID" val="_11*i*5"/>
  <p:tag name="KSO_WM_UNIT_LAYERLEVEL" val="1"/>
  <p:tag name="KSO_WM_TAG_VERSION" val="1.0"/>
  <p:tag name="KSO_WM_BEAUTIFY_FLAG" val="#wm#"/>
  <p:tag name="KSO_WM_UNIT_TYPE" val="i"/>
  <p:tag name="KSO_WM_UNIT_INDEX" val="5"/>
  <p:tag name="KSO_WM_UNIT_DIAGRAM_ISNUMVISUAL" val="0"/>
  <p:tag name="KSO_WM_UNIT_DIAGRAM_ISREFERUNIT" val="0"/>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5"/>
</p:tagLst>
</file>

<file path=ppt/tags/tag72.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5"/>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6.xml><?xml version="1.0" encoding="utf-8"?>
<p:tagLst xmlns:p="http://schemas.openxmlformats.org/presentationml/2006/main">
  <p:tag name="KSO_WM_TAG_VERSION" val="1.0"/>
  <p:tag name="KSO_WM_BEAUTIFY_FLAG" val="#wm#"/>
  <p:tag name="KSO_WM_COMBINE_RELATE_SLIDE_ID" val="background20180947_1"/>
  <p:tag name="KSO_WM_TEMPLATE_CATEGORY" val="custom"/>
  <p:tag name="KSO_WM_TEMPLATE_INDEX" val="20196575"/>
  <p:tag name="KSO_WM_TEMPLATE_SUBCATEGORY" val="0"/>
  <p:tag name="KSO_WM_TEMPLATE_THUMBS_INDEX" val="1"/>
</p:tagLst>
</file>

<file path=ppt/tags/tag77.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78.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79.xml><?xml version="1.0" encoding="utf-8"?>
<p:tagLst xmlns:p="http://schemas.openxmlformats.org/presentationml/2006/main">
  <p:tag name="KSO_WM_TAG_VERSION" val="1.0"/>
  <p:tag name="KSO_WM_TEMPLATE_CATEGORY" val="diagram"/>
  <p:tag name="KSO_WM_TEMPLATE_INDEX" val="782"/>
  <p:tag name="KSO_WM_UNIT_TYPE" val="l_h_f"/>
  <p:tag name="KSO_WM_UNIT_INDEX" val="1_2_1"/>
  <p:tag name="KSO_WM_UNIT_ID" val="258*l_h_f*1_2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SLIDE_ITEM_CNT" val="4"/>
</p:tagLst>
</file>

<file path=ppt/tags/tag81.xml><?xml version="1.0" encoding="utf-8"?>
<p:tagLst xmlns:p="http://schemas.openxmlformats.org/presentationml/2006/main">
  <p:tag name="KSO_WM_UNIT_TABLE_BEAUTIFY" val="smartTable{88125057-acc3-4d65-bf70-4bc220b8cfda}"/>
</p:tagLst>
</file>

<file path=ppt/tags/tag82.xml><?xml version="1.0" encoding="utf-8"?>
<p:tagLst xmlns:p="http://schemas.openxmlformats.org/presentationml/2006/main">
  <p:tag name="KSO_WM_SLIDE_ITEM_CNT" val="1"/>
  <p:tag name="KSO_WM_SLIDE_MODEL_TYPE" val="timeline"/>
</p:tagLst>
</file>

<file path=ppt/tags/tag83.xml><?xml version="1.0" encoding="utf-8"?>
<p:tagLst xmlns:p="http://schemas.openxmlformats.org/presentationml/2006/main">
  <p:tag name="KSO_WM_UNIT_TABLE_BEAUTIFY" val="smartTable{5a26254e-5148-4f81-9367-7df3f34737e9}"/>
</p:tagLst>
</file>

<file path=ppt/tags/tag84.xml><?xml version="1.0" encoding="utf-8"?>
<p:tagLst xmlns:p="http://schemas.openxmlformats.org/presentationml/2006/main">
  <p:tag name="KSO_WM_UNIT_TABLE_BEAUTIFY" val="smartTable{5a26254e-5148-4f81-9367-7df3f34737e9}"/>
</p:tagLst>
</file>

<file path=ppt/tags/tag85.xml><?xml version="1.0" encoding="utf-8"?>
<p:tagLst xmlns:p="http://schemas.openxmlformats.org/presentationml/2006/main">
  <p:tag name="KSO_WM_UNIT_TABLE_BEAUTIFY" val="smartTable{5a26254e-5148-4f81-9367-7df3f34737e9}"/>
</p:tagLst>
</file>

<file path=ppt/tags/tag86.xml><?xml version="1.0" encoding="utf-8"?>
<p:tagLst xmlns:p="http://schemas.openxmlformats.org/presentationml/2006/main">
  <p:tag name="KSO_WM_SLIDE_ITEM_CNT" val="1"/>
  <p:tag name="KSO_WM_SLIDE_MODEL_TYPE" val="timeline"/>
</p:tagLst>
</file>

<file path=ppt/tags/tag87.xml><?xml version="1.0" encoding="utf-8"?>
<p:tagLst xmlns:p="http://schemas.openxmlformats.org/presentationml/2006/main">
  <p:tag name="KSO_WM_SLIDE_ITEM_CNT" val="1"/>
  <p:tag name="KSO_WM_SLIDE_MODEL_TYPE" val="timeline"/>
</p:tagLst>
</file>

<file path=ppt/tags/tag88.xml><?xml version="1.0" encoding="utf-8"?>
<p:tagLst xmlns:p="http://schemas.openxmlformats.org/presentationml/2006/main">
  <p:tag name="KSO_WM_SLIDE_ITEM_CNT" val="1"/>
  <p:tag name="KSO_WM_SLIDE_MODEL_TYPE" val="timeline"/>
</p:tagLst>
</file>

<file path=ppt/tags/tag89.xml><?xml version="1.0" encoding="utf-8"?>
<p:tagLst xmlns:p="http://schemas.openxmlformats.org/presentationml/2006/main">
  <p:tag name="KSO_WM_SLIDE_ITEM_CNT" val="1"/>
  <p:tag name="KSO_WM_SLIDE_MODEL_TYPE" val="timeline"/>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SLIDE_ITEM_CNT" val="1"/>
  <p:tag name="KSO_WM_SLIDE_MODEL_TYPE" val="timeline"/>
</p:tagLst>
</file>

<file path=ppt/tags/tag91.xml><?xml version="1.0" encoding="utf-8"?>
<p:tagLst xmlns:p="http://schemas.openxmlformats.org/presentationml/2006/main">
  <p:tag name="KSO_WM_SLIDE_ITEM_CNT" val="1"/>
  <p:tag name="KSO_WM_SLIDE_MODEL_TYPE" val="timeline"/>
</p:tagLst>
</file>

<file path=ppt/tags/tag92.xml><?xml version="1.0" encoding="utf-8"?>
<p:tagLst xmlns:p="http://schemas.openxmlformats.org/presentationml/2006/main">
  <p:tag name="KSO_WM_DOC_GUID" val="{7c98234e-252d-4894-86df-c67ef64b4968}"/>
</p:tagLst>
</file>

<file path=ppt/theme/theme1.xml><?xml version="1.0" encoding="utf-8"?>
<a:theme xmlns:a="http://schemas.openxmlformats.org/drawingml/2006/main" name="123">
  <a:themeElements>
    <a:clrScheme name="自定义 2">
      <a:dk1>
        <a:srgbClr val="466424"/>
      </a:dk1>
      <a:lt1>
        <a:srgbClr val="FFFFFF"/>
      </a:lt1>
      <a:dk2>
        <a:srgbClr val="7A9858"/>
      </a:dk2>
      <a:lt2>
        <a:srgbClr val="FFFFFF"/>
      </a:lt2>
      <a:accent1>
        <a:srgbClr val="3B561D"/>
      </a:accent1>
      <a:accent2>
        <a:srgbClr val="98CC77"/>
      </a:accent2>
      <a:accent3>
        <a:srgbClr val="779989"/>
      </a:accent3>
      <a:accent4>
        <a:srgbClr val="354B1B"/>
      </a:accent4>
      <a:accent5>
        <a:srgbClr val="466424"/>
      </a:accent5>
      <a:accent6>
        <a:srgbClr val="BED7CB"/>
      </a:accent6>
      <a:hlink>
        <a:srgbClr val="98CC77"/>
      </a:hlink>
      <a:folHlink>
        <a:srgbClr val="AABBCB"/>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2755</Words>
  <Application>WPS 演示</Application>
  <PresentationFormat>自定义</PresentationFormat>
  <Paragraphs>305</Paragraphs>
  <Slides>17</Slides>
  <Notes>10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17</vt:i4>
      </vt:variant>
    </vt:vector>
  </HeadingPairs>
  <TitlesOfParts>
    <vt:vector size="29" baseType="lpstr">
      <vt:lpstr>Arial</vt:lpstr>
      <vt:lpstr>宋体</vt:lpstr>
      <vt:lpstr>Wingdings</vt:lpstr>
      <vt:lpstr>Calibri</vt:lpstr>
      <vt:lpstr>微软雅黑</vt:lpstr>
      <vt:lpstr>Times New Roman</vt:lpstr>
      <vt:lpstr>黑体</vt:lpstr>
      <vt:lpstr>楷体_GB2312</vt:lpstr>
      <vt:lpstr>新宋体</vt:lpstr>
      <vt:lpstr>仿宋_GB2312</vt:lpstr>
      <vt:lpstr>仿宋</vt:lpstr>
      <vt:lpstr>123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2018-06-26T07:00:00Z</dcterms:created>
  <dcterms:modified xsi:type="dcterms:W3CDTF">2019-12-27T14:00:20Z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