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23" Type="http://schemas.microsoft.com/office/2015/10/relationships/revisionInfo" Target="revisionInfo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专题训练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</a:t>
            </a:r>
            <a:r>
              <a:rPr lang="zh-CN" altLang="zh-CN" dirty="0" smtClean="0"/>
              <a:t>　力与运动及其图像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专题训练</a:t>
            </a:r>
            <a:r>
              <a:rPr lang="en-US" altLang="zh-CN" dirty="0"/>
              <a:t>(</a:t>
            </a:r>
            <a:r>
              <a:rPr lang="zh-CN" altLang="zh-CN" dirty="0"/>
              <a:t>二</a:t>
            </a:r>
            <a:r>
              <a:rPr lang="en-US" altLang="zh-CN" dirty="0"/>
              <a:t>)</a:t>
            </a:r>
            <a:r>
              <a:rPr lang="zh-CN" altLang="zh-CN" dirty="0"/>
              <a:t>　力与运动及其图像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专题概述.EPS" descr="id:214749031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293606" y="1555965"/>
            <a:ext cx="2842917" cy="66913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264492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一、力与运动的关系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物体不受外力作用或受平衡力作用时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原来静止的物体将保持静止状态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原来运动的物体将保持匀速直线运动状态。物体受非平衡力作用时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其运动状态将发生变化。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二、力与图像的结合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力与图像的结合是对能力要求较高的题型。解题时要求学生不仅能正确理解图像的含义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而且能用物理学语言描述图像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通过分析图像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从中找到物理规律。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9514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力与运动的关系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有一架直升机重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悬停在空中时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螺旋桨产生向上的举力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这个力的大小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当它匀速下降时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举力将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枣庄中考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物体沿水平面向右做匀速直线运动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物体受到的摩擦力是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当撤去拉力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做减速直线运动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假设重力突然消失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在不计空气阻力的情况下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做匀速直线运动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以上两空选填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做减速直线运动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9ZFWG70.EPS" descr="id:214749125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533296" y="4312362"/>
            <a:ext cx="2540165" cy="13167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7768" y="2103920"/>
            <a:ext cx="151443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53595" y="2433193"/>
            <a:ext cx="15127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686249" y="2116967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677988" y="2444768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652370" y="2980541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650418" y="3308342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916816" y="3003405"/>
            <a:ext cx="256350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6909258" y="3324002"/>
            <a:ext cx="256350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216905" y="3443707"/>
            <a:ext cx="256350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6209347" y="3764304"/>
            <a:ext cx="256350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999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9343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关于运动和力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汽车做曲线运动时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受到的力可能是平衡力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甲、乙两队进行拔河比赛甲队获胜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说明甲队拉乙队的力大于乙队拉甲队的力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推门时手离门轴越远越省力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说明力的作用效果与力的作用点有关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汽车可以处于静止状态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也可以处于运动状态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但房子总处于静止状态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放在粗糙水平面上的物体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受到两个水平拉力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方向向左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方向向右。下列分析正确的是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处于静止状态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一定等于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一定小于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一定等于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向右做加速直线运动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则合力一定为零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41388" y="119032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07788" y="379805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5906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83692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力与图像的结合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放在水平地面上的物体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受到方向不变的水平推力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的大小与时间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的关系和物体运动速度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的关系如图乙所示。由图像可知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物体处于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静止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物体受到的摩擦力为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8ZKXWE219.EPS" descr="id:214749126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26127" y="3048475"/>
            <a:ext cx="8531969" cy="24938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2027" y="257569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23766" y="290349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684252" y="2587269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682171" y="2915070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84892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10235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某次演练中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直升机悬停于高空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一伞兵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跳伞后竖直降落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的关系如图所示。下列判断正确的是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0~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伞兵受到的重力小于阻力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~t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伞兵受到的重力等于阻力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~t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伞兵受到的重力大于阻力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~t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伞兵受到的阻力等于重力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8ZKXWE221.EPS" descr="id:214749127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536593" y="1945435"/>
            <a:ext cx="3787600" cy="25636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25300" y="152899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24889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3876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如图甲是消防员叔叔进行爬杆训练的示意图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在某次爬杆训练中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消防员沿杆竖直向上运动的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v-t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A.0~6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消防员沿杆匀速向上运动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B.0~18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消防员受到的摩擦力方向向下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C.6~15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消防员沿杆上爬的距离是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D.15~18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消防员受到的摩擦力大小等于重力大小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ZKXWE336.EPS" descr="id:214749128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24579" y="1876598"/>
            <a:ext cx="5677075" cy="29412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55700" y="143867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12526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25</TotalTime>
  <Words>399</Words>
  <Application>Microsoft Office PowerPoint</Application>
  <PresentationFormat>宽屏</PresentationFormat>
  <Paragraphs>48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Adobe 黑体 Std R</vt:lpstr>
      <vt:lpstr>NEU-BZ-S92</vt:lpstr>
      <vt:lpstr>方正书宋_GBK</vt:lpstr>
      <vt:lpstr>黑体</vt:lpstr>
      <vt:lpstr>楷体</vt:lpstr>
      <vt:lpstr>宋体</vt:lpstr>
      <vt:lpstr>Arial</vt:lpstr>
      <vt:lpstr>Calibri</vt:lpstr>
      <vt:lpstr>Calibri Light</vt:lpstr>
      <vt:lpstr>Times New Roman</vt:lpstr>
      <vt:lpstr>数学模板</vt:lpstr>
      <vt:lpstr>专题训练(二)　力与运动及其图像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11</cp:revision>
  <dcterms:created xsi:type="dcterms:W3CDTF">2019-12-15T03:38:36Z</dcterms:created>
  <dcterms:modified xsi:type="dcterms:W3CDTF">2019-12-17T08:44:13Z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