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heme/theme2.xml" ContentType="application/vnd.openxmlformats-officedocument.them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756" r:id="rId2"/>
    <p:sldId id="2498" r:id="rId3"/>
    <p:sldId id="2634" r:id="rId4"/>
    <p:sldId id="2728" r:id="rId5"/>
    <p:sldId id="2729" r:id="rId6"/>
    <p:sldId id="2552" r:id="rId7"/>
    <p:sldId id="2635" r:id="rId8"/>
    <p:sldId id="2661" r:id="rId9"/>
    <p:sldId id="2730" r:id="rId10"/>
    <p:sldId id="2662" r:id="rId11"/>
    <p:sldId id="2637" r:id="rId12"/>
    <p:sldId id="2663" r:id="rId13"/>
    <p:sldId id="2731" r:id="rId14"/>
    <p:sldId id="2693" r:id="rId15"/>
    <p:sldId id="2694" r:id="rId16"/>
    <p:sldId id="2695" r:id="rId17"/>
    <p:sldId id="2638" r:id="rId18"/>
    <p:sldId id="2732" r:id="rId19"/>
    <p:sldId id="2689" r:id="rId20"/>
    <p:sldId id="2687" r:id="rId21"/>
    <p:sldId id="2733" r:id="rId22"/>
    <p:sldId id="2735" r:id="rId23"/>
    <p:sldId id="2736" r:id="rId24"/>
    <p:sldId id="2698" r:id="rId25"/>
    <p:sldId id="2653" r:id="rId26"/>
    <p:sldId id="2737" r:id="rId27"/>
    <p:sldId id="2626" r:id="rId28"/>
    <p:sldId id="2699" r:id="rId29"/>
  </p:sldIdLst>
  <p:sldSz cx="12192000" cy="6858000"/>
  <p:notesSz cx="6858000" cy="9144000"/>
  <p:custDataLst>
    <p:tags r:id="rId31"/>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614" userDrawn="1">
          <p15:clr>
            <a:srgbClr val="A4A3A4"/>
          </p15:clr>
        </p15:guide>
        <p15:guide id="2" pos="357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作者" initials="作" lastIdx="0" clrIdx="1"/>
  <p:cmAuthor id="3" name="lenovo" initials="l"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82" d="100"/>
          <a:sy n="82" d="100"/>
        </p:scale>
        <p:origin x="691" y="53"/>
      </p:cViewPr>
      <p:guideLst>
        <p:guide orient="horz" pos="2614"/>
        <p:guide pos="3576"/>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tags" Target="../tags/tag31.xml"/><Relationship Id="rId2" Type="http://schemas.openxmlformats.org/officeDocument/2006/relationships/tags" Target="../tags/tag26.xml"/><Relationship Id="rId1" Type="http://schemas.openxmlformats.org/officeDocument/2006/relationships/theme" Target="../theme/theme2.xml"/><Relationship Id="rId6" Type="http://schemas.openxmlformats.org/officeDocument/2006/relationships/tags" Target="../tags/tag30.xml"/><Relationship Id="rId5" Type="http://schemas.openxmlformats.org/officeDocument/2006/relationships/tags" Target="../tags/tag29.xml"/><Relationship Id="rId4" Type="http://schemas.openxmlformats.org/officeDocument/2006/relationships/tags" Target="../tags/tag2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2024/10/7</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Master" Target="../slideMasters/slideMaster1.xml"/><Relationship Id="rId5" Type="http://schemas.openxmlformats.org/officeDocument/2006/relationships/tags" Target="../tags/tag15.xml"/><Relationship Id="rId4" Type="http://schemas.openxmlformats.org/officeDocument/2006/relationships/tags" Target="../tags/tag14.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slideMaster" Target="../slideMasters/slideMaster1.xml"/><Relationship Id="rId4" Type="http://schemas.openxmlformats.org/officeDocument/2006/relationships/tags" Target="../tags/tag2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524150" y="1122363"/>
            <a:ext cx="91449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custDataLst>
              <p:tags r:id="rId2"/>
            </p:custDataLst>
          </p:nvPr>
        </p:nvSpPr>
        <p:spPr>
          <a:xfrm>
            <a:off x="1524150" y="3602038"/>
            <a:ext cx="91449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custDataLst>
              <p:tags r:id="rId3"/>
            </p:custDataLst>
          </p:nvPr>
        </p:nvSpPr>
        <p:spPr>
          <a:xfrm>
            <a:off x="838283" y="6356350"/>
            <a:ext cx="2743470" cy="365125"/>
          </a:xfrm>
        </p:spPr>
        <p:txBody>
          <a:bodyPr/>
          <a:lstStyle/>
          <a:p>
            <a:fld id="{AC1B7B3F-A56B-4310-A966-BD55D80449F1}" type="datetimeFigureOut">
              <a:rPr lang="zh-CN" altLang="en-US" smtClean="0"/>
              <a:t>2024/10/7</a:t>
            </a:fld>
            <a:endParaRPr lang="zh-CN" altLang="en-US"/>
          </a:p>
        </p:txBody>
      </p:sp>
      <p:sp>
        <p:nvSpPr>
          <p:cNvPr id="5" name="页脚占位符 4"/>
          <p:cNvSpPr>
            <a:spLocks noGrp="1"/>
          </p:cNvSpPr>
          <p:nvPr>
            <p:ph type="ftr" sz="quarter" idx="11"/>
            <p:custDataLst>
              <p:tags r:id="rId4"/>
            </p:custDataLst>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custDataLst>
              <p:tags r:id="rId5"/>
            </p:custDataLst>
          </p:nvPr>
        </p:nvSpPr>
        <p:spPr>
          <a:xfrm>
            <a:off x="8611448" y="6356350"/>
            <a:ext cx="2743470" cy="365125"/>
          </a:xfrm>
        </p:spPr>
        <p:txBody>
          <a:bodyPr/>
          <a:lstStyle/>
          <a:p>
            <a:fld id="{73127340-2293-49D2-96F1-6E7BF0C8FD9C}"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custDataLst>
              <p:tags r:id="rId1"/>
            </p:custDataLst>
          </p:nvPr>
        </p:nvSpPr>
        <p:spPr>
          <a:xfrm>
            <a:off x="838283" y="6356350"/>
            <a:ext cx="2743470" cy="365125"/>
          </a:xfrm>
        </p:spPr>
        <p:txBody>
          <a:bodyPr/>
          <a:lstStyle/>
          <a:p>
            <a:fld id="{AC1B7B3F-A56B-4310-A966-BD55D80449F1}" type="datetimeFigureOut">
              <a:rPr lang="zh-CN" altLang="en-US" smtClean="0"/>
              <a:t>2024/10/7</a:t>
            </a:fld>
            <a:endParaRPr lang="zh-CN" altLang="en-US"/>
          </a:p>
        </p:txBody>
      </p:sp>
      <p:sp>
        <p:nvSpPr>
          <p:cNvPr id="5" name="页脚占位符 4"/>
          <p:cNvSpPr>
            <a:spLocks noGrp="1"/>
          </p:cNvSpPr>
          <p:nvPr>
            <p:ph type="ftr" sz="quarter" idx="11"/>
            <p:custDataLst>
              <p:tags r:id="rId2"/>
            </p:custDataLst>
          </p:nvPr>
        </p:nvSpPr>
        <p:spPr>
          <a:xfrm>
            <a:off x="4038998" y="6356350"/>
            <a:ext cx="4115205" cy="365125"/>
          </a:xfrm>
        </p:spPr>
        <p:txBody>
          <a:bodyPr/>
          <a:lstStyle/>
          <a:p>
            <a:endParaRPr lang="zh-CN" altLang="en-US"/>
          </a:p>
        </p:txBody>
      </p:sp>
      <p:sp>
        <p:nvSpPr>
          <p:cNvPr id="6" name="灯片编号占位符 5"/>
          <p:cNvSpPr>
            <a:spLocks noGrp="1"/>
          </p:cNvSpPr>
          <p:nvPr>
            <p:ph type="sldNum" sz="quarter" idx="12"/>
            <p:custDataLst>
              <p:tags r:id="rId3"/>
            </p:custDataLst>
          </p:nvPr>
        </p:nvSpPr>
        <p:spPr>
          <a:xfrm>
            <a:off x="8611448" y="6356350"/>
            <a:ext cx="2743470" cy="365125"/>
          </a:xfrm>
        </p:spPr>
        <p:txBody>
          <a:bodyPr/>
          <a:lstStyle/>
          <a:p>
            <a:fld id="{73127340-2293-49D2-96F1-6E7BF0C8FD9C}"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a:xfrm>
            <a:off x="838283" y="6356350"/>
            <a:ext cx="2743470" cy="365125"/>
          </a:xfrm>
        </p:spPr>
        <p:txBody>
          <a:bodyPr/>
          <a:lstStyle/>
          <a:p>
            <a:fld id="{82F288E0-7875-42C4-84C8-98DBBD3BF4D2}" type="datetimeFigureOut">
              <a:rPr lang="zh-CN" altLang="en-US" smtClean="0"/>
              <a:t>2024/10/7</a:t>
            </a:fld>
            <a:endParaRPr lang="zh-CN" altLang="en-US"/>
          </a:p>
        </p:txBody>
      </p:sp>
      <p:sp>
        <p:nvSpPr>
          <p:cNvPr id="3" name="页脚占位符 2"/>
          <p:cNvSpPr>
            <a:spLocks noGrp="1"/>
          </p:cNvSpPr>
          <p:nvPr>
            <p:ph type="ftr" sz="quarter" idx="11"/>
            <p:custDataLst>
              <p:tags r:id="rId2"/>
            </p:custDataLst>
          </p:nvPr>
        </p:nvSpPr>
        <p:spPr>
          <a:xfrm>
            <a:off x="4038998" y="6356350"/>
            <a:ext cx="4115205" cy="365125"/>
          </a:xfrm>
        </p:spPr>
        <p:txBody>
          <a:bodyPr/>
          <a:lstStyle/>
          <a:p>
            <a:endParaRPr lang="zh-CN" altLang="en-US"/>
          </a:p>
        </p:txBody>
      </p:sp>
      <p:sp>
        <p:nvSpPr>
          <p:cNvPr id="4" name="灯片编号占位符 3"/>
          <p:cNvSpPr>
            <a:spLocks noGrp="1"/>
          </p:cNvSpPr>
          <p:nvPr>
            <p:ph type="sldNum" sz="quarter" idx="12"/>
            <p:custDataLst>
              <p:tags r:id="rId3"/>
            </p:custDataLst>
          </p:nvPr>
        </p:nvSpPr>
        <p:spPr>
          <a:xfrm>
            <a:off x="8611448" y="6356350"/>
            <a:ext cx="274347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测验">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custDataLst>
              <p:tags r:id="rId2"/>
            </p:custDataLst>
          </p:nvPr>
        </p:nvSpPr>
        <p:spPr>
          <a:xfrm>
            <a:off x="838200" y="6356350"/>
            <a:ext cx="2743200" cy="365125"/>
          </a:xfrm>
        </p:spPr>
        <p:txBody>
          <a:bodyPr/>
          <a:lstStyle/>
          <a:p>
            <a:fld id="{263DB197-84B0-484E-9C0F-88358ECCB797}" type="datetimeFigureOut">
              <a:rPr lang="zh-CN" altLang="en-US" smtClean="0"/>
              <a:t>2024/10/7</a:t>
            </a:fld>
            <a:endParaRPr lang="zh-CN" altLang="en-US"/>
          </a:p>
        </p:txBody>
      </p:sp>
      <p:sp>
        <p:nvSpPr>
          <p:cNvPr id="4" name="页脚占位符 3"/>
          <p:cNvSpPr>
            <a:spLocks noGrp="1"/>
          </p:cNvSpPr>
          <p:nvPr>
            <p:ph type="ftr" sz="quarter" idx="11"/>
            <p:custDataLst>
              <p:tags r:id="rId3"/>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610600" y="6356350"/>
            <a:ext cx="2743200" cy="365125"/>
          </a:xfrm>
        </p:spPr>
        <p:txBody>
          <a:bodyPr/>
          <a:lstStyle/>
          <a:p>
            <a:fld id="{E077DA78-E013-4A8C-AD75-63A150561B10}"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tags" Target="../tags/tag6.xml"/><Relationship Id="rId18"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image" Target="file:///D:\qq&#25991;&#20214;\712321467\Image\C2C\Image2\%7b75232B38-A165-1FB7-499C-2E1C792CACB5%7d.png" TargetMode="External"/><Relationship Id="rId7" Type="http://schemas.openxmlformats.org/officeDocument/2006/relationships/slideLayout" Target="../slideLayouts/slideLayout7.xml"/><Relationship Id="rId12" Type="http://schemas.openxmlformats.org/officeDocument/2006/relationships/tags" Target="../tags/tag5.xml"/><Relationship Id="rId17" Type="http://schemas.openxmlformats.org/officeDocument/2006/relationships/tags" Target="../tags/tag10.xml"/><Relationship Id="rId2" Type="http://schemas.openxmlformats.org/officeDocument/2006/relationships/slideLayout" Target="../slideLayouts/slideLayout2.xml"/><Relationship Id="rId16" Type="http://schemas.openxmlformats.org/officeDocument/2006/relationships/tags" Target="../tags/tag9.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4.xml"/><Relationship Id="rId5" Type="http://schemas.openxmlformats.org/officeDocument/2006/relationships/slideLayout" Target="../slideLayouts/slideLayout5.xml"/><Relationship Id="rId15" Type="http://schemas.openxmlformats.org/officeDocument/2006/relationships/tags" Target="../tags/tag8.xml"/><Relationship Id="rId10" Type="http://schemas.openxmlformats.org/officeDocument/2006/relationships/tags" Target="../tags/tag3.xml"/><Relationship Id="rId19"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tags" Target="../tags/tag2.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noFill/>
        <a:effectLst/>
      </p:bgPr>
    </p:bg>
    <p:spTree>
      <p:nvGrpSpPr>
        <p:cNvPr id="1" name=""/>
        <p:cNvGrpSpPr/>
        <p:nvPr/>
      </p:nvGrpSpPr>
      <p:grpSpPr>
        <a:xfrm>
          <a:off x="0" y="0"/>
          <a:ext cx="0" cy="0"/>
          <a:chOff x="0" y="0"/>
          <a:chExt cx="0" cy="0"/>
        </a:xfrm>
      </p:grpSpPr>
      <p:sp>
        <p:nvSpPr>
          <p:cNvPr id="10" name="矩形 9"/>
          <p:cNvSpPr/>
          <p:nvPr userDrawn="1">
            <p:custDataLst>
              <p:tags r:id="rId9"/>
            </p:custDataLst>
          </p:nvPr>
        </p:nvSpPr>
        <p:spPr>
          <a:xfrm flipV="1">
            <a:off x="617281" y="721269"/>
            <a:ext cx="11575920" cy="28800"/>
          </a:xfrm>
          <a:prstGeom prst="rect">
            <a:avLst/>
          </a:pr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25" descr="图片1"/>
          <p:cNvPicPr>
            <a:picLocks noChangeAspect="1"/>
          </p:cNvPicPr>
          <p:nvPr userDrawn="1">
            <p:custDataLst>
              <p:tags r:id="rId10"/>
            </p:custDataLst>
          </p:nvPr>
        </p:nvPicPr>
        <p:blipFill>
          <a:blip r:embed="rId18">
            <a:extLst>
              <a:ext uri="{96DAC541-7B7A-43D3-8B79-37D633B846F1}">
                <asvg:svgBlip xmlns:asvg="http://schemas.microsoft.com/office/drawing/2016/SVG/main" r:embed="rId19"/>
              </a:ext>
            </a:extLst>
          </a:blip>
          <a:stretch>
            <a:fillRect/>
          </a:stretch>
        </p:blipFill>
        <p:spPr>
          <a:xfrm>
            <a:off x="0" y="0"/>
            <a:ext cx="12190095" cy="6858000"/>
          </a:xfrm>
          <a:prstGeom prst="rect">
            <a:avLst/>
          </a:prstGeom>
        </p:spPr>
      </p:pic>
      <p:sp>
        <p:nvSpPr>
          <p:cNvPr id="4" name="矩形: 圆角 3"/>
          <p:cNvSpPr/>
          <p:nvPr userDrawn="1">
            <p:custDataLst>
              <p:tags r:id="rId11"/>
            </p:custDataLst>
          </p:nvPr>
        </p:nvSpPr>
        <p:spPr>
          <a:xfrm>
            <a:off x="218440" y="184785"/>
            <a:ext cx="11774805" cy="6495415"/>
          </a:xfrm>
          <a:prstGeom prst="roundRect">
            <a:avLst>
              <a:gd name="adj" fmla="val 2577"/>
            </a:avLst>
          </a:prstGeom>
          <a:solidFill>
            <a:schemeClr val="bg1"/>
          </a:solidFill>
          <a:ln w="127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 name="组合 1"/>
          <p:cNvGrpSpPr/>
          <p:nvPr userDrawn="1">
            <p:custDataLst>
              <p:tags r:id="rId12"/>
            </p:custDataLst>
          </p:nvPr>
        </p:nvGrpSpPr>
        <p:grpSpPr>
          <a:xfrm>
            <a:off x="0" y="0"/>
            <a:ext cx="12190730" cy="6858000"/>
            <a:chOff x="0" y="0"/>
            <a:chExt cx="12192635" cy="6858000"/>
          </a:xfrm>
        </p:grpSpPr>
        <p:grpSp>
          <p:nvGrpSpPr>
            <p:cNvPr id="3" name="组合 2"/>
            <p:cNvGrpSpPr/>
            <p:nvPr>
              <p:custDataLst>
                <p:tags r:id="rId14"/>
              </p:custDataLst>
            </p:nvPr>
          </p:nvGrpSpPr>
          <p:grpSpPr>
            <a:xfrm>
              <a:off x="0" y="0"/>
              <a:ext cx="12192635" cy="6858000"/>
              <a:chOff x="0" y="0"/>
              <a:chExt cx="12192635" cy="6858000"/>
            </a:xfrm>
          </p:grpSpPr>
          <p:sp>
            <p:nvSpPr>
              <p:cNvPr id="5" name="矩形 4"/>
              <p:cNvSpPr/>
              <p:nvPr>
                <p:custDataLst>
                  <p:tags r:id="rId16"/>
                </p:custDataLst>
              </p:nvPr>
            </p:nvSpPr>
            <p:spPr>
              <a:xfrm>
                <a:off x="0" y="0"/>
                <a:ext cx="12192635" cy="6858000"/>
              </a:xfrm>
              <a:prstGeom prst="rect">
                <a:avLst/>
              </a:prstGeom>
              <a:solidFill>
                <a:srgbClr val="9CE5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25" descr="图片1"/>
              <p:cNvPicPr>
                <a:picLocks noChangeAspect="1"/>
              </p:cNvPicPr>
              <p:nvPr>
                <p:custDataLst>
                  <p:tags r:id="rId17"/>
                </p:custDataLst>
              </p:nvPr>
            </p:nvPicPr>
            <p:blipFill>
              <a:blip r:embed="rId18">
                <a:extLst>
                  <a:ext uri="{96DAC541-7B7A-43D3-8B79-37D633B846F1}">
                    <asvg:svgBlip xmlns:asvg="http://schemas.microsoft.com/office/drawing/2016/SVG/main" r:embed="rId19"/>
                  </a:ext>
                </a:extLst>
              </a:blip>
              <a:stretch>
                <a:fillRect/>
              </a:stretch>
            </p:blipFill>
            <p:spPr>
              <a:xfrm>
                <a:off x="0" y="0"/>
                <a:ext cx="12192000" cy="6858000"/>
              </a:xfrm>
              <a:prstGeom prst="rect">
                <a:avLst/>
              </a:prstGeom>
            </p:spPr>
          </p:pic>
        </p:grpSp>
        <p:sp>
          <p:nvSpPr>
            <p:cNvPr id="8" name="圆角矩形 77"/>
            <p:cNvSpPr/>
            <p:nvPr>
              <p:custDataLst>
                <p:tags r:id="rId15"/>
              </p:custDataLst>
            </p:nvPr>
          </p:nvSpPr>
          <p:spPr>
            <a:xfrm>
              <a:off x="80023" y="109220"/>
              <a:ext cx="12007821" cy="6666230"/>
            </a:xfrm>
            <a:prstGeom prst="roundRect">
              <a:avLst>
                <a:gd name="adj" fmla="val 6612"/>
              </a:avLst>
            </a:prstGeom>
            <a:solidFill>
              <a:schemeClr val="bg1"/>
            </a:solidFill>
            <a:ln w="50800">
              <a:solidFill>
                <a:srgbClr val="3CA8F0"/>
              </a:solid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CN Light" panose="020B0300000000000000" pitchFamily="34" charset="-122"/>
                <a:ea typeface="思源黑体 CN Light" panose="020B0300000000000000" pitchFamily="34" charset="-122"/>
                <a:cs typeface="思源黑体 CN Light" panose="020B0300000000000000" pitchFamily="34" charset="-122"/>
              </a:endParaRPr>
            </a:p>
          </p:txBody>
        </p:sp>
      </p:grpSp>
      <p:pic>
        <p:nvPicPr>
          <p:cNvPr id="11" name="图片 1073743875" descr="学科网 zxxk.com"/>
          <p:cNvPicPr>
            <a:picLocks noChangeAspect="1"/>
          </p:cNvPicPr>
          <p:nvPr>
            <p:custDataLst>
              <p:tags r:id="rId13"/>
            </p:custDataLst>
          </p:nvPr>
        </p:nvPicPr>
        <p:blipFill>
          <a:blip r:embed="rId20" r:link="rId21"/>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mc:AlternateContent xmlns:mc="http://schemas.openxmlformats.org/markup-compatibility/2006" xmlns:p14="http://schemas.microsoft.com/office/powerpoint/2010/main">
    <mc:Choice Requires="p14">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39.xml"/><Relationship Id="rId13" Type="http://schemas.openxmlformats.org/officeDocument/2006/relationships/tags" Target="../tags/tag44.xml"/><Relationship Id="rId18" Type="http://schemas.openxmlformats.org/officeDocument/2006/relationships/tags" Target="../tags/tag49.xml"/><Relationship Id="rId26" Type="http://schemas.openxmlformats.org/officeDocument/2006/relationships/image" Target="../media/image4.png"/><Relationship Id="rId3" Type="http://schemas.openxmlformats.org/officeDocument/2006/relationships/tags" Target="../tags/tag34.xml"/><Relationship Id="rId21" Type="http://schemas.openxmlformats.org/officeDocument/2006/relationships/tags" Target="../tags/tag52.xml"/><Relationship Id="rId7" Type="http://schemas.openxmlformats.org/officeDocument/2006/relationships/tags" Target="../tags/tag38.xml"/><Relationship Id="rId12" Type="http://schemas.openxmlformats.org/officeDocument/2006/relationships/tags" Target="../tags/tag43.xml"/><Relationship Id="rId17" Type="http://schemas.openxmlformats.org/officeDocument/2006/relationships/tags" Target="../tags/tag48.xml"/><Relationship Id="rId25" Type="http://schemas.openxmlformats.org/officeDocument/2006/relationships/image" Target="../media/image2.svg"/><Relationship Id="rId2" Type="http://schemas.openxmlformats.org/officeDocument/2006/relationships/tags" Target="../tags/tag33.xml"/><Relationship Id="rId16" Type="http://schemas.openxmlformats.org/officeDocument/2006/relationships/tags" Target="../tags/tag47.xml"/><Relationship Id="rId20" Type="http://schemas.openxmlformats.org/officeDocument/2006/relationships/tags" Target="../tags/tag51.xml"/><Relationship Id="rId1" Type="http://schemas.openxmlformats.org/officeDocument/2006/relationships/tags" Target="../tags/tag32.xml"/><Relationship Id="rId6" Type="http://schemas.openxmlformats.org/officeDocument/2006/relationships/tags" Target="../tags/tag37.xml"/><Relationship Id="rId11" Type="http://schemas.openxmlformats.org/officeDocument/2006/relationships/tags" Target="../tags/tag42.xml"/><Relationship Id="rId24" Type="http://schemas.openxmlformats.org/officeDocument/2006/relationships/image" Target="../media/image1.png"/><Relationship Id="rId5" Type="http://schemas.openxmlformats.org/officeDocument/2006/relationships/tags" Target="../tags/tag36.xml"/><Relationship Id="rId15" Type="http://schemas.openxmlformats.org/officeDocument/2006/relationships/tags" Target="../tags/tag46.xml"/><Relationship Id="rId23" Type="http://schemas.openxmlformats.org/officeDocument/2006/relationships/slideLayout" Target="../slideLayouts/slideLayout1.xml"/><Relationship Id="rId10" Type="http://schemas.openxmlformats.org/officeDocument/2006/relationships/tags" Target="../tags/tag41.xml"/><Relationship Id="rId19" Type="http://schemas.openxmlformats.org/officeDocument/2006/relationships/tags" Target="../tags/tag50.xml"/><Relationship Id="rId4" Type="http://schemas.openxmlformats.org/officeDocument/2006/relationships/tags" Target="../tags/tag35.xml"/><Relationship Id="rId9" Type="http://schemas.openxmlformats.org/officeDocument/2006/relationships/tags" Target="../tags/tag40.xml"/><Relationship Id="rId14" Type="http://schemas.openxmlformats.org/officeDocument/2006/relationships/tags" Target="../tags/tag45.xml"/><Relationship Id="rId22" Type="http://schemas.openxmlformats.org/officeDocument/2006/relationships/tags" Target="../tags/tag53.xml"/></Relationships>
</file>

<file path=ppt/slides/_rels/slide10.xml.rels><?xml version="1.0" encoding="UTF-8" standalone="yes"?>
<Relationships xmlns="http://schemas.openxmlformats.org/package/2006/relationships"><Relationship Id="rId8" Type="http://schemas.openxmlformats.org/officeDocument/2006/relationships/tags" Target="../tags/tag257.xml"/><Relationship Id="rId13" Type="http://schemas.openxmlformats.org/officeDocument/2006/relationships/tags" Target="../tags/tag262.xml"/><Relationship Id="rId18" Type="http://schemas.openxmlformats.org/officeDocument/2006/relationships/tags" Target="../tags/tag267.xml"/><Relationship Id="rId26" Type="http://schemas.openxmlformats.org/officeDocument/2006/relationships/tags" Target="../tags/tag275.xml"/><Relationship Id="rId3" Type="http://schemas.openxmlformats.org/officeDocument/2006/relationships/tags" Target="../tags/tag252.xml"/><Relationship Id="rId21" Type="http://schemas.openxmlformats.org/officeDocument/2006/relationships/tags" Target="../tags/tag270.xml"/><Relationship Id="rId7" Type="http://schemas.openxmlformats.org/officeDocument/2006/relationships/tags" Target="../tags/tag256.xml"/><Relationship Id="rId12" Type="http://schemas.openxmlformats.org/officeDocument/2006/relationships/tags" Target="../tags/tag261.xml"/><Relationship Id="rId17" Type="http://schemas.openxmlformats.org/officeDocument/2006/relationships/tags" Target="../tags/tag266.xml"/><Relationship Id="rId25" Type="http://schemas.openxmlformats.org/officeDocument/2006/relationships/tags" Target="../tags/tag274.xml"/><Relationship Id="rId2" Type="http://schemas.openxmlformats.org/officeDocument/2006/relationships/tags" Target="../tags/tag251.xml"/><Relationship Id="rId16" Type="http://schemas.openxmlformats.org/officeDocument/2006/relationships/tags" Target="../tags/tag265.xml"/><Relationship Id="rId20" Type="http://schemas.openxmlformats.org/officeDocument/2006/relationships/tags" Target="../tags/tag269.xml"/><Relationship Id="rId29" Type="http://schemas.openxmlformats.org/officeDocument/2006/relationships/tags" Target="../tags/tag278.xml"/><Relationship Id="rId1" Type="http://schemas.openxmlformats.org/officeDocument/2006/relationships/tags" Target="../tags/tag250.xml"/><Relationship Id="rId6" Type="http://schemas.openxmlformats.org/officeDocument/2006/relationships/tags" Target="../tags/tag255.xml"/><Relationship Id="rId11" Type="http://schemas.openxmlformats.org/officeDocument/2006/relationships/tags" Target="../tags/tag260.xml"/><Relationship Id="rId24" Type="http://schemas.openxmlformats.org/officeDocument/2006/relationships/tags" Target="../tags/tag273.xml"/><Relationship Id="rId5" Type="http://schemas.openxmlformats.org/officeDocument/2006/relationships/tags" Target="../tags/tag254.xml"/><Relationship Id="rId15" Type="http://schemas.openxmlformats.org/officeDocument/2006/relationships/tags" Target="../tags/tag264.xml"/><Relationship Id="rId23" Type="http://schemas.openxmlformats.org/officeDocument/2006/relationships/tags" Target="../tags/tag272.xml"/><Relationship Id="rId28" Type="http://schemas.openxmlformats.org/officeDocument/2006/relationships/tags" Target="../tags/tag277.xml"/><Relationship Id="rId10" Type="http://schemas.openxmlformats.org/officeDocument/2006/relationships/tags" Target="../tags/tag259.xml"/><Relationship Id="rId19" Type="http://schemas.openxmlformats.org/officeDocument/2006/relationships/tags" Target="../tags/tag268.xml"/><Relationship Id="rId31" Type="http://schemas.openxmlformats.org/officeDocument/2006/relationships/image" Target="../media/image14.jpeg"/><Relationship Id="rId4" Type="http://schemas.openxmlformats.org/officeDocument/2006/relationships/tags" Target="../tags/tag253.xml"/><Relationship Id="rId9" Type="http://schemas.openxmlformats.org/officeDocument/2006/relationships/tags" Target="../tags/tag258.xml"/><Relationship Id="rId14" Type="http://schemas.openxmlformats.org/officeDocument/2006/relationships/tags" Target="../tags/tag263.xml"/><Relationship Id="rId22" Type="http://schemas.openxmlformats.org/officeDocument/2006/relationships/tags" Target="../tags/tag271.xml"/><Relationship Id="rId27" Type="http://schemas.openxmlformats.org/officeDocument/2006/relationships/tags" Target="../tags/tag276.xml"/><Relationship Id="rId30"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tags" Target="../tags/tag286.xml"/><Relationship Id="rId13" Type="http://schemas.openxmlformats.org/officeDocument/2006/relationships/tags" Target="../tags/tag291.xml"/><Relationship Id="rId18" Type="http://schemas.openxmlformats.org/officeDocument/2006/relationships/tags" Target="../tags/tag296.xml"/><Relationship Id="rId3" Type="http://schemas.openxmlformats.org/officeDocument/2006/relationships/tags" Target="../tags/tag281.xml"/><Relationship Id="rId21" Type="http://schemas.openxmlformats.org/officeDocument/2006/relationships/slideLayout" Target="../slideLayouts/slideLayout7.xml"/><Relationship Id="rId7" Type="http://schemas.openxmlformats.org/officeDocument/2006/relationships/tags" Target="../tags/tag285.xml"/><Relationship Id="rId12" Type="http://schemas.openxmlformats.org/officeDocument/2006/relationships/tags" Target="../tags/tag290.xml"/><Relationship Id="rId17" Type="http://schemas.openxmlformats.org/officeDocument/2006/relationships/tags" Target="../tags/tag295.xml"/><Relationship Id="rId2" Type="http://schemas.openxmlformats.org/officeDocument/2006/relationships/tags" Target="../tags/tag280.xml"/><Relationship Id="rId16" Type="http://schemas.openxmlformats.org/officeDocument/2006/relationships/tags" Target="../tags/tag294.xml"/><Relationship Id="rId20" Type="http://schemas.openxmlformats.org/officeDocument/2006/relationships/tags" Target="../tags/tag298.xml"/><Relationship Id="rId1" Type="http://schemas.openxmlformats.org/officeDocument/2006/relationships/tags" Target="../tags/tag279.xml"/><Relationship Id="rId6" Type="http://schemas.openxmlformats.org/officeDocument/2006/relationships/tags" Target="../tags/tag284.xml"/><Relationship Id="rId11" Type="http://schemas.openxmlformats.org/officeDocument/2006/relationships/tags" Target="../tags/tag289.xml"/><Relationship Id="rId5" Type="http://schemas.openxmlformats.org/officeDocument/2006/relationships/tags" Target="../tags/tag283.xml"/><Relationship Id="rId15" Type="http://schemas.openxmlformats.org/officeDocument/2006/relationships/tags" Target="../tags/tag293.xml"/><Relationship Id="rId10" Type="http://schemas.openxmlformats.org/officeDocument/2006/relationships/tags" Target="../tags/tag288.xml"/><Relationship Id="rId19" Type="http://schemas.openxmlformats.org/officeDocument/2006/relationships/tags" Target="../tags/tag297.xml"/><Relationship Id="rId4" Type="http://schemas.openxmlformats.org/officeDocument/2006/relationships/tags" Target="../tags/tag282.xml"/><Relationship Id="rId9" Type="http://schemas.openxmlformats.org/officeDocument/2006/relationships/tags" Target="../tags/tag287.xml"/><Relationship Id="rId14" Type="http://schemas.openxmlformats.org/officeDocument/2006/relationships/tags" Target="../tags/tag292.xml"/><Relationship Id="rId22" Type="http://schemas.openxmlformats.org/officeDocument/2006/relationships/image" Target="../media/image15.jpeg"/></Relationships>
</file>

<file path=ppt/slides/_rels/slide12.xml.rels><?xml version="1.0" encoding="UTF-8" standalone="yes"?>
<Relationships xmlns="http://schemas.openxmlformats.org/package/2006/relationships"><Relationship Id="rId13" Type="http://schemas.openxmlformats.org/officeDocument/2006/relationships/tags" Target="../tags/tag311.xml"/><Relationship Id="rId18" Type="http://schemas.openxmlformats.org/officeDocument/2006/relationships/tags" Target="../tags/tag316.xml"/><Relationship Id="rId26" Type="http://schemas.openxmlformats.org/officeDocument/2006/relationships/tags" Target="../tags/tag324.xml"/><Relationship Id="rId39" Type="http://schemas.openxmlformats.org/officeDocument/2006/relationships/tags" Target="../tags/tag337.xml"/><Relationship Id="rId21" Type="http://schemas.openxmlformats.org/officeDocument/2006/relationships/tags" Target="../tags/tag319.xml"/><Relationship Id="rId34" Type="http://schemas.openxmlformats.org/officeDocument/2006/relationships/tags" Target="../tags/tag332.xml"/><Relationship Id="rId42" Type="http://schemas.openxmlformats.org/officeDocument/2006/relationships/tags" Target="../tags/tag340.xml"/><Relationship Id="rId7" Type="http://schemas.openxmlformats.org/officeDocument/2006/relationships/tags" Target="../tags/tag305.xml"/><Relationship Id="rId2" Type="http://schemas.openxmlformats.org/officeDocument/2006/relationships/tags" Target="../tags/tag300.xml"/><Relationship Id="rId16" Type="http://schemas.openxmlformats.org/officeDocument/2006/relationships/tags" Target="../tags/tag314.xml"/><Relationship Id="rId29" Type="http://schemas.openxmlformats.org/officeDocument/2006/relationships/tags" Target="../tags/tag327.xml"/><Relationship Id="rId1" Type="http://schemas.openxmlformats.org/officeDocument/2006/relationships/tags" Target="../tags/tag299.xml"/><Relationship Id="rId6" Type="http://schemas.openxmlformats.org/officeDocument/2006/relationships/tags" Target="../tags/tag304.xml"/><Relationship Id="rId11" Type="http://schemas.openxmlformats.org/officeDocument/2006/relationships/tags" Target="../tags/tag309.xml"/><Relationship Id="rId24" Type="http://schemas.openxmlformats.org/officeDocument/2006/relationships/tags" Target="../tags/tag322.xml"/><Relationship Id="rId32" Type="http://schemas.openxmlformats.org/officeDocument/2006/relationships/tags" Target="../tags/tag330.xml"/><Relationship Id="rId37" Type="http://schemas.openxmlformats.org/officeDocument/2006/relationships/tags" Target="../tags/tag335.xml"/><Relationship Id="rId40" Type="http://schemas.openxmlformats.org/officeDocument/2006/relationships/tags" Target="../tags/tag338.xml"/><Relationship Id="rId45" Type="http://schemas.openxmlformats.org/officeDocument/2006/relationships/tags" Target="../tags/tag343.xml"/><Relationship Id="rId5" Type="http://schemas.openxmlformats.org/officeDocument/2006/relationships/tags" Target="../tags/tag303.xml"/><Relationship Id="rId15" Type="http://schemas.openxmlformats.org/officeDocument/2006/relationships/tags" Target="../tags/tag313.xml"/><Relationship Id="rId23" Type="http://schemas.openxmlformats.org/officeDocument/2006/relationships/tags" Target="../tags/tag321.xml"/><Relationship Id="rId28" Type="http://schemas.openxmlformats.org/officeDocument/2006/relationships/tags" Target="../tags/tag326.xml"/><Relationship Id="rId36" Type="http://schemas.openxmlformats.org/officeDocument/2006/relationships/tags" Target="../tags/tag334.xml"/><Relationship Id="rId10" Type="http://schemas.openxmlformats.org/officeDocument/2006/relationships/tags" Target="../tags/tag308.xml"/><Relationship Id="rId19" Type="http://schemas.openxmlformats.org/officeDocument/2006/relationships/tags" Target="../tags/tag317.xml"/><Relationship Id="rId31" Type="http://schemas.openxmlformats.org/officeDocument/2006/relationships/tags" Target="../tags/tag329.xml"/><Relationship Id="rId44" Type="http://schemas.openxmlformats.org/officeDocument/2006/relationships/tags" Target="../tags/tag342.xml"/><Relationship Id="rId4" Type="http://schemas.openxmlformats.org/officeDocument/2006/relationships/tags" Target="../tags/tag302.xml"/><Relationship Id="rId9" Type="http://schemas.openxmlformats.org/officeDocument/2006/relationships/tags" Target="../tags/tag307.xml"/><Relationship Id="rId14" Type="http://schemas.openxmlformats.org/officeDocument/2006/relationships/tags" Target="../tags/tag312.xml"/><Relationship Id="rId22" Type="http://schemas.openxmlformats.org/officeDocument/2006/relationships/tags" Target="../tags/tag320.xml"/><Relationship Id="rId27" Type="http://schemas.openxmlformats.org/officeDocument/2006/relationships/tags" Target="../tags/tag325.xml"/><Relationship Id="rId30" Type="http://schemas.openxmlformats.org/officeDocument/2006/relationships/tags" Target="../tags/tag328.xml"/><Relationship Id="rId35" Type="http://schemas.openxmlformats.org/officeDocument/2006/relationships/tags" Target="../tags/tag333.xml"/><Relationship Id="rId43" Type="http://schemas.openxmlformats.org/officeDocument/2006/relationships/tags" Target="../tags/tag341.xml"/><Relationship Id="rId8" Type="http://schemas.openxmlformats.org/officeDocument/2006/relationships/tags" Target="../tags/tag306.xml"/><Relationship Id="rId3" Type="http://schemas.openxmlformats.org/officeDocument/2006/relationships/tags" Target="../tags/tag301.xml"/><Relationship Id="rId12" Type="http://schemas.openxmlformats.org/officeDocument/2006/relationships/tags" Target="../tags/tag310.xml"/><Relationship Id="rId17" Type="http://schemas.openxmlformats.org/officeDocument/2006/relationships/tags" Target="../tags/tag315.xml"/><Relationship Id="rId25" Type="http://schemas.openxmlformats.org/officeDocument/2006/relationships/tags" Target="../tags/tag323.xml"/><Relationship Id="rId33" Type="http://schemas.openxmlformats.org/officeDocument/2006/relationships/tags" Target="../tags/tag331.xml"/><Relationship Id="rId38" Type="http://schemas.openxmlformats.org/officeDocument/2006/relationships/tags" Target="../tags/tag336.xml"/><Relationship Id="rId46" Type="http://schemas.openxmlformats.org/officeDocument/2006/relationships/slideLayout" Target="../slideLayouts/slideLayout7.xml"/><Relationship Id="rId20" Type="http://schemas.openxmlformats.org/officeDocument/2006/relationships/tags" Target="../tags/tag318.xml"/><Relationship Id="rId41" Type="http://schemas.openxmlformats.org/officeDocument/2006/relationships/tags" Target="../tags/tag339.xml"/></Relationships>
</file>

<file path=ppt/slides/_rels/slide13.xml.rels><?xml version="1.0" encoding="UTF-8" standalone="yes"?>
<Relationships xmlns="http://schemas.openxmlformats.org/package/2006/relationships"><Relationship Id="rId8" Type="http://schemas.openxmlformats.org/officeDocument/2006/relationships/tags" Target="../tags/tag349.xml"/><Relationship Id="rId13" Type="http://schemas.openxmlformats.org/officeDocument/2006/relationships/slideLayout" Target="../slideLayouts/slideLayout7.xml"/><Relationship Id="rId3" Type="http://schemas.openxmlformats.org/officeDocument/2006/relationships/tags" Target="../tags/tag346.xml"/><Relationship Id="rId7" Type="http://schemas.openxmlformats.org/officeDocument/2006/relationships/tags" Target="../tags/tag348.xml"/><Relationship Id="rId12" Type="http://schemas.openxmlformats.org/officeDocument/2006/relationships/tags" Target="../tags/tag353.xml"/><Relationship Id="rId2" Type="http://schemas.openxmlformats.org/officeDocument/2006/relationships/tags" Target="../tags/tag345.xml"/><Relationship Id="rId16" Type="http://schemas.openxmlformats.org/officeDocument/2006/relationships/image" Target="../media/image18.png"/><Relationship Id="rId1" Type="http://schemas.openxmlformats.org/officeDocument/2006/relationships/tags" Target="../tags/tag344.xml"/><Relationship Id="rId6" Type="http://schemas.openxmlformats.org/officeDocument/2006/relationships/video" Target="../media/media1.mp4"/><Relationship Id="rId11" Type="http://schemas.openxmlformats.org/officeDocument/2006/relationships/tags" Target="../tags/tag352.xml"/><Relationship Id="rId5" Type="http://schemas.microsoft.com/office/2007/relationships/media" Target="../media/media1.mp4"/><Relationship Id="rId15" Type="http://schemas.openxmlformats.org/officeDocument/2006/relationships/image" Target="../media/image17.svg"/><Relationship Id="rId10" Type="http://schemas.openxmlformats.org/officeDocument/2006/relationships/tags" Target="../tags/tag351.xml"/><Relationship Id="rId4" Type="http://schemas.openxmlformats.org/officeDocument/2006/relationships/tags" Target="../tags/tag347.xml"/><Relationship Id="rId9" Type="http://schemas.openxmlformats.org/officeDocument/2006/relationships/tags" Target="../tags/tag350.xml"/><Relationship Id="rId14" Type="http://schemas.openxmlformats.org/officeDocument/2006/relationships/image" Target="../media/image16.png"/></Relationships>
</file>

<file path=ppt/slides/_rels/slide14.xml.rels><?xml version="1.0" encoding="UTF-8" standalone="yes"?>
<Relationships xmlns="http://schemas.openxmlformats.org/package/2006/relationships"><Relationship Id="rId8" Type="http://schemas.openxmlformats.org/officeDocument/2006/relationships/tags" Target="../tags/tag361.xml"/><Relationship Id="rId13" Type="http://schemas.openxmlformats.org/officeDocument/2006/relationships/tags" Target="../tags/tag366.xml"/><Relationship Id="rId18" Type="http://schemas.openxmlformats.org/officeDocument/2006/relationships/tags" Target="../tags/tag371.xml"/><Relationship Id="rId26" Type="http://schemas.openxmlformats.org/officeDocument/2006/relationships/image" Target="../media/image19.jpeg"/><Relationship Id="rId3" Type="http://schemas.openxmlformats.org/officeDocument/2006/relationships/tags" Target="../tags/tag356.xml"/><Relationship Id="rId21" Type="http://schemas.openxmlformats.org/officeDocument/2006/relationships/tags" Target="../tags/tag374.xml"/><Relationship Id="rId7" Type="http://schemas.openxmlformats.org/officeDocument/2006/relationships/tags" Target="../tags/tag360.xml"/><Relationship Id="rId12" Type="http://schemas.openxmlformats.org/officeDocument/2006/relationships/tags" Target="../tags/tag365.xml"/><Relationship Id="rId17" Type="http://schemas.openxmlformats.org/officeDocument/2006/relationships/tags" Target="../tags/tag370.xml"/><Relationship Id="rId25" Type="http://schemas.openxmlformats.org/officeDocument/2006/relationships/slideLayout" Target="../slideLayouts/slideLayout7.xml"/><Relationship Id="rId2" Type="http://schemas.openxmlformats.org/officeDocument/2006/relationships/tags" Target="../tags/tag355.xml"/><Relationship Id="rId16" Type="http://schemas.openxmlformats.org/officeDocument/2006/relationships/tags" Target="../tags/tag369.xml"/><Relationship Id="rId20" Type="http://schemas.openxmlformats.org/officeDocument/2006/relationships/tags" Target="../tags/tag373.xml"/><Relationship Id="rId1" Type="http://schemas.openxmlformats.org/officeDocument/2006/relationships/tags" Target="../tags/tag354.xml"/><Relationship Id="rId6" Type="http://schemas.openxmlformats.org/officeDocument/2006/relationships/tags" Target="../tags/tag359.xml"/><Relationship Id="rId11" Type="http://schemas.openxmlformats.org/officeDocument/2006/relationships/tags" Target="../tags/tag364.xml"/><Relationship Id="rId24" Type="http://schemas.openxmlformats.org/officeDocument/2006/relationships/tags" Target="../tags/tag377.xml"/><Relationship Id="rId5" Type="http://schemas.openxmlformats.org/officeDocument/2006/relationships/tags" Target="../tags/tag358.xml"/><Relationship Id="rId15" Type="http://schemas.openxmlformats.org/officeDocument/2006/relationships/tags" Target="../tags/tag368.xml"/><Relationship Id="rId23" Type="http://schemas.openxmlformats.org/officeDocument/2006/relationships/tags" Target="../tags/tag376.xml"/><Relationship Id="rId10" Type="http://schemas.openxmlformats.org/officeDocument/2006/relationships/tags" Target="../tags/tag363.xml"/><Relationship Id="rId19" Type="http://schemas.openxmlformats.org/officeDocument/2006/relationships/tags" Target="../tags/tag372.xml"/><Relationship Id="rId4" Type="http://schemas.openxmlformats.org/officeDocument/2006/relationships/tags" Target="../tags/tag357.xml"/><Relationship Id="rId9" Type="http://schemas.openxmlformats.org/officeDocument/2006/relationships/tags" Target="../tags/tag362.xml"/><Relationship Id="rId14" Type="http://schemas.openxmlformats.org/officeDocument/2006/relationships/tags" Target="../tags/tag367.xml"/><Relationship Id="rId22" Type="http://schemas.openxmlformats.org/officeDocument/2006/relationships/tags" Target="../tags/tag375.xml"/></Relationships>
</file>

<file path=ppt/slides/_rels/slide15.xml.rels><?xml version="1.0" encoding="UTF-8" standalone="yes"?>
<Relationships xmlns="http://schemas.openxmlformats.org/package/2006/relationships"><Relationship Id="rId26" Type="http://schemas.openxmlformats.org/officeDocument/2006/relationships/tags" Target="../tags/tag403.xml"/><Relationship Id="rId117" Type="http://schemas.openxmlformats.org/officeDocument/2006/relationships/tags" Target="../tags/tag494.xml"/><Relationship Id="rId21" Type="http://schemas.openxmlformats.org/officeDocument/2006/relationships/tags" Target="../tags/tag398.xml"/><Relationship Id="rId42" Type="http://schemas.openxmlformats.org/officeDocument/2006/relationships/tags" Target="../tags/tag419.xml"/><Relationship Id="rId47" Type="http://schemas.openxmlformats.org/officeDocument/2006/relationships/tags" Target="../tags/tag424.xml"/><Relationship Id="rId63" Type="http://schemas.openxmlformats.org/officeDocument/2006/relationships/tags" Target="../tags/tag440.xml"/><Relationship Id="rId68" Type="http://schemas.openxmlformats.org/officeDocument/2006/relationships/tags" Target="../tags/tag445.xml"/><Relationship Id="rId84" Type="http://schemas.openxmlformats.org/officeDocument/2006/relationships/tags" Target="../tags/tag461.xml"/><Relationship Id="rId89" Type="http://schemas.openxmlformats.org/officeDocument/2006/relationships/tags" Target="../tags/tag466.xml"/><Relationship Id="rId112" Type="http://schemas.openxmlformats.org/officeDocument/2006/relationships/tags" Target="../tags/tag489.xml"/><Relationship Id="rId16" Type="http://schemas.openxmlformats.org/officeDocument/2006/relationships/tags" Target="../tags/tag393.xml"/><Relationship Id="rId107" Type="http://schemas.openxmlformats.org/officeDocument/2006/relationships/tags" Target="../tags/tag484.xml"/><Relationship Id="rId11" Type="http://schemas.openxmlformats.org/officeDocument/2006/relationships/tags" Target="../tags/tag388.xml"/><Relationship Id="rId32" Type="http://schemas.openxmlformats.org/officeDocument/2006/relationships/tags" Target="../tags/tag409.xml"/><Relationship Id="rId37" Type="http://schemas.openxmlformats.org/officeDocument/2006/relationships/tags" Target="../tags/tag414.xml"/><Relationship Id="rId53" Type="http://schemas.openxmlformats.org/officeDocument/2006/relationships/tags" Target="../tags/tag430.xml"/><Relationship Id="rId58" Type="http://schemas.openxmlformats.org/officeDocument/2006/relationships/tags" Target="../tags/tag435.xml"/><Relationship Id="rId74" Type="http://schemas.openxmlformats.org/officeDocument/2006/relationships/tags" Target="../tags/tag451.xml"/><Relationship Id="rId79" Type="http://schemas.openxmlformats.org/officeDocument/2006/relationships/tags" Target="../tags/tag456.xml"/><Relationship Id="rId102" Type="http://schemas.openxmlformats.org/officeDocument/2006/relationships/tags" Target="../tags/tag479.xml"/><Relationship Id="rId5" Type="http://schemas.openxmlformats.org/officeDocument/2006/relationships/tags" Target="../tags/tag382.xml"/><Relationship Id="rId90" Type="http://schemas.openxmlformats.org/officeDocument/2006/relationships/tags" Target="../tags/tag467.xml"/><Relationship Id="rId95" Type="http://schemas.openxmlformats.org/officeDocument/2006/relationships/tags" Target="../tags/tag472.xml"/><Relationship Id="rId22" Type="http://schemas.openxmlformats.org/officeDocument/2006/relationships/tags" Target="../tags/tag399.xml"/><Relationship Id="rId27" Type="http://schemas.openxmlformats.org/officeDocument/2006/relationships/tags" Target="../tags/tag404.xml"/><Relationship Id="rId43" Type="http://schemas.openxmlformats.org/officeDocument/2006/relationships/tags" Target="../tags/tag420.xml"/><Relationship Id="rId48" Type="http://schemas.openxmlformats.org/officeDocument/2006/relationships/tags" Target="../tags/tag425.xml"/><Relationship Id="rId64" Type="http://schemas.openxmlformats.org/officeDocument/2006/relationships/tags" Target="../tags/tag441.xml"/><Relationship Id="rId69" Type="http://schemas.openxmlformats.org/officeDocument/2006/relationships/tags" Target="../tags/tag446.xml"/><Relationship Id="rId113" Type="http://schemas.openxmlformats.org/officeDocument/2006/relationships/tags" Target="../tags/tag490.xml"/><Relationship Id="rId118" Type="http://schemas.openxmlformats.org/officeDocument/2006/relationships/tags" Target="../tags/tag495.xml"/><Relationship Id="rId80" Type="http://schemas.openxmlformats.org/officeDocument/2006/relationships/tags" Target="../tags/tag457.xml"/><Relationship Id="rId85" Type="http://schemas.openxmlformats.org/officeDocument/2006/relationships/tags" Target="../tags/tag462.xml"/><Relationship Id="rId12" Type="http://schemas.openxmlformats.org/officeDocument/2006/relationships/tags" Target="../tags/tag389.xml"/><Relationship Id="rId17" Type="http://schemas.openxmlformats.org/officeDocument/2006/relationships/tags" Target="../tags/tag394.xml"/><Relationship Id="rId33" Type="http://schemas.openxmlformats.org/officeDocument/2006/relationships/tags" Target="../tags/tag410.xml"/><Relationship Id="rId38" Type="http://schemas.openxmlformats.org/officeDocument/2006/relationships/tags" Target="../tags/tag415.xml"/><Relationship Id="rId59" Type="http://schemas.openxmlformats.org/officeDocument/2006/relationships/tags" Target="../tags/tag436.xml"/><Relationship Id="rId103" Type="http://schemas.openxmlformats.org/officeDocument/2006/relationships/tags" Target="../tags/tag480.xml"/><Relationship Id="rId108" Type="http://schemas.openxmlformats.org/officeDocument/2006/relationships/tags" Target="../tags/tag485.xml"/><Relationship Id="rId54" Type="http://schemas.openxmlformats.org/officeDocument/2006/relationships/tags" Target="../tags/tag431.xml"/><Relationship Id="rId70" Type="http://schemas.openxmlformats.org/officeDocument/2006/relationships/tags" Target="../tags/tag447.xml"/><Relationship Id="rId75" Type="http://schemas.openxmlformats.org/officeDocument/2006/relationships/tags" Target="../tags/tag452.xml"/><Relationship Id="rId91" Type="http://schemas.openxmlformats.org/officeDocument/2006/relationships/tags" Target="../tags/tag468.xml"/><Relationship Id="rId96" Type="http://schemas.openxmlformats.org/officeDocument/2006/relationships/tags" Target="../tags/tag473.xml"/><Relationship Id="rId1" Type="http://schemas.openxmlformats.org/officeDocument/2006/relationships/tags" Target="../tags/tag378.xml"/><Relationship Id="rId6" Type="http://schemas.openxmlformats.org/officeDocument/2006/relationships/tags" Target="../tags/tag383.xml"/><Relationship Id="rId23" Type="http://schemas.openxmlformats.org/officeDocument/2006/relationships/tags" Target="../tags/tag400.xml"/><Relationship Id="rId28" Type="http://schemas.openxmlformats.org/officeDocument/2006/relationships/tags" Target="../tags/tag405.xml"/><Relationship Id="rId49" Type="http://schemas.openxmlformats.org/officeDocument/2006/relationships/tags" Target="../tags/tag426.xml"/><Relationship Id="rId114" Type="http://schemas.openxmlformats.org/officeDocument/2006/relationships/tags" Target="../tags/tag491.xml"/><Relationship Id="rId119" Type="http://schemas.openxmlformats.org/officeDocument/2006/relationships/tags" Target="../tags/tag496.xml"/><Relationship Id="rId10" Type="http://schemas.openxmlformats.org/officeDocument/2006/relationships/tags" Target="../tags/tag387.xml"/><Relationship Id="rId31" Type="http://schemas.openxmlformats.org/officeDocument/2006/relationships/tags" Target="../tags/tag408.xml"/><Relationship Id="rId44" Type="http://schemas.openxmlformats.org/officeDocument/2006/relationships/tags" Target="../tags/tag421.xml"/><Relationship Id="rId52" Type="http://schemas.openxmlformats.org/officeDocument/2006/relationships/tags" Target="../tags/tag429.xml"/><Relationship Id="rId60" Type="http://schemas.openxmlformats.org/officeDocument/2006/relationships/tags" Target="../tags/tag437.xml"/><Relationship Id="rId65" Type="http://schemas.openxmlformats.org/officeDocument/2006/relationships/tags" Target="../tags/tag442.xml"/><Relationship Id="rId73" Type="http://schemas.openxmlformats.org/officeDocument/2006/relationships/tags" Target="../tags/tag450.xml"/><Relationship Id="rId78" Type="http://schemas.openxmlformats.org/officeDocument/2006/relationships/tags" Target="../tags/tag455.xml"/><Relationship Id="rId81" Type="http://schemas.openxmlformats.org/officeDocument/2006/relationships/tags" Target="../tags/tag458.xml"/><Relationship Id="rId86" Type="http://schemas.openxmlformats.org/officeDocument/2006/relationships/tags" Target="../tags/tag463.xml"/><Relationship Id="rId94" Type="http://schemas.openxmlformats.org/officeDocument/2006/relationships/tags" Target="../tags/tag471.xml"/><Relationship Id="rId99" Type="http://schemas.openxmlformats.org/officeDocument/2006/relationships/tags" Target="../tags/tag476.xml"/><Relationship Id="rId101" Type="http://schemas.openxmlformats.org/officeDocument/2006/relationships/tags" Target="../tags/tag478.xml"/><Relationship Id="rId4" Type="http://schemas.openxmlformats.org/officeDocument/2006/relationships/tags" Target="../tags/tag381.xml"/><Relationship Id="rId9" Type="http://schemas.openxmlformats.org/officeDocument/2006/relationships/tags" Target="../tags/tag386.xml"/><Relationship Id="rId13" Type="http://schemas.openxmlformats.org/officeDocument/2006/relationships/tags" Target="../tags/tag390.xml"/><Relationship Id="rId18" Type="http://schemas.openxmlformats.org/officeDocument/2006/relationships/tags" Target="../tags/tag395.xml"/><Relationship Id="rId39" Type="http://schemas.openxmlformats.org/officeDocument/2006/relationships/tags" Target="../tags/tag416.xml"/><Relationship Id="rId109" Type="http://schemas.openxmlformats.org/officeDocument/2006/relationships/tags" Target="../tags/tag486.xml"/><Relationship Id="rId34" Type="http://schemas.openxmlformats.org/officeDocument/2006/relationships/tags" Target="../tags/tag411.xml"/><Relationship Id="rId50" Type="http://schemas.openxmlformats.org/officeDocument/2006/relationships/tags" Target="../tags/tag427.xml"/><Relationship Id="rId55" Type="http://schemas.openxmlformats.org/officeDocument/2006/relationships/tags" Target="../tags/tag432.xml"/><Relationship Id="rId76" Type="http://schemas.openxmlformats.org/officeDocument/2006/relationships/tags" Target="../tags/tag453.xml"/><Relationship Id="rId97" Type="http://schemas.openxmlformats.org/officeDocument/2006/relationships/tags" Target="../tags/tag474.xml"/><Relationship Id="rId104" Type="http://schemas.openxmlformats.org/officeDocument/2006/relationships/tags" Target="../tags/tag481.xml"/><Relationship Id="rId120" Type="http://schemas.openxmlformats.org/officeDocument/2006/relationships/slideLayout" Target="../slideLayouts/slideLayout7.xml"/><Relationship Id="rId7" Type="http://schemas.openxmlformats.org/officeDocument/2006/relationships/tags" Target="../tags/tag384.xml"/><Relationship Id="rId71" Type="http://schemas.openxmlformats.org/officeDocument/2006/relationships/tags" Target="../tags/tag448.xml"/><Relationship Id="rId92" Type="http://schemas.openxmlformats.org/officeDocument/2006/relationships/tags" Target="../tags/tag469.xml"/><Relationship Id="rId2" Type="http://schemas.openxmlformats.org/officeDocument/2006/relationships/tags" Target="../tags/tag379.xml"/><Relationship Id="rId29" Type="http://schemas.openxmlformats.org/officeDocument/2006/relationships/tags" Target="../tags/tag406.xml"/><Relationship Id="rId24" Type="http://schemas.openxmlformats.org/officeDocument/2006/relationships/tags" Target="../tags/tag401.xml"/><Relationship Id="rId40" Type="http://schemas.openxmlformats.org/officeDocument/2006/relationships/tags" Target="../tags/tag417.xml"/><Relationship Id="rId45" Type="http://schemas.openxmlformats.org/officeDocument/2006/relationships/tags" Target="../tags/tag422.xml"/><Relationship Id="rId66" Type="http://schemas.openxmlformats.org/officeDocument/2006/relationships/tags" Target="../tags/tag443.xml"/><Relationship Id="rId87" Type="http://schemas.openxmlformats.org/officeDocument/2006/relationships/tags" Target="../tags/tag464.xml"/><Relationship Id="rId110" Type="http://schemas.openxmlformats.org/officeDocument/2006/relationships/tags" Target="../tags/tag487.xml"/><Relationship Id="rId115" Type="http://schemas.openxmlformats.org/officeDocument/2006/relationships/tags" Target="../tags/tag492.xml"/><Relationship Id="rId61" Type="http://schemas.openxmlformats.org/officeDocument/2006/relationships/tags" Target="../tags/tag438.xml"/><Relationship Id="rId82" Type="http://schemas.openxmlformats.org/officeDocument/2006/relationships/tags" Target="../tags/tag459.xml"/><Relationship Id="rId19" Type="http://schemas.openxmlformats.org/officeDocument/2006/relationships/tags" Target="../tags/tag396.xml"/><Relationship Id="rId14" Type="http://schemas.openxmlformats.org/officeDocument/2006/relationships/tags" Target="../tags/tag391.xml"/><Relationship Id="rId30" Type="http://schemas.openxmlformats.org/officeDocument/2006/relationships/tags" Target="../tags/tag407.xml"/><Relationship Id="rId35" Type="http://schemas.openxmlformats.org/officeDocument/2006/relationships/tags" Target="../tags/tag412.xml"/><Relationship Id="rId56" Type="http://schemas.openxmlformats.org/officeDocument/2006/relationships/tags" Target="../tags/tag433.xml"/><Relationship Id="rId77" Type="http://schemas.openxmlformats.org/officeDocument/2006/relationships/tags" Target="../tags/tag454.xml"/><Relationship Id="rId100" Type="http://schemas.openxmlformats.org/officeDocument/2006/relationships/tags" Target="../tags/tag477.xml"/><Relationship Id="rId105" Type="http://schemas.openxmlformats.org/officeDocument/2006/relationships/tags" Target="../tags/tag482.xml"/><Relationship Id="rId8" Type="http://schemas.openxmlformats.org/officeDocument/2006/relationships/tags" Target="../tags/tag385.xml"/><Relationship Id="rId51" Type="http://schemas.openxmlformats.org/officeDocument/2006/relationships/tags" Target="../tags/tag428.xml"/><Relationship Id="rId72" Type="http://schemas.openxmlformats.org/officeDocument/2006/relationships/tags" Target="../tags/tag449.xml"/><Relationship Id="rId93" Type="http://schemas.openxmlformats.org/officeDocument/2006/relationships/tags" Target="../tags/tag470.xml"/><Relationship Id="rId98" Type="http://schemas.openxmlformats.org/officeDocument/2006/relationships/tags" Target="../tags/tag475.xml"/><Relationship Id="rId3" Type="http://schemas.openxmlformats.org/officeDocument/2006/relationships/tags" Target="../tags/tag380.xml"/><Relationship Id="rId25" Type="http://schemas.openxmlformats.org/officeDocument/2006/relationships/tags" Target="../tags/tag402.xml"/><Relationship Id="rId46" Type="http://schemas.openxmlformats.org/officeDocument/2006/relationships/tags" Target="../tags/tag423.xml"/><Relationship Id="rId67" Type="http://schemas.openxmlformats.org/officeDocument/2006/relationships/tags" Target="../tags/tag444.xml"/><Relationship Id="rId116" Type="http://schemas.openxmlformats.org/officeDocument/2006/relationships/tags" Target="../tags/tag493.xml"/><Relationship Id="rId20" Type="http://schemas.openxmlformats.org/officeDocument/2006/relationships/tags" Target="../tags/tag397.xml"/><Relationship Id="rId41" Type="http://schemas.openxmlformats.org/officeDocument/2006/relationships/tags" Target="../tags/tag418.xml"/><Relationship Id="rId62" Type="http://schemas.openxmlformats.org/officeDocument/2006/relationships/tags" Target="../tags/tag439.xml"/><Relationship Id="rId83" Type="http://schemas.openxmlformats.org/officeDocument/2006/relationships/tags" Target="../tags/tag460.xml"/><Relationship Id="rId88" Type="http://schemas.openxmlformats.org/officeDocument/2006/relationships/tags" Target="../tags/tag465.xml"/><Relationship Id="rId111" Type="http://schemas.openxmlformats.org/officeDocument/2006/relationships/tags" Target="../tags/tag488.xml"/><Relationship Id="rId15" Type="http://schemas.openxmlformats.org/officeDocument/2006/relationships/tags" Target="../tags/tag392.xml"/><Relationship Id="rId36" Type="http://schemas.openxmlformats.org/officeDocument/2006/relationships/tags" Target="../tags/tag413.xml"/><Relationship Id="rId57" Type="http://schemas.openxmlformats.org/officeDocument/2006/relationships/tags" Target="../tags/tag434.xml"/><Relationship Id="rId106" Type="http://schemas.openxmlformats.org/officeDocument/2006/relationships/tags" Target="../tags/tag483.xml"/></Relationships>
</file>

<file path=ppt/slides/_rels/slide16.xml.rels><?xml version="1.0" encoding="UTF-8" standalone="yes"?>
<Relationships xmlns="http://schemas.openxmlformats.org/package/2006/relationships"><Relationship Id="rId8" Type="http://schemas.openxmlformats.org/officeDocument/2006/relationships/tags" Target="../tags/tag504.xml"/><Relationship Id="rId13" Type="http://schemas.openxmlformats.org/officeDocument/2006/relationships/tags" Target="../tags/tag509.xml"/><Relationship Id="rId18" Type="http://schemas.openxmlformats.org/officeDocument/2006/relationships/image" Target="../media/image20.jpeg"/><Relationship Id="rId3" Type="http://schemas.openxmlformats.org/officeDocument/2006/relationships/tags" Target="../tags/tag499.xml"/><Relationship Id="rId7" Type="http://schemas.openxmlformats.org/officeDocument/2006/relationships/tags" Target="../tags/tag503.xml"/><Relationship Id="rId12" Type="http://schemas.openxmlformats.org/officeDocument/2006/relationships/tags" Target="../tags/tag508.xml"/><Relationship Id="rId17" Type="http://schemas.openxmlformats.org/officeDocument/2006/relationships/slideLayout" Target="../slideLayouts/slideLayout7.xml"/><Relationship Id="rId2" Type="http://schemas.openxmlformats.org/officeDocument/2006/relationships/tags" Target="../tags/tag498.xml"/><Relationship Id="rId16" Type="http://schemas.openxmlformats.org/officeDocument/2006/relationships/tags" Target="../tags/tag512.xml"/><Relationship Id="rId20" Type="http://schemas.openxmlformats.org/officeDocument/2006/relationships/image" Target="../media/image22.jpeg"/><Relationship Id="rId1" Type="http://schemas.openxmlformats.org/officeDocument/2006/relationships/tags" Target="../tags/tag497.xml"/><Relationship Id="rId6" Type="http://schemas.openxmlformats.org/officeDocument/2006/relationships/tags" Target="../tags/tag502.xml"/><Relationship Id="rId11" Type="http://schemas.openxmlformats.org/officeDocument/2006/relationships/tags" Target="../tags/tag507.xml"/><Relationship Id="rId5" Type="http://schemas.openxmlformats.org/officeDocument/2006/relationships/tags" Target="../tags/tag501.xml"/><Relationship Id="rId15" Type="http://schemas.openxmlformats.org/officeDocument/2006/relationships/tags" Target="../tags/tag511.xml"/><Relationship Id="rId10" Type="http://schemas.openxmlformats.org/officeDocument/2006/relationships/tags" Target="../tags/tag506.xml"/><Relationship Id="rId19" Type="http://schemas.openxmlformats.org/officeDocument/2006/relationships/image" Target="../media/image21.jpeg"/><Relationship Id="rId4" Type="http://schemas.openxmlformats.org/officeDocument/2006/relationships/tags" Target="../tags/tag500.xml"/><Relationship Id="rId9" Type="http://schemas.openxmlformats.org/officeDocument/2006/relationships/tags" Target="../tags/tag505.xml"/><Relationship Id="rId14" Type="http://schemas.openxmlformats.org/officeDocument/2006/relationships/tags" Target="../tags/tag510.xml"/></Relationships>
</file>

<file path=ppt/slides/_rels/slide17.xml.rels><?xml version="1.0" encoding="UTF-8" standalone="yes"?>
<Relationships xmlns="http://schemas.openxmlformats.org/package/2006/relationships"><Relationship Id="rId8" Type="http://schemas.openxmlformats.org/officeDocument/2006/relationships/tags" Target="../tags/tag520.xml"/><Relationship Id="rId13" Type="http://schemas.openxmlformats.org/officeDocument/2006/relationships/tags" Target="../tags/tag525.xml"/><Relationship Id="rId18" Type="http://schemas.openxmlformats.org/officeDocument/2006/relationships/tags" Target="../tags/tag530.xml"/><Relationship Id="rId3" Type="http://schemas.openxmlformats.org/officeDocument/2006/relationships/tags" Target="../tags/tag515.xml"/><Relationship Id="rId21" Type="http://schemas.openxmlformats.org/officeDocument/2006/relationships/image" Target="../media/image23.jpeg"/><Relationship Id="rId7" Type="http://schemas.openxmlformats.org/officeDocument/2006/relationships/tags" Target="../tags/tag519.xml"/><Relationship Id="rId12" Type="http://schemas.openxmlformats.org/officeDocument/2006/relationships/tags" Target="../tags/tag524.xml"/><Relationship Id="rId17" Type="http://schemas.openxmlformats.org/officeDocument/2006/relationships/tags" Target="../tags/tag529.xml"/><Relationship Id="rId2" Type="http://schemas.openxmlformats.org/officeDocument/2006/relationships/tags" Target="../tags/tag514.xml"/><Relationship Id="rId16" Type="http://schemas.openxmlformats.org/officeDocument/2006/relationships/tags" Target="../tags/tag528.xml"/><Relationship Id="rId20" Type="http://schemas.openxmlformats.org/officeDocument/2006/relationships/slideLayout" Target="../slideLayouts/slideLayout7.xml"/><Relationship Id="rId1" Type="http://schemas.openxmlformats.org/officeDocument/2006/relationships/tags" Target="../tags/tag513.xml"/><Relationship Id="rId6" Type="http://schemas.openxmlformats.org/officeDocument/2006/relationships/tags" Target="../tags/tag518.xml"/><Relationship Id="rId11" Type="http://schemas.openxmlformats.org/officeDocument/2006/relationships/tags" Target="../tags/tag523.xml"/><Relationship Id="rId24" Type="http://schemas.openxmlformats.org/officeDocument/2006/relationships/image" Target="../media/image26.jpeg"/><Relationship Id="rId5" Type="http://schemas.openxmlformats.org/officeDocument/2006/relationships/tags" Target="../tags/tag517.xml"/><Relationship Id="rId15" Type="http://schemas.openxmlformats.org/officeDocument/2006/relationships/tags" Target="../tags/tag527.xml"/><Relationship Id="rId23" Type="http://schemas.openxmlformats.org/officeDocument/2006/relationships/image" Target="../media/image25.jpeg"/><Relationship Id="rId10" Type="http://schemas.openxmlformats.org/officeDocument/2006/relationships/tags" Target="../tags/tag522.xml"/><Relationship Id="rId19" Type="http://schemas.openxmlformats.org/officeDocument/2006/relationships/tags" Target="../tags/tag531.xml"/><Relationship Id="rId4" Type="http://schemas.openxmlformats.org/officeDocument/2006/relationships/tags" Target="../tags/tag516.xml"/><Relationship Id="rId9" Type="http://schemas.openxmlformats.org/officeDocument/2006/relationships/tags" Target="../tags/tag521.xml"/><Relationship Id="rId14" Type="http://schemas.openxmlformats.org/officeDocument/2006/relationships/tags" Target="../tags/tag526.xml"/><Relationship Id="rId22" Type="http://schemas.openxmlformats.org/officeDocument/2006/relationships/image" Target="../media/image24.jpeg"/></Relationships>
</file>

<file path=ppt/slides/_rels/slide18.xml.rels><?xml version="1.0" encoding="UTF-8" standalone="yes"?>
<Relationships xmlns="http://schemas.openxmlformats.org/package/2006/relationships"><Relationship Id="rId8" Type="http://schemas.openxmlformats.org/officeDocument/2006/relationships/tags" Target="../tags/tag539.xml"/><Relationship Id="rId13" Type="http://schemas.openxmlformats.org/officeDocument/2006/relationships/tags" Target="../tags/tag544.xml"/><Relationship Id="rId3" Type="http://schemas.openxmlformats.org/officeDocument/2006/relationships/tags" Target="../tags/tag534.xml"/><Relationship Id="rId7" Type="http://schemas.openxmlformats.org/officeDocument/2006/relationships/tags" Target="../tags/tag538.xml"/><Relationship Id="rId12" Type="http://schemas.openxmlformats.org/officeDocument/2006/relationships/tags" Target="../tags/tag543.xml"/><Relationship Id="rId2" Type="http://schemas.openxmlformats.org/officeDocument/2006/relationships/tags" Target="../tags/tag533.xml"/><Relationship Id="rId16" Type="http://schemas.openxmlformats.org/officeDocument/2006/relationships/image" Target="../media/image28.jpeg"/><Relationship Id="rId1" Type="http://schemas.openxmlformats.org/officeDocument/2006/relationships/tags" Target="../tags/tag532.xml"/><Relationship Id="rId6" Type="http://schemas.openxmlformats.org/officeDocument/2006/relationships/tags" Target="../tags/tag537.xml"/><Relationship Id="rId11" Type="http://schemas.openxmlformats.org/officeDocument/2006/relationships/tags" Target="../tags/tag542.xml"/><Relationship Id="rId5" Type="http://schemas.openxmlformats.org/officeDocument/2006/relationships/tags" Target="../tags/tag536.xml"/><Relationship Id="rId15" Type="http://schemas.openxmlformats.org/officeDocument/2006/relationships/image" Target="../media/image27.png"/><Relationship Id="rId10" Type="http://schemas.openxmlformats.org/officeDocument/2006/relationships/tags" Target="../tags/tag541.xml"/><Relationship Id="rId4" Type="http://schemas.openxmlformats.org/officeDocument/2006/relationships/tags" Target="../tags/tag535.xml"/><Relationship Id="rId9" Type="http://schemas.openxmlformats.org/officeDocument/2006/relationships/tags" Target="../tags/tag540.xml"/><Relationship Id="rId14"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6" Type="http://schemas.openxmlformats.org/officeDocument/2006/relationships/tags" Target="../tags/tag570.xml"/><Relationship Id="rId21" Type="http://schemas.openxmlformats.org/officeDocument/2006/relationships/tags" Target="../tags/tag565.xml"/><Relationship Id="rId42" Type="http://schemas.openxmlformats.org/officeDocument/2006/relationships/tags" Target="../tags/tag586.xml"/><Relationship Id="rId47" Type="http://schemas.openxmlformats.org/officeDocument/2006/relationships/tags" Target="../tags/tag591.xml"/><Relationship Id="rId63" Type="http://schemas.openxmlformats.org/officeDocument/2006/relationships/tags" Target="../tags/tag607.xml"/><Relationship Id="rId68" Type="http://schemas.openxmlformats.org/officeDocument/2006/relationships/tags" Target="../tags/tag612.xml"/><Relationship Id="rId84" Type="http://schemas.openxmlformats.org/officeDocument/2006/relationships/tags" Target="../tags/tag628.xml"/><Relationship Id="rId89" Type="http://schemas.openxmlformats.org/officeDocument/2006/relationships/tags" Target="../tags/tag633.xml"/><Relationship Id="rId16" Type="http://schemas.openxmlformats.org/officeDocument/2006/relationships/tags" Target="../tags/tag560.xml"/><Relationship Id="rId11" Type="http://schemas.openxmlformats.org/officeDocument/2006/relationships/tags" Target="../tags/tag555.xml"/><Relationship Id="rId32" Type="http://schemas.openxmlformats.org/officeDocument/2006/relationships/tags" Target="../tags/tag576.xml"/><Relationship Id="rId37" Type="http://schemas.openxmlformats.org/officeDocument/2006/relationships/tags" Target="../tags/tag581.xml"/><Relationship Id="rId53" Type="http://schemas.openxmlformats.org/officeDocument/2006/relationships/tags" Target="../tags/tag597.xml"/><Relationship Id="rId58" Type="http://schemas.openxmlformats.org/officeDocument/2006/relationships/tags" Target="../tags/tag602.xml"/><Relationship Id="rId74" Type="http://schemas.openxmlformats.org/officeDocument/2006/relationships/tags" Target="../tags/tag618.xml"/><Relationship Id="rId79" Type="http://schemas.openxmlformats.org/officeDocument/2006/relationships/tags" Target="../tags/tag623.xml"/><Relationship Id="rId5" Type="http://schemas.openxmlformats.org/officeDocument/2006/relationships/tags" Target="../tags/tag549.xml"/><Relationship Id="rId90" Type="http://schemas.openxmlformats.org/officeDocument/2006/relationships/tags" Target="../tags/tag634.xml"/><Relationship Id="rId22" Type="http://schemas.openxmlformats.org/officeDocument/2006/relationships/tags" Target="../tags/tag566.xml"/><Relationship Id="rId27" Type="http://schemas.openxmlformats.org/officeDocument/2006/relationships/tags" Target="../tags/tag571.xml"/><Relationship Id="rId43" Type="http://schemas.openxmlformats.org/officeDocument/2006/relationships/tags" Target="../tags/tag587.xml"/><Relationship Id="rId48" Type="http://schemas.openxmlformats.org/officeDocument/2006/relationships/tags" Target="../tags/tag592.xml"/><Relationship Id="rId64" Type="http://schemas.openxmlformats.org/officeDocument/2006/relationships/tags" Target="../tags/tag608.xml"/><Relationship Id="rId69" Type="http://schemas.openxmlformats.org/officeDocument/2006/relationships/tags" Target="../tags/tag613.xml"/><Relationship Id="rId8" Type="http://schemas.openxmlformats.org/officeDocument/2006/relationships/tags" Target="../tags/tag552.xml"/><Relationship Id="rId51" Type="http://schemas.openxmlformats.org/officeDocument/2006/relationships/tags" Target="../tags/tag595.xml"/><Relationship Id="rId72" Type="http://schemas.openxmlformats.org/officeDocument/2006/relationships/tags" Target="../tags/tag616.xml"/><Relationship Id="rId80" Type="http://schemas.openxmlformats.org/officeDocument/2006/relationships/tags" Target="../tags/tag624.xml"/><Relationship Id="rId85" Type="http://schemas.openxmlformats.org/officeDocument/2006/relationships/tags" Target="../tags/tag629.xml"/><Relationship Id="rId93" Type="http://schemas.openxmlformats.org/officeDocument/2006/relationships/slideLayout" Target="../slideLayouts/slideLayout7.xml"/><Relationship Id="rId3" Type="http://schemas.openxmlformats.org/officeDocument/2006/relationships/tags" Target="../tags/tag547.xml"/><Relationship Id="rId12" Type="http://schemas.openxmlformats.org/officeDocument/2006/relationships/tags" Target="../tags/tag556.xml"/><Relationship Id="rId17" Type="http://schemas.openxmlformats.org/officeDocument/2006/relationships/tags" Target="../tags/tag561.xml"/><Relationship Id="rId25" Type="http://schemas.openxmlformats.org/officeDocument/2006/relationships/tags" Target="../tags/tag569.xml"/><Relationship Id="rId33" Type="http://schemas.openxmlformats.org/officeDocument/2006/relationships/tags" Target="../tags/tag577.xml"/><Relationship Id="rId38" Type="http://schemas.openxmlformats.org/officeDocument/2006/relationships/tags" Target="../tags/tag582.xml"/><Relationship Id="rId46" Type="http://schemas.openxmlformats.org/officeDocument/2006/relationships/tags" Target="../tags/tag590.xml"/><Relationship Id="rId59" Type="http://schemas.openxmlformats.org/officeDocument/2006/relationships/tags" Target="../tags/tag603.xml"/><Relationship Id="rId67" Type="http://schemas.openxmlformats.org/officeDocument/2006/relationships/tags" Target="../tags/tag611.xml"/><Relationship Id="rId20" Type="http://schemas.openxmlformats.org/officeDocument/2006/relationships/tags" Target="../tags/tag564.xml"/><Relationship Id="rId41" Type="http://schemas.openxmlformats.org/officeDocument/2006/relationships/tags" Target="../tags/tag585.xml"/><Relationship Id="rId54" Type="http://schemas.openxmlformats.org/officeDocument/2006/relationships/tags" Target="../tags/tag598.xml"/><Relationship Id="rId62" Type="http://schemas.openxmlformats.org/officeDocument/2006/relationships/tags" Target="../tags/tag606.xml"/><Relationship Id="rId70" Type="http://schemas.openxmlformats.org/officeDocument/2006/relationships/tags" Target="../tags/tag614.xml"/><Relationship Id="rId75" Type="http://schemas.openxmlformats.org/officeDocument/2006/relationships/tags" Target="../tags/tag619.xml"/><Relationship Id="rId83" Type="http://schemas.openxmlformats.org/officeDocument/2006/relationships/tags" Target="../tags/tag627.xml"/><Relationship Id="rId88" Type="http://schemas.openxmlformats.org/officeDocument/2006/relationships/tags" Target="../tags/tag632.xml"/><Relationship Id="rId91" Type="http://schemas.openxmlformats.org/officeDocument/2006/relationships/tags" Target="../tags/tag635.xml"/><Relationship Id="rId1" Type="http://schemas.openxmlformats.org/officeDocument/2006/relationships/tags" Target="../tags/tag545.xml"/><Relationship Id="rId6" Type="http://schemas.openxmlformats.org/officeDocument/2006/relationships/tags" Target="../tags/tag550.xml"/><Relationship Id="rId15" Type="http://schemas.openxmlformats.org/officeDocument/2006/relationships/tags" Target="../tags/tag559.xml"/><Relationship Id="rId23" Type="http://schemas.openxmlformats.org/officeDocument/2006/relationships/tags" Target="../tags/tag567.xml"/><Relationship Id="rId28" Type="http://schemas.openxmlformats.org/officeDocument/2006/relationships/tags" Target="../tags/tag572.xml"/><Relationship Id="rId36" Type="http://schemas.openxmlformats.org/officeDocument/2006/relationships/tags" Target="../tags/tag580.xml"/><Relationship Id="rId49" Type="http://schemas.openxmlformats.org/officeDocument/2006/relationships/tags" Target="../tags/tag593.xml"/><Relationship Id="rId57" Type="http://schemas.openxmlformats.org/officeDocument/2006/relationships/tags" Target="../tags/tag601.xml"/><Relationship Id="rId10" Type="http://schemas.openxmlformats.org/officeDocument/2006/relationships/tags" Target="../tags/tag554.xml"/><Relationship Id="rId31" Type="http://schemas.openxmlformats.org/officeDocument/2006/relationships/tags" Target="../tags/tag575.xml"/><Relationship Id="rId44" Type="http://schemas.openxmlformats.org/officeDocument/2006/relationships/tags" Target="../tags/tag588.xml"/><Relationship Id="rId52" Type="http://schemas.openxmlformats.org/officeDocument/2006/relationships/tags" Target="../tags/tag596.xml"/><Relationship Id="rId60" Type="http://schemas.openxmlformats.org/officeDocument/2006/relationships/tags" Target="../tags/tag604.xml"/><Relationship Id="rId65" Type="http://schemas.openxmlformats.org/officeDocument/2006/relationships/tags" Target="../tags/tag609.xml"/><Relationship Id="rId73" Type="http://schemas.openxmlformats.org/officeDocument/2006/relationships/tags" Target="../tags/tag617.xml"/><Relationship Id="rId78" Type="http://schemas.openxmlformats.org/officeDocument/2006/relationships/tags" Target="../tags/tag622.xml"/><Relationship Id="rId81" Type="http://schemas.openxmlformats.org/officeDocument/2006/relationships/tags" Target="../tags/tag625.xml"/><Relationship Id="rId86" Type="http://schemas.openxmlformats.org/officeDocument/2006/relationships/tags" Target="../tags/tag630.xml"/><Relationship Id="rId94" Type="http://schemas.openxmlformats.org/officeDocument/2006/relationships/image" Target="../media/image29.jpeg"/><Relationship Id="rId4" Type="http://schemas.openxmlformats.org/officeDocument/2006/relationships/tags" Target="../tags/tag548.xml"/><Relationship Id="rId9" Type="http://schemas.openxmlformats.org/officeDocument/2006/relationships/tags" Target="../tags/tag553.xml"/><Relationship Id="rId13" Type="http://schemas.openxmlformats.org/officeDocument/2006/relationships/tags" Target="../tags/tag557.xml"/><Relationship Id="rId18" Type="http://schemas.openxmlformats.org/officeDocument/2006/relationships/tags" Target="../tags/tag562.xml"/><Relationship Id="rId39" Type="http://schemas.openxmlformats.org/officeDocument/2006/relationships/tags" Target="../tags/tag583.xml"/><Relationship Id="rId34" Type="http://schemas.openxmlformats.org/officeDocument/2006/relationships/tags" Target="../tags/tag578.xml"/><Relationship Id="rId50" Type="http://schemas.openxmlformats.org/officeDocument/2006/relationships/tags" Target="../tags/tag594.xml"/><Relationship Id="rId55" Type="http://schemas.openxmlformats.org/officeDocument/2006/relationships/tags" Target="../tags/tag599.xml"/><Relationship Id="rId76" Type="http://schemas.openxmlformats.org/officeDocument/2006/relationships/tags" Target="../tags/tag620.xml"/><Relationship Id="rId7" Type="http://schemas.openxmlformats.org/officeDocument/2006/relationships/tags" Target="../tags/tag551.xml"/><Relationship Id="rId71" Type="http://schemas.openxmlformats.org/officeDocument/2006/relationships/tags" Target="../tags/tag615.xml"/><Relationship Id="rId92" Type="http://schemas.openxmlformats.org/officeDocument/2006/relationships/tags" Target="../tags/tag636.xml"/><Relationship Id="rId2" Type="http://schemas.openxmlformats.org/officeDocument/2006/relationships/tags" Target="../tags/tag546.xml"/><Relationship Id="rId29" Type="http://schemas.openxmlformats.org/officeDocument/2006/relationships/tags" Target="../tags/tag573.xml"/><Relationship Id="rId24" Type="http://schemas.openxmlformats.org/officeDocument/2006/relationships/tags" Target="../tags/tag568.xml"/><Relationship Id="rId40" Type="http://schemas.openxmlformats.org/officeDocument/2006/relationships/tags" Target="../tags/tag584.xml"/><Relationship Id="rId45" Type="http://schemas.openxmlformats.org/officeDocument/2006/relationships/tags" Target="../tags/tag589.xml"/><Relationship Id="rId66" Type="http://schemas.openxmlformats.org/officeDocument/2006/relationships/tags" Target="../tags/tag610.xml"/><Relationship Id="rId87" Type="http://schemas.openxmlformats.org/officeDocument/2006/relationships/tags" Target="../tags/tag631.xml"/><Relationship Id="rId61" Type="http://schemas.openxmlformats.org/officeDocument/2006/relationships/tags" Target="../tags/tag605.xml"/><Relationship Id="rId82" Type="http://schemas.openxmlformats.org/officeDocument/2006/relationships/tags" Target="../tags/tag626.xml"/><Relationship Id="rId19" Type="http://schemas.openxmlformats.org/officeDocument/2006/relationships/tags" Target="../tags/tag563.xml"/><Relationship Id="rId14" Type="http://schemas.openxmlformats.org/officeDocument/2006/relationships/tags" Target="../tags/tag558.xml"/><Relationship Id="rId30" Type="http://schemas.openxmlformats.org/officeDocument/2006/relationships/tags" Target="../tags/tag574.xml"/><Relationship Id="rId35" Type="http://schemas.openxmlformats.org/officeDocument/2006/relationships/tags" Target="../tags/tag579.xml"/><Relationship Id="rId56" Type="http://schemas.openxmlformats.org/officeDocument/2006/relationships/tags" Target="../tags/tag600.xml"/><Relationship Id="rId77" Type="http://schemas.openxmlformats.org/officeDocument/2006/relationships/tags" Target="../tags/tag621.xml"/></Relationships>
</file>

<file path=ppt/slides/_rels/slide2.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tags" Target="../tags/tag66.xml"/><Relationship Id="rId18" Type="http://schemas.openxmlformats.org/officeDocument/2006/relationships/tags" Target="../tags/tag71.xml"/><Relationship Id="rId26" Type="http://schemas.openxmlformats.org/officeDocument/2006/relationships/tags" Target="../tags/tag79.xml"/><Relationship Id="rId3" Type="http://schemas.openxmlformats.org/officeDocument/2006/relationships/tags" Target="../tags/tag56.xml"/><Relationship Id="rId21" Type="http://schemas.openxmlformats.org/officeDocument/2006/relationships/tags" Target="../tags/tag74.xml"/><Relationship Id="rId7" Type="http://schemas.openxmlformats.org/officeDocument/2006/relationships/tags" Target="../tags/tag60.xml"/><Relationship Id="rId12" Type="http://schemas.openxmlformats.org/officeDocument/2006/relationships/tags" Target="../tags/tag65.xml"/><Relationship Id="rId17" Type="http://schemas.openxmlformats.org/officeDocument/2006/relationships/tags" Target="../tags/tag70.xml"/><Relationship Id="rId25" Type="http://schemas.openxmlformats.org/officeDocument/2006/relationships/tags" Target="../tags/tag78.xml"/><Relationship Id="rId2" Type="http://schemas.openxmlformats.org/officeDocument/2006/relationships/tags" Target="../tags/tag55.xml"/><Relationship Id="rId16" Type="http://schemas.openxmlformats.org/officeDocument/2006/relationships/tags" Target="../tags/tag69.xml"/><Relationship Id="rId20" Type="http://schemas.openxmlformats.org/officeDocument/2006/relationships/tags" Target="../tags/tag73.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tags" Target="../tags/tag64.xml"/><Relationship Id="rId24" Type="http://schemas.openxmlformats.org/officeDocument/2006/relationships/tags" Target="../tags/tag77.xml"/><Relationship Id="rId5" Type="http://schemas.openxmlformats.org/officeDocument/2006/relationships/tags" Target="../tags/tag58.xml"/><Relationship Id="rId15" Type="http://schemas.openxmlformats.org/officeDocument/2006/relationships/tags" Target="../tags/tag68.xml"/><Relationship Id="rId23" Type="http://schemas.openxmlformats.org/officeDocument/2006/relationships/tags" Target="../tags/tag76.xml"/><Relationship Id="rId10" Type="http://schemas.openxmlformats.org/officeDocument/2006/relationships/tags" Target="../tags/tag63.xml"/><Relationship Id="rId19" Type="http://schemas.openxmlformats.org/officeDocument/2006/relationships/tags" Target="../tags/tag72.xml"/><Relationship Id="rId4" Type="http://schemas.openxmlformats.org/officeDocument/2006/relationships/tags" Target="../tags/tag57.xml"/><Relationship Id="rId9" Type="http://schemas.openxmlformats.org/officeDocument/2006/relationships/tags" Target="../tags/tag62.xml"/><Relationship Id="rId14" Type="http://schemas.openxmlformats.org/officeDocument/2006/relationships/tags" Target="../tags/tag67.xml"/><Relationship Id="rId22" Type="http://schemas.openxmlformats.org/officeDocument/2006/relationships/tags" Target="../tags/tag75.xml"/><Relationship Id="rId27"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tags" Target="../tags/tag644.xml"/><Relationship Id="rId13" Type="http://schemas.openxmlformats.org/officeDocument/2006/relationships/tags" Target="../tags/tag649.xml"/><Relationship Id="rId3" Type="http://schemas.openxmlformats.org/officeDocument/2006/relationships/tags" Target="../tags/tag639.xml"/><Relationship Id="rId7" Type="http://schemas.openxmlformats.org/officeDocument/2006/relationships/tags" Target="../tags/tag643.xml"/><Relationship Id="rId12" Type="http://schemas.openxmlformats.org/officeDocument/2006/relationships/tags" Target="../tags/tag648.xml"/><Relationship Id="rId2" Type="http://schemas.openxmlformats.org/officeDocument/2006/relationships/tags" Target="../tags/tag638.xml"/><Relationship Id="rId16" Type="http://schemas.openxmlformats.org/officeDocument/2006/relationships/image" Target="../media/image31.jpeg"/><Relationship Id="rId1" Type="http://schemas.openxmlformats.org/officeDocument/2006/relationships/tags" Target="../tags/tag637.xml"/><Relationship Id="rId6" Type="http://schemas.openxmlformats.org/officeDocument/2006/relationships/tags" Target="../tags/tag642.xml"/><Relationship Id="rId11" Type="http://schemas.openxmlformats.org/officeDocument/2006/relationships/tags" Target="../tags/tag647.xml"/><Relationship Id="rId5" Type="http://schemas.openxmlformats.org/officeDocument/2006/relationships/tags" Target="../tags/tag641.xml"/><Relationship Id="rId15" Type="http://schemas.openxmlformats.org/officeDocument/2006/relationships/image" Target="../media/image30.jpeg"/><Relationship Id="rId10" Type="http://schemas.openxmlformats.org/officeDocument/2006/relationships/tags" Target="../tags/tag646.xml"/><Relationship Id="rId4" Type="http://schemas.openxmlformats.org/officeDocument/2006/relationships/tags" Target="../tags/tag640.xml"/><Relationship Id="rId9" Type="http://schemas.openxmlformats.org/officeDocument/2006/relationships/tags" Target="../tags/tag645.xml"/><Relationship Id="rId1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tags" Target="../tags/tag657.xml"/><Relationship Id="rId13" Type="http://schemas.openxmlformats.org/officeDocument/2006/relationships/tags" Target="../tags/tag662.xml"/><Relationship Id="rId18" Type="http://schemas.openxmlformats.org/officeDocument/2006/relationships/image" Target="../media/image32.png"/><Relationship Id="rId3" Type="http://schemas.openxmlformats.org/officeDocument/2006/relationships/tags" Target="../tags/tag652.xml"/><Relationship Id="rId21" Type="http://schemas.openxmlformats.org/officeDocument/2006/relationships/image" Target="../media/image35.svg"/><Relationship Id="rId7" Type="http://schemas.openxmlformats.org/officeDocument/2006/relationships/tags" Target="../tags/tag656.xml"/><Relationship Id="rId12" Type="http://schemas.openxmlformats.org/officeDocument/2006/relationships/tags" Target="../tags/tag661.xml"/><Relationship Id="rId17" Type="http://schemas.openxmlformats.org/officeDocument/2006/relationships/slideLayout" Target="../slideLayouts/slideLayout7.xml"/><Relationship Id="rId2" Type="http://schemas.openxmlformats.org/officeDocument/2006/relationships/tags" Target="../tags/tag651.xml"/><Relationship Id="rId16" Type="http://schemas.openxmlformats.org/officeDocument/2006/relationships/tags" Target="../tags/tag665.xml"/><Relationship Id="rId20" Type="http://schemas.openxmlformats.org/officeDocument/2006/relationships/image" Target="../media/image34.png"/><Relationship Id="rId1" Type="http://schemas.openxmlformats.org/officeDocument/2006/relationships/tags" Target="../tags/tag650.xml"/><Relationship Id="rId6" Type="http://schemas.openxmlformats.org/officeDocument/2006/relationships/tags" Target="../tags/tag655.xml"/><Relationship Id="rId11" Type="http://schemas.openxmlformats.org/officeDocument/2006/relationships/tags" Target="../tags/tag660.xml"/><Relationship Id="rId5" Type="http://schemas.openxmlformats.org/officeDocument/2006/relationships/tags" Target="../tags/tag654.xml"/><Relationship Id="rId15" Type="http://schemas.openxmlformats.org/officeDocument/2006/relationships/tags" Target="../tags/tag664.xml"/><Relationship Id="rId23" Type="http://schemas.openxmlformats.org/officeDocument/2006/relationships/image" Target="../media/image37.jpeg"/><Relationship Id="rId10" Type="http://schemas.openxmlformats.org/officeDocument/2006/relationships/tags" Target="../tags/tag659.xml"/><Relationship Id="rId19" Type="http://schemas.openxmlformats.org/officeDocument/2006/relationships/image" Target="../media/image33.svg"/><Relationship Id="rId4" Type="http://schemas.openxmlformats.org/officeDocument/2006/relationships/tags" Target="../tags/tag653.xml"/><Relationship Id="rId9" Type="http://schemas.openxmlformats.org/officeDocument/2006/relationships/tags" Target="../tags/tag658.xml"/><Relationship Id="rId14" Type="http://schemas.openxmlformats.org/officeDocument/2006/relationships/tags" Target="../tags/tag663.xml"/><Relationship Id="rId22" Type="http://schemas.openxmlformats.org/officeDocument/2006/relationships/image" Target="../media/image36.jpeg"/></Relationships>
</file>

<file path=ppt/slides/_rels/slide22.xml.rels><?xml version="1.0" encoding="UTF-8" standalone="yes"?>
<Relationships xmlns="http://schemas.openxmlformats.org/package/2006/relationships"><Relationship Id="rId8" Type="http://schemas.openxmlformats.org/officeDocument/2006/relationships/tags" Target="../tags/tag671.xml"/><Relationship Id="rId13" Type="http://schemas.openxmlformats.org/officeDocument/2006/relationships/tags" Target="../tags/tag676.xml"/><Relationship Id="rId18" Type="http://schemas.openxmlformats.org/officeDocument/2006/relationships/image" Target="../media/image34.png"/><Relationship Id="rId3" Type="http://schemas.openxmlformats.org/officeDocument/2006/relationships/tags" Target="../tags/tag668.xml"/><Relationship Id="rId7" Type="http://schemas.openxmlformats.org/officeDocument/2006/relationships/video" Target="../media/media2.mp4"/><Relationship Id="rId12" Type="http://schemas.openxmlformats.org/officeDocument/2006/relationships/tags" Target="../tags/tag675.xml"/><Relationship Id="rId17" Type="http://schemas.openxmlformats.org/officeDocument/2006/relationships/image" Target="../media/image33.svg"/><Relationship Id="rId2" Type="http://schemas.openxmlformats.org/officeDocument/2006/relationships/tags" Target="../tags/tag667.xml"/><Relationship Id="rId16" Type="http://schemas.openxmlformats.org/officeDocument/2006/relationships/image" Target="../media/image32.png"/><Relationship Id="rId20" Type="http://schemas.openxmlformats.org/officeDocument/2006/relationships/image" Target="../media/image38.png"/><Relationship Id="rId1" Type="http://schemas.openxmlformats.org/officeDocument/2006/relationships/tags" Target="../tags/tag666.xml"/><Relationship Id="rId6" Type="http://schemas.microsoft.com/office/2007/relationships/media" Target="../media/media2.mp4"/><Relationship Id="rId11" Type="http://schemas.openxmlformats.org/officeDocument/2006/relationships/tags" Target="../tags/tag674.xml"/><Relationship Id="rId5" Type="http://schemas.openxmlformats.org/officeDocument/2006/relationships/tags" Target="../tags/tag670.xml"/><Relationship Id="rId15" Type="http://schemas.openxmlformats.org/officeDocument/2006/relationships/slideLayout" Target="../slideLayouts/slideLayout7.xml"/><Relationship Id="rId10" Type="http://schemas.openxmlformats.org/officeDocument/2006/relationships/tags" Target="../tags/tag673.xml"/><Relationship Id="rId19" Type="http://schemas.openxmlformats.org/officeDocument/2006/relationships/image" Target="../media/image35.svg"/><Relationship Id="rId4" Type="http://schemas.openxmlformats.org/officeDocument/2006/relationships/tags" Target="../tags/tag669.xml"/><Relationship Id="rId9" Type="http://schemas.openxmlformats.org/officeDocument/2006/relationships/tags" Target="../tags/tag672.xml"/><Relationship Id="rId14" Type="http://schemas.openxmlformats.org/officeDocument/2006/relationships/tags" Target="../tags/tag677.xml"/></Relationships>
</file>

<file path=ppt/slides/_rels/slide23.xml.rels><?xml version="1.0" encoding="UTF-8" standalone="yes"?>
<Relationships xmlns="http://schemas.openxmlformats.org/package/2006/relationships"><Relationship Id="rId8" Type="http://schemas.openxmlformats.org/officeDocument/2006/relationships/video" Target="../media/media3.mp4"/><Relationship Id="rId13" Type="http://schemas.openxmlformats.org/officeDocument/2006/relationships/slideLayout" Target="../slideLayouts/slideLayout7.xml"/><Relationship Id="rId3" Type="http://schemas.openxmlformats.org/officeDocument/2006/relationships/tags" Target="../tags/tag680.xml"/><Relationship Id="rId7" Type="http://schemas.microsoft.com/office/2007/relationships/media" Target="../media/media3.mp4"/><Relationship Id="rId12" Type="http://schemas.openxmlformats.org/officeDocument/2006/relationships/tags" Target="../tags/tag687.xml"/><Relationship Id="rId2" Type="http://schemas.openxmlformats.org/officeDocument/2006/relationships/tags" Target="../tags/tag679.xml"/><Relationship Id="rId16" Type="http://schemas.openxmlformats.org/officeDocument/2006/relationships/image" Target="../media/image41.png"/><Relationship Id="rId1" Type="http://schemas.openxmlformats.org/officeDocument/2006/relationships/tags" Target="../tags/tag678.xml"/><Relationship Id="rId6" Type="http://schemas.openxmlformats.org/officeDocument/2006/relationships/tags" Target="../tags/tag683.xml"/><Relationship Id="rId11" Type="http://schemas.openxmlformats.org/officeDocument/2006/relationships/tags" Target="../tags/tag686.xml"/><Relationship Id="rId5" Type="http://schemas.openxmlformats.org/officeDocument/2006/relationships/tags" Target="../tags/tag682.xml"/><Relationship Id="rId15" Type="http://schemas.openxmlformats.org/officeDocument/2006/relationships/image" Target="../media/image40.svg"/><Relationship Id="rId10" Type="http://schemas.openxmlformats.org/officeDocument/2006/relationships/tags" Target="../tags/tag685.xml"/><Relationship Id="rId4" Type="http://schemas.openxmlformats.org/officeDocument/2006/relationships/tags" Target="../tags/tag681.xml"/><Relationship Id="rId9" Type="http://schemas.openxmlformats.org/officeDocument/2006/relationships/tags" Target="../tags/tag684.xml"/><Relationship Id="rId14" Type="http://schemas.openxmlformats.org/officeDocument/2006/relationships/image" Target="../media/image39.png"/></Relationships>
</file>

<file path=ppt/slides/_rels/slide24.xml.rels><?xml version="1.0" encoding="UTF-8" standalone="yes"?>
<Relationships xmlns="http://schemas.openxmlformats.org/package/2006/relationships"><Relationship Id="rId8" Type="http://schemas.openxmlformats.org/officeDocument/2006/relationships/tags" Target="../tags/tag695.xml"/><Relationship Id="rId13" Type="http://schemas.openxmlformats.org/officeDocument/2006/relationships/tags" Target="../tags/tag700.xml"/><Relationship Id="rId18" Type="http://schemas.openxmlformats.org/officeDocument/2006/relationships/tags" Target="../tags/tag705.xml"/><Relationship Id="rId3" Type="http://schemas.openxmlformats.org/officeDocument/2006/relationships/tags" Target="../tags/tag690.xml"/><Relationship Id="rId21" Type="http://schemas.openxmlformats.org/officeDocument/2006/relationships/tags" Target="../tags/tag708.xml"/><Relationship Id="rId7" Type="http://schemas.openxmlformats.org/officeDocument/2006/relationships/tags" Target="../tags/tag694.xml"/><Relationship Id="rId12" Type="http://schemas.openxmlformats.org/officeDocument/2006/relationships/tags" Target="../tags/tag699.xml"/><Relationship Id="rId17" Type="http://schemas.openxmlformats.org/officeDocument/2006/relationships/tags" Target="../tags/tag704.xml"/><Relationship Id="rId25" Type="http://schemas.openxmlformats.org/officeDocument/2006/relationships/slideLayout" Target="../slideLayouts/slideLayout7.xml"/><Relationship Id="rId2" Type="http://schemas.openxmlformats.org/officeDocument/2006/relationships/tags" Target="../tags/tag689.xml"/><Relationship Id="rId16" Type="http://schemas.openxmlformats.org/officeDocument/2006/relationships/tags" Target="../tags/tag703.xml"/><Relationship Id="rId20" Type="http://schemas.openxmlformats.org/officeDocument/2006/relationships/tags" Target="../tags/tag707.xml"/><Relationship Id="rId1" Type="http://schemas.openxmlformats.org/officeDocument/2006/relationships/tags" Target="../tags/tag688.xml"/><Relationship Id="rId6" Type="http://schemas.openxmlformats.org/officeDocument/2006/relationships/tags" Target="../tags/tag693.xml"/><Relationship Id="rId11" Type="http://schemas.openxmlformats.org/officeDocument/2006/relationships/tags" Target="../tags/tag698.xml"/><Relationship Id="rId24" Type="http://schemas.openxmlformats.org/officeDocument/2006/relationships/tags" Target="../tags/tag711.xml"/><Relationship Id="rId5" Type="http://schemas.openxmlformats.org/officeDocument/2006/relationships/tags" Target="../tags/tag692.xml"/><Relationship Id="rId15" Type="http://schemas.openxmlformats.org/officeDocument/2006/relationships/tags" Target="../tags/tag702.xml"/><Relationship Id="rId23" Type="http://schemas.openxmlformats.org/officeDocument/2006/relationships/tags" Target="../tags/tag710.xml"/><Relationship Id="rId10" Type="http://schemas.openxmlformats.org/officeDocument/2006/relationships/tags" Target="../tags/tag697.xml"/><Relationship Id="rId19" Type="http://schemas.openxmlformats.org/officeDocument/2006/relationships/tags" Target="../tags/tag706.xml"/><Relationship Id="rId4" Type="http://schemas.openxmlformats.org/officeDocument/2006/relationships/tags" Target="../tags/tag691.xml"/><Relationship Id="rId9" Type="http://schemas.openxmlformats.org/officeDocument/2006/relationships/tags" Target="../tags/tag696.xml"/><Relationship Id="rId14" Type="http://schemas.openxmlformats.org/officeDocument/2006/relationships/tags" Target="../tags/tag701.xml"/><Relationship Id="rId22" Type="http://schemas.openxmlformats.org/officeDocument/2006/relationships/tags" Target="../tags/tag709.xml"/></Relationships>
</file>

<file path=ppt/slides/_rels/slide25.xml.rels><?xml version="1.0" encoding="UTF-8" standalone="yes"?>
<Relationships xmlns="http://schemas.openxmlformats.org/package/2006/relationships"><Relationship Id="rId3" Type="http://schemas.openxmlformats.org/officeDocument/2006/relationships/tags" Target="../tags/tag714.xml"/><Relationship Id="rId2" Type="http://schemas.openxmlformats.org/officeDocument/2006/relationships/tags" Target="../tags/tag713.xml"/><Relationship Id="rId1" Type="http://schemas.openxmlformats.org/officeDocument/2006/relationships/tags" Target="../tags/tag712.xml"/><Relationship Id="rId6" Type="http://schemas.openxmlformats.org/officeDocument/2006/relationships/image" Target="../media/image42.jpeg"/><Relationship Id="rId5" Type="http://schemas.openxmlformats.org/officeDocument/2006/relationships/slideLayout" Target="../slideLayouts/slideLayout7.xml"/><Relationship Id="rId4" Type="http://schemas.openxmlformats.org/officeDocument/2006/relationships/tags" Target="../tags/tag715.xml"/></Relationships>
</file>

<file path=ppt/slides/_rels/slide26.xml.rels><?xml version="1.0" encoding="UTF-8" standalone="yes"?>
<Relationships xmlns="http://schemas.openxmlformats.org/package/2006/relationships"><Relationship Id="rId3" Type="http://schemas.openxmlformats.org/officeDocument/2006/relationships/tags" Target="../tags/tag718.xml"/><Relationship Id="rId2" Type="http://schemas.openxmlformats.org/officeDocument/2006/relationships/tags" Target="../tags/tag717.xml"/><Relationship Id="rId1" Type="http://schemas.openxmlformats.org/officeDocument/2006/relationships/tags" Target="../tags/tag716.xml"/><Relationship Id="rId4"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721.xml"/><Relationship Id="rId7" Type="http://schemas.openxmlformats.org/officeDocument/2006/relationships/tags" Target="../tags/tag725.xml"/><Relationship Id="rId2" Type="http://schemas.openxmlformats.org/officeDocument/2006/relationships/tags" Target="../tags/tag720.xml"/><Relationship Id="rId1" Type="http://schemas.openxmlformats.org/officeDocument/2006/relationships/tags" Target="../tags/tag719.xml"/><Relationship Id="rId6" Type="http://schemas.openxmlformats.org/officeDocument/2006/relationships/tags" Target="../tags/tag724.xml"/><Relationship Id="rId5" Type="http://schemas.openxmlformats.org/officeDocument/2006/relationships/tags" Target="../tags/tag723.xml"/><Relationship Id="rId4" Type="http://schemas.openxmlformats.org/officeDocument/2006/relationships/tags" Target="../tags/tag722.xml"/><Relationship Id="rId9" Type="http://schemas.openxmlformats.org/officeDocument/2006/relationships/image" Target="../media/image43.jpeg"/></Relationships>
</file>

<file path=ppt/slides/_rels/slide28.xml.rels><?xml version="1.0" encoding="UTF-8" standalone="yes"?>
<Relationships xmlns="http://schemas.openxmlformats.org/package/2006/relationships"><Relationship Id="rId3" Type="http://schemas.openxmlformats.org/officeDocument/2006/relationships/tags" Target="../tags/tag728.xml"/><Relationship Id="rId7" Type="http://schemas.openxmlformats.org/officeDocument/2006/relationships/image" Target="../media/image44.jpeg"/><Relationship Id="rId2" Type="http://schemas.openxmlformats.org/officeDocument/2006/relationships/tags" Target="../tags/tag727.xml"/><Relationship Id="rId1" Type="http://schemas.openxmlformats.org/officeDocument/2006/relationships/tags" Target="../tags/tag726.xml"/><Relationship Id="rId6" Type="http://schemas.openxmlformats.org/officeDocument/2006/relationships/slideLayout" Target="../slideLayouts/slideLayout1.xml"/><Relationship Id="rId5" Type="http://schemas.openxmlformats.org/officeDocument/2006/relationships/tags" Target="../tags/tag730.xml"/><Relationship Id="rId4" Type="http://schemas.openxmlformats.org/officeDocument/2006/relationships/tags" Target="../tags/tag729.xml"/></Relationships>
</file>

<file path=ppt/slides/_rels/slide3.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tags" Target="../tags/tag92.xml"/><Relationship Id="rId18" Type="http://schemas.openxmlformats.org/officeDocument/2006/relationships/image" Target="../media/image5.jpeg"/><Relationship Id="rId3" Type="http://schemas.openxmlformats.org/officeDocument/2006/relationships/tags" Target="../tags/tag82.xml"/><Relationship Id="rId21" Type="http://schemas.openxmlformats.org/officeDocument/2006/relationships/image" Target="../media/image8.jpeg"/><Relationship Id="rId7" Type="http://schemas.openxmlformats.org/officeDocument/2006/relationships/tags" Target="../tags/tag86.xml"/><Relationship Id="rId12" Type="http://schemas.openxmlformats.org/officeDocument/2006/relationships/tags" Target="../tags/tag91.xml"/><Relationship Id="rId17" Type="http://schemas.openxmlformats.org/officeDocument/2006/relationships/slideLayout" Target="../slideLayouts/slideLayout7.xml"/><Relationship Id="rId2" Type="http://schemas.openxmlformats.org/officeDocument/2006/relationships/tags" Target="../tags/tag81.xml"/><Relationship Id="rId16" Type="http://schemas.openxmlformats.org/officeDocument/2006/relationships/tags" Target="../tags/tag95.xml"/><Relationship Id="rId20" Type="http://schemas.openxmlformats.org/officeDocument/2006/relationships/image" Target="../media/image7.jpeg"/><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tags" Target="../tags/tag90.xml"/><Relationship Id="rId5" Type="http://schemas.openxmlformats.org/officeDocument/2006/relationships/tags" Target="../tags/tag84.xml"/><Relationship Id="rId15" Type="http://schemas.openxmlformats.org/officeDocument/2006/relationships/tags" Target="../tags/tag94.xml"/><Relationship Id="rId23" Type="http://schemas.openxmlformats.org/officeDocument/2006/relationships/image" Target="../media/image10.jpeg"/><Relationship Id="rId10" Type="http://schemas.openxmlformats.org/officeDocument/2006/relationships/tags" Target="../tags/tag89.xml"/><Relationship Id="rId19" Type="http://schemas.openxmlformats.org/officeDocument/2006/relationships/image" Target="../media/image6.jpeg"/><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tags" Target="../tags/tag93.xml"/><Relationship Id="rId22" Type="http://schemas.openxmlformats.org/officeDocument/2006/relationships/image" Target="../media/image9.jpeg"/></Relationships>
</file>

<file path=ppt/slides/_rels/slide4.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slideLayout" Target="../slideLayouts/slideLayout7.xml"/><Relationship Id="rId3" Type="http://schemas.openxmlformats.org/officeDocument/2006/relationships/tags" Target="../tags/tag98.xml"/><Relationship Id="rId7" Type="http://schemas.openxmlformats.org/officeDocument/2006/relationships/tags" Target="../tags/tag102.xml"/><Relationship Id="rId12" Type="http://schemas.openxmlformats.org/officeDocument/2006/relationships/tags" Target="../tags/tag107.xm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tags" Target="../tags/tag106.xml"/><Relationship Id="rId5" Type="http://schemas.openxmlformats.org/officeDocument/2006/relationships/tags" Target="../tags/tag100.xml"/><Relationship Id="rId10" Type="http://schemas.openxmlformats.org/officeDocument/2006/relationships/tags" Target="../tags/tag105.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image" Target="../media/image11.jpeg"/></Relationships>
</file>

<file path=ppt/slides/_rels/slide5.xml.rels><?xml version="1.0" encoding="UTF-8" standalone="yes"?>
<Relationships xmlns="http://schemas.openxmlformats.org/package/2006/relationships"><Relationship Id="rId13" Type="http://schemas.openxmlformats.org/officeDocument/2006/relationships/tags" Target="../tags/tag120.xml"/><Relationship Id="rId18" Type="http://schemas.openxmlformats.org/officeDocument/2006/relationships/tags" Target="../tags/tag125.xml"/><Relationship Id="rId26" Type="http://schemas.openxmlformats.org/officeDocument/2006/relationships/tags" Target="../tags/tag133.xml"/><Relationship Id="rId39" Type="http://schemas.openxmlformats.org/officeDocument/2006/relationships/tags" Target="../tags/tag146.xml"/><Relationship Id="rId21" Type="http://schemas.openxmlformats.org/officeDocument/2006/relationships/tags" Target="../tags/tag128.xml"/><Relationship Id="rId34" Type="http://schemas.openxmlformats.org/officeDocument/2006/relationships/tags" Target="../tags/tag141.xml"/><Relationship Id="rId42" Type="http://schemas.openxmlformats.org/officeDocument/2006/relationships/tags" Target="../tags/tag149.xml"/><Relationship Id="rId47" Type="http://schemas.openxmlformats.org/officeDocument/2006/relationships/tags" Target="../tags/tag154.xml"/><Relationship Id="rId50" Type="http://schemas.openxmlformats.org/officeDocument/2006/relationships/tags" Target="../tags/tag157.xml"/><Relationship Id="rId7" Type="http://schemas.openxmlformats.org/officeDocument/2006/relationships/tags" Target="../tags/tag114.xml"/><Relationship Id="rId2" Type="http://schemas.openxmlformats.org/officeDocument/2006/relationships/tags" Target="../tags/tag109.xml"/><Relationship Id="rId16" Type="http://schemas.openxmlformats.org/officeDocument/2006/relationships/tags" Target="../tags/tag123.xml"/><Relationship Id="rId29" Type="http://schemas.openxmlformats.org/officeDocument/2006/relationships/tags" Target="../tags/tag136.xml"/><Relationship Id="rId11" Type="http://schemas.openxmlformats.org/officeDocument/2006/relationships/tags" Target="../tags/tag118.xml"/><Relationship Id="rId24" Type="http://schemas.openxmlformats.org/officeDocument/2006/relationships/tags" Target="../tags/tag131.xml"/><Relationship Id="rId32" Type="http://schemas.openxmlformats.org/officeDocument/2006/relationships/tags" Target="../tags/tag139.xml"/><Relationship Id="rId37" Type="http://schemas.openxmlformats.org/officeDocument/2006/relationships/tags" Target="../tags/tag144.xml"/><Relationship Id="rId40" Type="http://schemas.openxmlformats.org/officeDocument/2006/relationships/tags" Target="../tags/tag147.xml"/><Relationship Id="rId45" Type="http://schemas.openxmlformats.org/officeDocument/2006/relationships/tags" Target="../tags/tag152.xml"/><Relationship Id="rId5" Type="http://schemas.openxmlformats.org/officeDocument/2006/relationships/tags" Target="../tags/tag112.xml"/><Relationship Id="rId15" Type="http://schemas.openxmlformats.org/officeDocument/2006/relationships/tags" Target="../tags/tag122.xml"/><Relationship Id="rId23" Type="http://schemas.openxmlformats.org/officeDocument/2006/relationships/tags" Target="../tags/tag130.xml"/><Relationship Id="rId28" Type="http://schemas.openxmlformats.org/officeDocument/2006/relationships/tags" Target="../tags/tag135.xml"/><Relationship Id="rId36" Type="http://schemas.openxmlformats.org/officeDocument/2006/relationships/tags" Target="../tags/tag143.xml"/><Relationship Id="rId49" Type="http://schemas.openxmlformats.org/officeDocument/2006/relationships/tags" Target="../tags/tag156.xml"/><Relationship Id="rId10" Type="http://schemas.openxmlformats.org/officeDocument/2006/relationships/tags" Target="../tags/tag117.xml"/><Relationship Id="rId19" Type="http://schemas.openxmlformats.org/officeDocument/2006/relationships/tags" Target="../tags/tag126.xml"/><Relationship Id="rId31" Type="http://schemas.openxmlformats.org/officeDocument/2006/relationships/tags" Target="../tags/tag138.xml"/><Relationship Id="rId44" Type="http://schemas.openxmlformats.org/officeDocument/2006/relationships/tags" Target="../tags/tag151.xml"/><Relationship Id="rId52" Type="http://schemas.openxmlformats.org/officeDocument/2006/relationships/slideLayout" Target="../slideLayouts/slideLayout7.xml"/><Relationship Id="rId4" Type="http://schemas.openxmlformats.org/officeDocument/2006/relationships/tags" Target="../tags/tag111.xml"/><Relationship Id="rId9" Type="http://schemas.openxmlformats.org/officeDocument/2006/relationships/tags" Target="../tags/tag116.xml"/><Relationship Id="rId14" Type="http://schemas.openxmlformats.org/officeDocument/2006/relationships/tags" Target="../tags/tag121.xml"/><Relationship Id="rId22" Type="http://schemas.openxmlformats.org/officeDocument/2006/relationships/tags" Target="../tags/tag129.xml"/><Relationship Id="rId27" Type="http://schemas.openxmlformats.org/officeDocument/2006/relationships/tags" Target="../tags/tag134.xml"/><Relationship Id="rId30" Type="http://schemas.openxmlformats.org/officeDocument/2006/relationships/tags" Target="../tags/tag137.xml"/><Relationship Id="rId35" Type="http://schemas.openxmlformats.org/officeDocument/2006/relationships/tags" Target="../tags/tag142.xml"/><Relationship Id="rId43" Type="http://schemas.openxmlformats.org/officeDocument/2006/relationships/tags" Target="../tags/tag150.xml"/><Relationship Id="rId48" Type="http://schemas.openxmlformats.org/officeDocument/2006/relationships/tags" Target="../tags/tag155.xml"/><Relationship Id="rId8" Type="http://schemas.openxmlformats.org/officeDocument/2006/relationships/tags" Target="../tags/tag115.xml"/><Relationship Id="rId51" Type="http://schemas.openxmlformats.org/officeDocument/2006/relationships/tags" Target="../tags/tag158.xml"/><Relationship Id="rId3" Type="http://schemas.openxmlformats.org/officeDocument/2006/relationships/tags" Target="../tags/tag110.xml"/><Relationship Id="rId12" Type="http://schemas.openxmlformats.org/officeDocument/2006/relationships/tags" Target="../tags/tag119.xml"/><Relationship Id="rId17" Type="http://schemas.openxmlformats.org/officeDocument/2006/relationships/tags" Target="../tags/tag124.xml"/><Relationship Id="rId25" Type="http://schemas.openxmlformats.org/officeDocument/2006/relationships/tags" Target="../tags/tag132.xml"/><Relationship Id="rId33" Type="http://schemas.openxmlformats.org/officeDocument/2006/relationships/tags" Target="../tags/tag140.xml"/><Relationship Id="rId38" Type="http://schemas.openxmlformats.org/officeDocument/2006/relationships/tags" Target="../tags/tag145.xml"/><Relationship Id="rId46" Type="http://schemas.openxmlformats.org/officeDocument/2006/relationships/tags" Target="../tags/tag153.xml"/><Relationship Id="rId20" Type="http://schemas.openxmlformats.org/officeDocument/2006/relationships/tags" Target="../tags/tag127.xml"/><Relationship Id="rId41" Type="http://schemas.openxmlformats.org/officeDocument/2006/relationships/tags" Target="../tags/tag148.xml"/><Relationship Id="rId1" Type="http://schemas.openxmlformats.org/officeDocument/2006/relationships/tags" Target="../tags/tag108.xml"/><Relationship Id="rId6" Type="http://schemas.openxmlformats.org/officeDocument/2006/relationships/tags" Target="../tags/tag113.xml"/></Relationships>
</file>

<file path=ppt/slides/_rels/slide6.xml.rels><?xml version="1.0" encoding="UTF-8" standalone="yes"?>
<Relationships xmlns="http://schemas.openxmlformats.org/package/2006/relationships"><Relationship Id="rId8" Type="http://schemas.openxmlformats.org/officeDocument/2006/relationships/tags" Target="../tags/tag166.xml"/><Relationship Id="rId13" Type="http://schemas.openxmlformats.org/officeDocument/2006/relationships/tags" Target="../tags/tag171.xml"/><Relationship Id="rId18" Type="http://schemas.openxmlformats.org/officeDocument/2006/relationships/image" Target="../media/image6.jpeg"/><Relationship Id="rId3" Type="http://schemas.openxmlformats.org/officeDocument/2006/relationships/tags" Target="../tags/tag161.xml"/><Relationship Id="rId7" Type="http://schemas.openxmlformats.org/officeDocument/2006/relationships/tags" Target="../tags/tag165.xml"/><Relationship Id="rId12" Type="http://schemas.openxmlformats.org/officeDocument/2006/relationships/tags" Target="../tags/tag170.xml"/><Relationship Id="rId17" Type="http://schemas.openxmlformats.org/officeDocument/2006/relationships/image" Target="../media/image12.png"/><Relationship Id="rId2" Type="http://schemas.openxmlformats.org/officeDocument/2006/relationships/tags" Target="../tags/tag160.xml"/><Relationship Id="rId16" Type="http://schemas.openxmlformats.org/officeDocument/2006/relationships/slideLayout" Target="../slideLayouts/slideLayout7.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tags" Target="../tags/tag169.xml"/><Relationship Id="rId5" Type="http://schemas.openxmlformats.org/officeDocument/2006/relationships/tags" Target="../tags/tag163.xml"/><Relationship Id="rId15" Type="http://schemas.openxmlformats.org/officeDocument/2006/relationships/tags" Target="../tags/tag173.xml"/><Relationship Id="rId10" Type="http://schemas.openxmlformats.org/officeDocument/2006/relationships/tags" Target="../tags/tag168.xml"/><Relationship Id="rId19" Type="http://schemas.openxmlformats.org/officeDocument/2006/relationships/image" Target="../media/image8.jpeg"/><Relationship Id="rId4" Type="http://schemas.openxmlformats.org/officeDocument/2006/relationships/tags" Target="../tags/tag162.xml"/><Relationship Id="rId9" Type="http://schemas.openxmlformats.org/officeDocument/2006/relationships/tags" Target="../tags/tag167.xml"/><Relationship Id="rId14" Type="http://schemas.openxmlformats.org/officeDocument/2006/relationships/tags" Target="../tags/tag172.xml"/></Relationships>
</file>

<file path=ppt/slides/_rels/slide7.xml.rels><?xml version="1.0" encoding="UTF-8" standalone="yes"?>
<Relationships xmlns="http://schemas.openxmlformats.org/package/2006/relationships"><Relationship Id="rId8" Type="http://schemas.openxmlformats.org/officeDocument/2006/relationships/tags" Target="../tags/tag181.xml"/><Relationship Id="rId13" Type="http://schemas.openxmlformats.org/officeDocument/2006/relationships/tags" Target="../tags/tag186.xml"/><Relationship Id="rId18" Type="http://schemas.openxmlformats.org/officeDocument/2006/relationships/tags" Target="../tags/tag191.xml"/><Relationship Id="rId3" Type="http://schemas.openxmlformats.org/officeDocument/2006/relationships/tags" Target="../tags/tag176.xml"/><Relationship Id="rId21" Type="http://schemas.openxmlformats.org/officeDocument/2006/relationships/tags" Target="../tags/tag194.xml"/><Relationship Id="rId7" Type="http://schemas.openxmlformats.org/officeDocument/2006/relationships/tags" Target="../tags/tag180.xml"/><Relationship Id="rId12" Type="http://schemas.openxmlformats.org/officeDocument/2006/relationships/tags" Target="../tags/tag185.xml"/><Relationship Id="rId17" Type="http://schemas.openxmlformats.org/officeDocument/2006/relationships/tags" Target="../tags/tag190.xml"/><Relationship Id="rId2" Type="http://schemas.openxmlformats.org/officeDocument/2006/relationships/tags" Target="../tags/tag175.xml"/><Relationship Id="rId16" Type="http://schemas.openxmlformats.org/officeDocument/2006/relationships/tags" Target="../tags/tag189.xml"/><Relationship Id="rId20" Type="http://schemas.openxmlformats.org/officeDocument/2006/relationships/tags" Target="../tags/tag193.xml"/><Relationship Id="rId1" Type="http://schemas.openxmlformats.org/officeDocument/2006/relationships/tags" Target="../tags/tag174.xml"/><Relationship Id="rId6" Type="http://schemas.openxmlformats.org/officeDocument/2006/relationships/tags" Target="../tags/tag179.xml"/><Relationship Id="rId11" Type="http://schemas.openxmlformats.org/officeDocument/2006/relationships/tags" Target="../tags/tag184.xml"/><Relationship Id="rId5" Type="http://schemas.openxmlformats.org/officeDocument/2006/relationships/tags" Target="../tags/tag178.xml"/><Relationship Id="rId15" Type="http://schemas.openxmlformats.org/officeDocument/2006/relationships/tags" Target="../tags/tag188.xml"/><Relationship Id="rId23" Type="http://schemas.openxmlformats.org/officeDocument/2006/relationships/image" Target="../media/image12.png"/><Relationship Id="rId10" Type="http://schemas.openxmlformats.org/officeDocument/2006/relationships/tags" Target="../tags/tag183.xml"/><Relationship Id="rId19" Type="http://schemas.openxmlformats.org/officeDocument/2006/relationships/tags" Target="../tags/tag192.xml"/><Relationship Id="rId4" Type="http://schemas.openxmlformats.org/officeDocument/2006/relationships/tags" Target="../tags/tag177.xml"/><Relationship Id="rId9" Type="http://schemas.openxmlformats.org/officeDocument/2006/relationships/tags" Target="../tags/tag182.xml"/><Relationship Id="rId14" Type="http://schemas.openxmlformats.org/officeDocument/2006/relationships/tags" Target="../tags/tag187.xml"/><Relationship Id="rId22"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3" Type="http://schemas.openxmlformats.org/officeDocument/2006/relationships/tags" Target="../tags/tag207.xml"/><Relationship Id="rId18" Type="http://schemas.openxmlformats.org/officeDocument/2006/relationships/tags" Target="../tags/tag212.xml"/><Relationship Id="rId26" Type="http://schemas.openxmlformats.org/officeDocument/2006/relationships/tags" Target="../tags/tag220.xml"/><Relationship Id="rId39" Type="http://schemas.openxmlformats.org/officeDocument/2006/relationships/tags" Target="../tags/tag233.xml"/><Relationship Id="rId21" Type="http://schemas.openxmlformats.org/officeDocument/2006/relationships/tags" Target="../tags/tag215.xml"/><Relationship Id="rId34" Type="http://schemas.openxmlformats.org/officeDocument/2006/relationships/tags" Target="../tags/tag228.xml"/><Relationship Id="rId42" Type="http://schemas.openxmlformats.org/officeDocument/2006/relationships/tags" Target="../tags/tag236.xml"/><Relationship Id="rId47" Type="http://schemas.openxmlformats.org/officeDocument/2006/relationships/tags" Target="../tags/tag241.xml"/><Relationship Id="rId7" Type="http://schemas.openxmlformats.org/officeDocument/2006/relationships/tags" Target="../tags/tag201.xml"/><Relationship Id="rId2" Type="http://schemas.openxmlformats.org/officeDocument/2006/relationships/tags" Target="../tags/tag196.xml"/><Relationship Id="rId16" Type="http://schemas.openxmlformats.org/officeDocument/2006/relationships/tags" Target="../tags/tag210.xml"/><Relationship Id="rId29" Type="http://schemas.openxmlformats.org/officeDocument/2006/relationships/tags" Target="../tags/tag223.xml"/><Relationship Id="rId1" Type="http://schemas.openxmlformats.org/officeDocument/2006/relationships/tags" Target="../tags/tag195.xml"/><Relationship Id="rId6" Type="http://schemas.openxmlformats.org/officeDocument/2006/relationships/tags" Target="../tags/tag200.xml"/><Relationship Id="rId11" Type="http://schemas.openxmlformats.org/officeDocument/2006/relationships/tags" Target="../tags/tag205.xml"/><Relationship Id="rId24" Type="http://schemas.openxmlformats.org/officeDocument/2006/relationships/tags" Target="../tags/tag218.xml"/><Relationship Id="rId32" Type="http://schemas.openxmlformats.org/officeDocument/2006/relationships/tags" Target="../tags/tag226.xml"/><Relationship Id="rId37" Type="http://schemas.openxmlformats.org/officeDocument/2006/relationships/tags" Target="../tags/tag231.xml"/><Relationship Id="rId40" Type="http://schemas.openxmlformats.org/officeDocument/2006/relationships/tags" Target="../tags/tag234.xml"/><Relationship Id="rId45" Type="http://schemas.openxmlformats.org/officeDocument/2006/relationships/tags" Target="../tags/tag239.xml"/><Relationship Id="rId5" Type="http://schemas.openxmlformats.org/officeDocument/2006/relationships/tags" Target="../tags/tag199.xml"/><Relationship Id="rId15" Type="http://schemas.openxmlformats.org/officeDocument/2006/relationships/tags" Target="../tags/tag209.xml"/><Relationship Id="rId23" Type="http://schemas.openxmlformats.org/officeDocument/2006/relationships/tags" Target="../tags/tag217.xml"/><Relationship Id="rId28" Type="http://schemas.openxmlformats.org/officeDocument/2006/relationships/tags" Target="../tags/tag222.xml"/><Relationship Id="rId36" Type="http://schemas.openxmlformats.org/officeDocument/2006/relationships/tags" Target="../tags/tag230.xml"/><Relationship Id="rId10" Type="http://schemas.openxmlformats.org/officeDocument/2006/relationships/tags" Target="../tags/tag204.xml"/><Relationship Id="rId19" Type="http://schemas.openxmlformats.org/officeDocument/2006/relationships/tags" Target="../tags/tag213.xml"/><Relationship Id="rId31" Type="http://schemas.openxmlformats.org/officeDocument/2006/relationships/tags" Target="../tags/tag225.xml"/><Relationship Id="rId44" Type="http://schemas.openxmlformats.org/officeDocument/2006/relationships/tags" Target="../tags/tag238.xml"/><Relationship Id="rId4" Type="http://schemas.openxmlformats.org/officeDocument/2006/relationships/tags" Target="../tags/tag198.xml"/><Relationship Id="rId9" Type="http://schemas.openxmlformats.org/officeDocument/2006/relationships/tags" Target="../tags/tag203.xml"/><Relationship Id="rId14" Type="http://schemas.openxmlformats.org/officeDocument/2006/relationships/tags" Target="../tags/tag208.xml"/><Relationship Id="rId22" Type="http://schemas.openxmlformats.org/officeDocument/2006/relationships/tags" Target="../tags/tag216.xml"/><Relationship Id="rId27" Type="http://schemas.openxmlformats.org/officeDocument/2006/relationships/tags" Target="../tags/tag221.xml"/><Relationship Id="rId30" Type="http://schemas.openxmlformats.org/officeDocument/2006/relationships/tags" Target="../tags/tag224.xml"/><Relationship Id="rId35" Type="http://schemas.openxmlformats.org/officeDocument/2006/relationships/tags" Target="../tags/tag229.xml"/><Relationship Id="rId43" Type="http://schemas.openxmlformats.org/officeDocument/2006/relationships/tags" Target="../tags/tag237.xml"/><Relationship Id="rId48" Type="http://schemas.openxmlformats.org/officeDocument/2006/relationships/slideLayout" Target="../slideLayouts/slideLayout7.xml"/><Relationship Id="rId8" Type="http://schemas.openxmlformats.org/officeDocument/2006/relationships/tags" Target="../tags/tag202.xml"/><Relationship Id="rId3" Type="http://schemas.openxmlformats.org/officeDocument/2006/relationships/tags" Target="../tags/tag197.xml"/><Relationship Id="rId12" Type="http://schemas.openxmlformats.org/officeDocument/2006/relationships/tags" Target="../tags/tag206.xml"/><Relationship Id="rId17" Type="http://schemas.openxmlformats.org/officeDocument/2006/relationships/tags" Target="../tags/tag211.xml"/><Relationship Id="rId25" Type="http://schemas.openxmlformats.org/officeDocument/2006/relationships/tags" Target="../tags/tag219.xml"/><Relationship Id="rId33" Type="http://schemas.openxmlformats.org/officeDocument/2006/relationships/tags" Target="../tags/tag227.xml"/><Relationship Id="rId38" Type="http://schemas.openxmlformats.org/officeDocument/2006/relationships/tags" Target="../tags/tag232.xml"/><Relationship Id="rId46" Type="http://schemas.openxmlformats.org/officeDocument/2006/relationships/tags" Target="../tags/tag240.xml"/><Relationship Id="rId20" Type="http://schemas.openxmlformats.org/officeDocument/2006/relationships/tags" Target="../tags/tag214.xml"/><Relationship Id="rId41" Type="http://schemas.openxmlformats.org/officeDocument/2006/relationships/tags" Target="../tags/tag235.xml"/></Relationships>
</file>

<file path=ppt/slides/_rels/slide9.xml.rels><?xml version="1.0" encoding="UTF-8" standalone="yes"?>
<Relationships xmlns="http://schemas.openxmlformats.org/package/2006/relationships"><Relationship Id="rId8" Type="http://schemas.openxmlformats.org/officeDocument/2006/relationships/tags" Target="../tags/tag249.xml"/><Relationship Id="rId3" Type="http://schemas.openxmlformats.org/officeDocument/2006/relationships/tags" Target="../tags/tag244.xml"/><Relationship Id="rId7" Type="http://schemas.openxmlformats.org/officeDocument/2006/relationships/tags" Target="../tags/tag248.xml"/><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tags" Target="../tags/tag247.xml"/><Relationship Id="rId5" Type="http://schemas.openxmlformats.org/officeDocument/2006/relationships/tags" Target="../tags/tag246.xml"/><Relationship Id="rId10" Type="http://schemas.openxmlformats.org/officeDocument/2006/relationships/image" Target="../media/image13.jpeg"/><Relationship Id="rId4" Type="http://schemas.openxmlformats.org/officeDocument/2006/relationships/tags" Target="../tags/tag245.xml"/><Relationship Id="rId9"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 name="图片 25"/>
          <p:cNvPicPr>
            <a:picLocks noChangeAspect="1"/>
          </p:cNvPicPr>
          <p:nvPr>
            <p:custDataLst>
              <p:tags r:id="rId1"/>
            </p:custDataLst>
          </p:nvPr>
        </p:nvPicPr>
        <p:blipFill>
          <a:blip r:embed="rId24">
            <a:extLst>
              <a:ext uri="{96DAC541-7B7A-43D3-8B79-37D633B846F1}">
                <asvg:svgBlip xmlns:asvg="http://schemas.microsoft.com/office/drawing/2016/SVG/main" r:embed="rId25"/>
              </a:ext>
            </a:extLst>
          </a:blip>
          <a:stretch>
            <a:fillRect/>
          </a:stretch>
        </p:blipFill>
        <p:spPr>
          <a:xfrm>
            <a:off x="953" y="536"/>
            <a:ext cx="12190095" cy="6856928"/>
          </a:xfrm>
          <a:prstGeom prst="rect">
            <a:avLst/>
          </a:prstGeom>
        </p:spPr>
      </p:pic>
      <p:sp>
        <p:nvSpPr>
          <p:cNvPr id="43" name="五角星 88"/>
          <p:cNvSpPr/>
          <p:nvPr>
            <p:custDataLst>
              <p:tags r:id="rId2"/>
            </p:custDataLst>
          </p:nvPr>
        </p:nvSpPr>
        <p:spPr>
          <a:xfrm rot="1920000">
            <a:off x="10408292" y="595867"/>
            <a:ext cx="782833" cy="782833"/>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p:cNvPicPr>
            <a:picLocks noChangeAspect="1"/>
          </p:cNvPicPr>
          <p:nvPr>
            <p:custDataLst>
              <p:tags r:id="rId3"/>
            </p:custDataLst>
          </p:nvPr>
        </p:nvPicPr>
        <p:blipFill>
          <a:blip r:embed="rId26"/>
          <a:stretch>
            <a:fillRect/>
          </a:stretch>
        </p:blipFill>
        <p:spPr>
          <a:xfrm>
            <a:off x="675484" y="496319"/>
            <a:ext cx="10675620" cy="5942965"/>
          </a:xfrm>
          <a:prstGeom prst="rect">
            <a:avLst/>
          </a:prstGeom>
        </p:spPr>
      </p:pic>
      <p:grpSp>
        <p:nvGrpSpPr>
          <p:cNvPr id="3" name="组合 2"/>
          <p:cNvGrpSpPr/>
          <p:nvPr>
            <p:custDataLst>
              <p:tags r:id="rId4"/>
            </p:custDataLst>
          </p:nvPr>
        </p:nvGrpSpPr>
        <p:grpSpPr>
          <a:xfrm>
            <a:off x="953" y="536"/>
            <a:ext cx="12189460" cy="2549762"/>
            <a:chOff x="0" y="0"/>
            <a:chExt cx="19199" cy="4016"/>
          </a:xfrm>
        </p:grpSpPr>
        <p:grpSp>
          <p:nvGrpSpPr>
            <p:cNvPr id="4" name="组合 3"/>
            <p:cNvGrpSpPr/>
            <p:nvPr>
              <p:custDataLst>
                <p:tags r:id="rId13"/>
              </p:custDataLst>
            </p:nvPr>
          </p:nvGrpSpPr>
          <p:grpSpPr>
            <a:xfrm>
              <a:off x="14531" y="0"/>
              <a:ext cx="4669" cy="4017"/>
              <a:chOff x="14792" y="0"/>
              <a:chExt cx="4408" cy="3792"/>
            </a:xfrm>
          </p:grpSpPr>
          <p:grpSp>
            <p:nvGrpSpPr>
              <p:cNvPr id="10" name="组合 9"/>
              <p:cNvGrpSpPr/>
              <p:nvPr>
                <p:custDataLst>
                  <p:tags r:id="rId19"/>
                </p:custDataLst>
              </p:nvPr>
            </p:nvGrpSpPr>
            <p:grpSpPr>
              <a:xfrm>
                <a:off x="14792" y="0"/>
                <a:ext cx="4408" cy="3792"/>
                <a:chOff x="14792" y="0"/>
                <a:chExt cx="4408" cy="3792"/>
              </a:xfrm>
            </p:grpSpPr>
            <p:sp>
              <p:nvSpPr>
                <p:cNvPr id="12" name="Google Shape;9;p2"/>
                <p:cNvSpPr/>
                <p:nvPr>
                  <p:custDataLst>
                    <p:tags r:id="rId21"/>
                  </p:custDataLst>
                </p:nvPr>
              </p:nvSpPr>
              <p:spPr>
                <a:xfrm rot="10800000" flipV="1">
                  <a:off x="14792" y="0"/>
                  <a:ext cx="4408" cy="3792"/>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3CA8F0"/>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sp>
              <p:nvSpPr>
                <p:cNvPr id="13" name="Google Shape;9;p2"/>
                <p:cNvSpPr/>
                <p:nvPr>
                  <p:custDataLst>
                    <p:tags r:id="rId22"/>
                  </p:custDataLst>
                </p:nvPr>
              </p:nvSpPr>
              <p:spPr>
                <a:xfrm rot="10800000" flipV="1">
                  <a:off x="15719" y="0"/>
                  <a:ext cx="3481" cy="299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A3E9FE"/>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sp>
            <p:nvSpPr>
              <p:cNvPr id="11" name="Google Shape;9;p2"/>
              <p:cNvSpPr/>
              <p:nvPr>
                <p:custDataLst>
                  <p:tags r:id="rId20"/>
                </p:custDataLst>
              </p:nvPr>
            </p:nvSpPr>
            <p:spPr>
              <a:xfrm rot="10800000" flipV="1">
                <a:off x="16336" y="0"/>
                <a:ext cx="2864" cy="246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70C1F5"/>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grpSp>
          <p:nvGrpSpPr>
            <p:cNvPr id="5" name="组合 4"/>
            <p:cNvGrpSpPr/>
            <p:nvPr>
              <p:custDataLst>
                <p:tags r:id="rId14"/>
              </p:custDataLst>
            </p:nvPr>
          </p:nvGrpSpPr>
          <p:grpSpPr>
            <a:xfrm flipH="1">
              <a:off x="0" y="0"/>
              <a:ext cx="4669" cy="4017"/>
              <a:chOff x="14792" y="0"/>
              <a:chExt cx="4408" cy="3792"/>
            </a:xfrm>
          </p:grpSpPr>
          <p:grpSp>
            <p:nvGrpSpPr>
              <p:cNvPr id="6" name="组合 5"/>
              <p:cNvGrpSpPr/>
              <p:nvPr>
                <p:custDataLst>
                  <p:tags r:id="rId15"/>
                </p:custDataLst>
              </p:nvPr>
            </p:nvGrpSpPr>
            <p:grpSpPr>
              <a:xfrm>
                <a:off x="14792" y="0"/>
                <a:ext cx="4408" cy="3792"/>
                <a:chOff x="14792" y="0"/>
                <a:chExt cx="4408" cy="3792"/>
              </a:xfrm>
            </p:grpSpPr>
            <p:sp>
              <p:nvSpPr>
                <p:cNvPr id="8" name="Google Shape;9;p2"/>
                <p:cNvSpPr/>
                <p:nvPr>
                  <p:custDataLst>
                    <p:tags r:id="rId17"/>
                  </p:custDataLst>
                </p:nvPr>
              </p:nvSpPr>
              <p:spPr>
                <a:xfrm rot="10800000" flipV="1">
                  <a:off x="14792" y="0"/>
                  <a:ext cx="4408" cy="3792"/>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3CA8F0"/>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sp>
              <p:nvSpPr>
                <p:cNvPr id="9" name="Google Shape;9;p2"/>
                <p:cNvSpPr/>
                <p:nvPr>
                  <p:custDataLst>
                    <p:tags r:id="rId18"/>
                  </p:custDataLst>
                </p:nvPr>
              </p:nvSpPr>
              <p:spPr>
                <a:xfrm rot="10800000" flipV="1">
                  <a:off x="15719" y="0"/>
                  <a:ext cx="3481" cy="299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A3E9FE"/>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sp>
            <p:nvSpPr>
              <p:cNvPr id="7" name="Google Shape;9;p2"/>
              <p:cNvSpPr/>
              <p:nvPr>
                <p:custDataLst>
                  <p:tags r:id="rId16"/>
                </p:custDataLst>
              </p:nvPr>
            </p:nvSpPr>
            <p:spPr>
              <a:xfrm rot="10800000" flipV="1">
                <a:off x="16336" y="0"/>
                <a:ext cx="2864" cy="2465"/>
              </a:xfrm>
              <a:custGeom>
                <a:avLst/>
                <a:gdLst/>
                <a:ahLst/>
                <a:cxnLst/>
                <a:rect l="l" t="t" r="r" b="b"/>
                <a:pathLst>
                  <a:path w="70451" h="60603" extrusionOk="0">
                    <a:moveTo>
                      <a:pt x="227" y="0"/>
                    </a:moveTo>
                    <a:lnTo>
                      <a:pt x="1" y="60222"/>
                    </a:lnTo>
                    <a:cubicBezTo>
                      <a:pt x="592" y="60484"/>
                      <a:pt x="1209" y="60603"/>
                      <a:pt x="1830" y="60603"/>
                    </a:cubicBezTo>
                    <a:cubicBezTo>
                      <a:pt x="3974" y="60603"/>
                      <a:pt x="6155" y="59182"/>
                      <a:pt x="7383" y="57317"/>
                    </a:cubicBezTo>
                    <a:cubicBezTo>
                      <a:pt x="8966" y="54912"/>
                      <a:pt x="9407" y="51959"/>
                      <a:pt x="10026" y="49149"/>
                    </a:cubicBezTo>
                    <a:cubicBezTo>
                      <a:pt x="10645" y="46339"/>
                      <a:pt x="11597" y="43398"/>
                      <a:pt x="13836" y="41588"/>
                    </a:cubicBezTo>
                    <a:cubicBezTo>
                      <a:pt x="18253" y="38040"/>
                      <a:pt x="25694" y="40350"/>
                      <a:pt x="29671" y="36314"/>
                    </a:cubicBezTo>
                    <a:cubicBezTo>
                      <a:pt x="32148" y="33802"/>
                      <a:pt x="32219" y="29837"/>
                      <a:pt x="33684" y="26634"/>
                    </a:cubicBezTo>
                    <a:cubicBezTo>
                      <a:pt x="35898" y="21753"/>
                      <a:pt x="41173" y="19026"/>
                      <a:pt x="46316" y="17526"/>
                    </a:cubicBezTo>
                    <a:cubicBezTo>
                      <a:pt x="51460" y="16026"/>
                      <a:pt x="56913" y="15347"/>
                      <a:pt x="61663" y="12883"/>
                    </a:cubicBezTo>
                    <a:cubicBezTo>
                      <a:pt x="66414" y="10406"/>
                      <a:pt x="70450" y="5394"/>
                      <a:pt x="69593" y="107"/>
                    </a:cubicBezTo>
                    <a:lnTo>
                      <a:pt x="227" y="0"/>
                    </a:lnTo>
                    <a:close/>
                  </a:path>
                </a:pathLst>
              </a:custGeom>
              <a:solidFill>
                <a:srgbClr val="70C1F5"/>
              </a:solidFill>
              <a:ln>
                <a:noFill/>
              </a:ln>
              <a:effectLst>
                <a:outerShdw blurRad="50800" dist="38100" dir="5400000" algn="t" rotWithShape="0">
                  <a:prstClr val="black">
                    <a:alpha val="40000"/>
                  </a:prstClr>
                </a:outerShdw>
              </a:effectLst>
            </p:spPr>
            <p:txBody>
              <a:bodyPr spcFirstLastPara="1" wrap="square" lIns="91410" tIns="91410" rIns="91410" bIns="91410" anchor="ctr" anchorCtr="0">
                <a:noAutofit/>
              </a:bodyPr>
              <a:lstStyle/>
              <a:p>
                <a:pPr marL="0" lvl="0" indent="0" algn="l" rtl="0">
                  <a:spcBef>
                    <a:spcPct val="0"/>
                  </a:spcBef>
                  <a:spcAft>
                    <a:spcPct val="0"/>
                  </a:spcAft>
                  <a:buNone/>
                </a:pPr>
                <a:endParaRPr/>
              </a:p>
            </p:txBody>
          </p:sp>
        </p:grpSp>
      </p:grpSp>
      <p:grpSp>
        <p:nvGrpSpPr>
          <p:cNvPr id="14" name="组合 13"/>
          <p:cNvGrpSpPr/>
          <p:nvPr>
            <p:custDataLst>
              <p:tags r:id="rId5"/>
            </p:custDataLst>
          </p:nvPr>
        </p:nvGrpSpPr>
        <p:grpSpPr>
          <a:xfrm>
            <a:off x="953" y="4849495"/>
            <a:ext cx="12190095" cy="2008505"/>
            <a:chOff x="0" y="8055"/>
            <a:chExt cx="19200" cy="2745"/>
          </a:xfrm>
        </p:grpSpPr>
        <p:sp>
          <p:nvSpPr>
            <p:cNvPr id="15" name="任意多边形: 形状 55"/>
            <p:cNvSpPr/>
            <p:nvPr>
              <p:custDataLst>
                <p:tags r:id="rId8"/>
              </p:custDataLst>
            </p:nvPr>
          </p:nvSpPr>
          <p:spPr>
            <a:xfrm>
              <a:off x="10540" y="8055"/>
              <a:ext cx="8660" cy="2584"/>
            </a:xfrm>
            <a:custGeom>
              <a:avLst/>
              <a:gdLst>
                <a:gd name="connsiteX0" fmla="*/ 5487406 w 5487406"/>
                <a:gd name="connsiteY0" fmla="*/ 0 h 1796383"/>
                <a:gd name="connsiteX1" fmla="*/ 5487406 w 5487406"/>
                <a:gd name="connsiteY1" fmla="*/ 1796383 h 1796383"/>
                <a:gd name="connsiteX2" fmla="*/ 0 w 5487406"/>
                <a:gd name="connsiteY2" fmla="*/ 1796383 h 1796383"/>
                <a:gd name="connsiteX3" fmla="*/ 0 w 5487406"/>
                <a:gd name="connsiteY3" fmla="*/ 319771 h 1796383"/>
                <a:gd name="connsiteX4" fmla="*/ 143354 w 5487406"/>
                <a:gd name="connsiteY4" fmla="*/ 352672 h 1796383"/>
                <a:gd name="connsiteX5" fmla="*/ 1775977 w 5487406"/>
                <a:gd name="connsiteY5" fmla="*/ 674445 h 1796383"/>
                <a:gd name="connsiteX6" fmla="*/ 4106178 w 5487406"/>
                <a:gd name="connsiteY6" fmla="*/ 93103 h 1796383"/>
                <a:gd name="connsiteX7" fmla="*/ 5006077 w 5487406"/>
                <a:gd name="connsiteY7" fmla="*/ 25626 h 179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87406" h="1796383">
                  <a:moveTo>
                    <a:pt x="5487406" y="0"/>
                  </a:moveTo>
                  <a:lnTo>
                    <a:pt x="5487406" y="1796383"/>
                  </a:lnTo>
                  <a:lnTo>
                    <a:pt x="0" y="1796383"/>
                  </a:lnTo>
                  <a:lnTo>
                    <a:pt x="0" y="319771"/>
                  </a:lnTo>
                  <a:lnTo>
                    <a:pt x="143354" y="352672"/>
                  </a:lnTo>
                  <a:cubicBezTo>
                    <a:pt x="725977" y="499805"/>
                    <a:pt x="1245105" y="683097"/>
                    <a:pt x="1775977" y="674445"/>
                  </a:cubicBezTo>
                  <a:cubicBezTo>
                    <a:pt x="2625373" y="660604"/>
                    <a:pt x="3116470" y="176152"/>
                    <a:pt x="4106178" y="93103"/>
                  </a:cubicBezTo>
                  <a:cubicBezTo>
                    <a:pt x="4353605" y="72341"/>
                    <a:pt x="4666648" y="46965"/>
                    <a:pt x="5006077" y="25626"/>
                  </a:cubicBezTo>
                  <a:close/>
                </a:path>
              </a:pathLst>
            </a:custGeom>
            <a:solidFill>
              <a:srgbClr val="3CA8F0"/>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6" name="任意多边形: 形状 51"/>
            <p:cNvSpPr/>
            <p:nvPr>
              <p:custDataLst>
                <p:tags r:id="rId9"/>
              </p:custDataLst>
            </p:nvPr>
          </p:nvSpPr>
          <p:spPr>
            <a:xfrm>
              <a:off x="0" y="8275"/>
              <a:ext cx="8138" cy="1765"/>
            </a:xfrm>
            <a:custGeom>
              <a:avLst/>
              <a:gdLst>
                <a:gd name="connsiteX0" fmla="*/ 0 w 5167645"/>
                <a:gd name="connsiteY0" fmla="*/ 0 h 1120718"/>
                <a:gd name="connsiteX1" fmla="*/ 198130 w 5167645"/>
                <a:gd name="connsiteY1" fmla="*/ 27862 h 1120718"/>
                <a:gd name="connsiteX2" fmla="*/ 1167602 w 5167645"/>
                <a:gd name="connsiteY2" fmla="*/ 136605 h 1120718"/>
                <a:gd name="connsiteX3" fmla="*/ 2418289 w 5167645"/>
                <a:gd name="connsiteY3" fmla="*/ 98505 h 1120718"/>
                <a:gd name="connsiteX4" fmla="*/ 3531705 w 5167645"/>
                <a:gd name="connsiteY4" fmla="*/ 568405 h 1120718"/>
                <a:gd name="connsiteX5" fmla="*/ 4645121 w 5167645"/>
                <a:gd name="connsiteY5" fmla="*/ 428705 h 1120718"/>
                <a:gd name="connsiteX6" fmla="*/ 5143918 w 5167645"/>
                <a:gd name="connsiteY6" fmla="*/ 508477 h 1120718"/>
                <a:gd name="connsiteX7" fmla="*/ 5167645 w 5167645"/>
                <a:gd name="connsiteY7" fmla="*/ 513278 h 1120718"/>
                <a:gd name="connsiteX8" fmla="*/ 5167645 w 5167645"/>
                <a:gd name="connsiteY8" fmla="*/ 1120718 h 1120718"/>
                <a:gd name="connsiteX9" fmla="*/ 0 w 5167645"/>
                <a:gd name="connsiteY9" fmla="*/ 1120718 h 1120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67645" h="1120718">
                  <a:moveTo>
                    <a:pt x="0" y="0"/>
                  </a:moveTo>
                  <a:lnTo>
                    <a:pt x="198130" y="27862"/>
                  </a:lnTo>
                  <a:cubicBezTo>
                    <a:pt x="543530" y="75222"/>
                    <a:pt x="914668" y="120730"/>
                    <a:pt x="1167602" y="136605"/>
                  </a:cubicBezTo>
                  <a:cubicBezTo>
                    <a:pt x="1673470" y="168355"/>
                    <a:pt x="2024272" y="26538"/>
                    <a:pt x="2418289" y="98505"/>
                  </a:cubicBezTo>
                  <a:cubicBezTo>
                    <a:pt x="2812306" y="170472"/>
                    <a:pt x="3160566" y="513372"/>
                    <a:pt x="3531705" y="568405"/>
                  </a:cubicBezTo>
                  <a:cubicBezTo>
                    <a:pt x="3902843" y="623438"/>
                    <a:pt x="4118917" y="369438"/>
                    <a:pt x="4645121" y="428705"/>
                  </a:cubicBezTo>
                  <a:cubicBezTo>
                    <a:pt x="4776672" y="443522"/>
                    <a:pt x="4951278" y="471832"/>
                    <a:pt x="5143918" y="508477"/>
                  </a:cubicBezTo>
                  <a:lnTo>
                    <a:pt x="5167645" y="513278"/>
                  </a:lnTo>
                  <a:lnTo>
                    <a:pt x="5167645" y="1120718"/>
                  </a:lnTo>
                  <a:lnTo>
                    <a:pt x="0" y="1120718"/>
                  </a:lnTo>
                  <a:close/>
                </a:path>
              </a:pathLst>
            </a:custGeom>
            <a:solidFill>
              <a:srgbClr val="3CA8F0"/>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7" name="云形 16"/>
            <p:cNvSpPr/>
            <p:nvPr>
              <p:custDataLst>
                <p:tags r:id="rId10"/>
              </p:custDataLst>
            </p:nvPr>
          </p:nvSpPr>
          <p:spPr>
            <a:xfrm>
              <a:off x="7926" y="8235"/>
              <a:ext cx="3348" cy="1282"/>
            </a:xfrm>
            <a:prstGeom prst="cloud">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思源黑体 CN Light" charset="0"/>
                <a:cs typeface="思源黑体 CN Light" charset="0"/>
              </a:endParaRPr>
            </a:p>
          </p:txBody>
        </p:sp>
        <p:sp>
          <p:nvSpPr>
            <p:cNvPr id="18" name="任意多边形: 形状 39"/>
            <p:cNvSpPr/>
            <p:nvPr>
              <p:custDataLst>
                <p:tags r:id="rId11"/>
              </p:custDataLst>
            </p:nvPr>
          </p:nvSpPr>
          <p:spPr>
            <a:xfrm flipH="1">
              <a:off x="0" y="8629"/>
              <a:ext cx="19200" cy="2171"/>
            </a:xfrm>
            <a:custGeom>
              <a:avLst/>
              <a:gdLst>
                <a:gd name="connsiteX0" fmla="*/ 916360 w 12192000"/>
                <a:gd name="connsiteY0" fmla="*/ 92 h 1404878"/>
                <a:gd name="connsiteX1" fmla="*/ 534260 w 12192000"/>
                <a:gd name="connsiteY1" fmla="*/ 25953 h 1404878"/>
                <a:gd name="connsiteX2" fmla="*/ 162377 w 12192000"/>
                <a:gd name="connsiteY2" fmla="*/ 106167 h 1404878"/>
                <a:gd name="connsiteX3" fmla="*/ 0 w 12192000"/>
                <a:gd name="connsiteY3" fmla="*/ 154512 h 1404878"/>
                <a:gd name="connsiteX4" fmla="*/ 0 w 12192000"/>
                <a:gd name="connsiteY4" fmla="*/ 1404878 h 1404878"/>
                <a:gd name="connsiteX5" fmla="*/ 12192000 w 12192000"/>
                <a:gd name="connsiteY5" fmla="*/ 1404878 h 1404878"/>
                <a:gd name="connsiteX6" fmla="*/ 12192000 w 12192000"/>
                <a:gd name="connsiteY6" fmla="*/ 278293 h 1404878"/>
                <a:gd name="connsiteX7" fmla="*/ 12056436 w 12192000"/>
                <a:gd name="connsiteY7" fmla="*/ 255281 h 1404878"/>
                <a:gd name="connsiteX8" fmla="*/ 10768138 w 12192000"/>
                <a:gd name="connsiteY8" fmla="*/ 105719 h 1404878"/>
                <a:gd name="connsiteX9" fmla="*/ 8758652 w 12192000"/>
                <a:gd name="connsiteY9" fmla="*/ 544433 h 1404878"/>
                <a:gd name="connsiteX10" fmla="*/ 6396988 w 12192000"/>
                <a:gd name="connsiteY10" fmla="*/ 145603 h 1404878"/>
                <a:gd name="connsiteX11" fmla="*/ 3807444 w 12192000"/>
                <a:gd name="connsiteY11" fmla="*/ 464667 h 1404878"/>
                <a:gd name="connsiteX12" fmla="*/ 916360 w 12192000"/>
                <a:gd name="connsiteY12" fmla="*/ 92 h 140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404878">
                  <a:moveTo>
                    <a:pt x="916360" y="92"/>
                  </a:moveTo>
                  <a:cubicBezTo>
                    <a:pt x="784637" y="-947"/>
                    <a:pt x="656832" y="6843"/>
                    <a:pt x="534260" y="25953"/>
                  </a:cubicBezTo>
                  <a:cubicBezTo>
                    <a:pt x="411688" y="45064"/>
                    <a:pt x="287282" y="72224"/>
                    <a:pt x="162377" y="106167"/>
                  </a:cubicBezTo>
                  <a:lnTo>
                    <a:pt x="0" y="154512"/>
                  </a:lnTo>
                  <a:lnTo>
                    <a:pt x="0" y="1404878"/>
                  </a:lnTo>
                  <a:lnTo>
                    <a:pt x="12192000" y="1404878"/>
                  </a:lnTo>
                  <a:lnTo>
                    <a:pt x="12192000" y="278293"/>
                  </a:lnTo>
                  <a:lnTo>
                    <a:pt x="12056436" y="255281"/>
                  </a:lnTo>
                  <a:cubicBezTo>
                    <a:pt x="11602834" y="175515"/>
                    <a:pt x="11151391" y="92425"/>
                    <a:pt x="10768138" y="105719"/>
                  </a:cubicBezTo>
                  <a:cubicBezTo>
                    <a:pt x="10001633" y="132307"/>
                    <a:pt x="9487177" y="537785"/>
                    <a:pt x="8758652" y="544433"/>
                  </a:cubicBezTo>
                  <a:cubicBezTo>
                    <a:pt x="8030127" y="551080"/>
                    <a:pt x="7222189" y="158897"/>
                    <a:pt x="6396988" y="145603"/>
                  </a:cubicBezTo>
                  <a:cubicBezTo>
                    <a:pt x="5571787" y="132308"/>
                    <a:pt x="4784565" y="484608"/>
                    <a:pt x="3807444" y="464667"/>
                  </a:cubicBezTo>
                  <a:cubicBezTo>
                    <a:pt x="2952463" y="447218"/>
                    <a:pt x="1838419" y="7363"/>
                    <a:pt x="916360" y="92"/>
                  </a:cubicBezTo>
                  <a:close/>
                </a:path>
              </a:pathLst>
            </a:custGeom>
            <a:solidFill>
              <a:srgbClr val="70C1F5"/>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sp>
          <p:nvSpPr>
            <p:cNvPr id="19" name="任意多边形: 形状 38"/>
            <p:cNvSpPr/>
            <p:nvPr>
              <p:custDataLst>
                <p:tags r:id="rId12"/>
              </p:custDataLst>
            </p:nvPr>
          </p:nvSpPr>
          <p:spPr>
            <a:xfrm>
              <a:off x="0" y="9393"/>
              <a:ext cx="19200" cy="1407"/>
            </a:xfrm>
            <a:custGeom>
              <a:avLst/>
              <a:gdLst>
                <a:gd name="connsiteX0" fmla="*/ 593947 w 12192000"/>
                <a:gd name="connsiteY0" fmla="*/ 73 h 893607"/>
                <a:gd name="connsiteX1" fmla="*/ 3048420 w 12192000"/>
                <a:gd name="connsiteY1" fmla="*/ 368345 h 893607"/>
                <a:gd name="connsiteX2" fmla="*/ 5246890 w 12192000"/>
                <a:gd name="connsiteY2" fmla="*/ 115421 h 893607"/>
                <a:gd name="connsiteX3" fmla="*/ 7251895 w 12192000"/>
                <a:gd name="connsiteY3" fmla="*/ 431576 h 893607"/>
                <a:gd name="connsiteX4" fmla="*/ 8957909 w 12192000"/>
                <a:gd name="connsiteY4" fmla="*/ 83805 h 893607"/>
                <a:gd name="connsiteX5" fmla="*/ 11156380 w 12192000"/>
                <a:gd name="connsiteY5" fmla="*/ 305114 h 893607"/>
                <a:gd name="connsiteX6" fmla="*/ 12186363 w 12192000"/>
                <a:gd name="connsiteY6" fmla="*/ 3778 h 893607"/>
                <a:gd name="connsiteX7" fmla="*/ 12192000 w 12192000"/>
                <a:gd name="connsiteY7" fmla="*/ 1605 h 893607"/>
                <a:gd name="connsiteX8" fmla="*/ 12192000 w 12192000"/>
                <a:gd name="connsiteY8" fmla="*/ 893607 h 893607"/>
                <a:gd name="connsiteX9" fmla="*/ 0 w 12192000"/>
                <a:gd name="connsiteY9" fmla="*/ 893607 h 893607"/>
                <a:gd name="connsiteX10" fmla="*/ 0 w 12192000"/>
                <a:gd name="connsiteY10" fmla="*/ 73622 h 893607"/>
                <a:gd name="connsiteX11" fmla="*/ 112435 w 12192000"/>
                <a:gd name="connsiteY11" fmla="*/ 47958 h 893607"/>
                <a:gd name="connsiteX12" fmla="*/ 269553 w 12192000"/>
                <a:gd name="connsiteY12" fmla="*/ 20574 h 893607"/>
                <a:gd name="connsiteX13" fmla="*/ 593947 w 12192000"/>
                <a:gd name="connsiteY13" fmla="*/ 73 h 893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893606">
                  <a:moveTo>
                    <a:pt x="593947" y="73"/>
                  </a:moveTo>
                  <a:cubicBezTo>
                    <a:pt x="1376758" y="5837"/>
                    <a:pt x="2322558" y="354514"/>
                    <a:pt x="3048420" y="368345"/>
                  </a:cubicBezTo>
                  <a:cubicBezTo>
                    <a:pt x="3877975" y="384153"/>
                    <a:pt x="4546312" y="104882"/>
                    <a:pt x="5246890" y="115421"/>
                  </a:cubicBezTo>
                  <a:cubicBezTo>
                    <a:pt x="5947470" y="125959"/>
                    <a:pt x="6633392" y="436846"/>
                    <a:pt x="7251895" y="431576"/>
                  </a:cubicBezTo>
                  <a:cubicBezTo>
                    <a:pt x="7870399" y="426307"/>
                    <a:pt x="8307161" y="104882"/>
                    <a:pt x="8957909" y="83805"/>
                  </a:cubicBezTo>
                  <a:cubicBezTo>
                    <a:pt x="9608656" y="62728"/>
                    <a:pt x="10490976" y="347269"/>
                    <a:pt x="11156380" y="305114"/>
                  </a:cubicBezTo>
                  <a:cubicBezTo>
                    <a:pt x="11489082" y="284037"/>
                    <a:pt x="11859891" y="133205"/>
                    <a:pt x="12186363" y="3778"/>
                  </a:cubicBezTo>
                  <a:lnTo>
                    <a:pt x="12192000" y="1605"/>
                  </a:lnTo>
                  <a:lnTo>
                    <a:pt x="12192000" y="893607"/>
                  </a:lnTo>
                  <a:lnTo>
                    <a:pt x="0" y="893607"/>
                  </a:lnTo>
                  <a:lnTo>
                    <a:pt x="0" y="73622"/>
                  </a:lnTo>
                  <a:lnTo>
                    <a:pt x="112435" y="47958"/>
                  </a:lnTo>
                  <a:cubicBezTo>
                    <a:pt x="165102" y="37318"/>
                    <a:pt x="217522" y="28148"/>
                    <a:pt x="269553" y="20574"/>
                  </a:cubicBezTo>
                  <a:cubicBezTo>
                    <a:pt x="373614" y="5425"/>
                    <a:pt x="482117" y="-750"/>
                    <a:pt x="593947" y="73"/>
                  </a:cubicBezTo>
                  <a:close/>
                </a:path>
              </a:pathLst>
            </a:custGeom>
            <a:solidFill>
              <a:srgbClr val="C4F5FE"/>
            </a:solidFill>
            <a:ln>
              <a:noFill/>
            </a:ln>
            <a:effectLst>
              <a:outerShdw blurRad="190500" dist="38100" dir="16200000" rotWithShape="0">
                <a:prstClr val="black">
                  <a:alpha val="19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ea typeface="思源黑体 CN Light" charset="0"/>
                <a:cs typeface="思源黑体 CN Light" charset="0"/>
              </a:endParaRPr>
            </a:p>
          </p:txBody>
        </p:sp>
      </p:grpSp>
      <p:sp>
        <p:nvSpPr>
          <p:cNvPr id="21" name="文本框 20"/>
          <p:cNvSpPr txBox="1"/>
          <p:nvPr>
            <p:custDataLst>
              <p:tags r:id="rId6"/>
            </p:custDataLst>
          </p:nvPr>
        </p:nvSpPr>
        <p:spPr>
          <a:xfrm>
            <a:off x="4223385" y="4364990"/>
            <a:ext cx="3479800" cy="344170"/>
          </a:xfrm>
          <a:prstGeom prst="rect">
            <a:avLst/>
          </a:prstGeom>
          <a:noFill/>
        </p:spPr>
        <p:txBody>
          <a:bodyPr wrap="square" lIns="68550" tIns="34274" rIns="68550" bIns="34274" rtlCol="0">
            <a:spAutoFit/>
            <a:scene3d>
              <a:camera prst="orthographicFront"/>
              <a:lightRig rig="threePt" dir="t"/>
            </a:scene3d>
          </a:bodyPr>
          <a:lstStyle/>
          <a:p>
            <a:pPr algn="dist"/>
            <a:r>
              <a:rPr lang="zh-CN" altLang="en-US">
                <a:solidFill>
                  <a:schemeClr val="tx1"/>
                </a:solidFill>
                <a:effectLst>
                  <a:outerShdw blurRad="38100" dist="19050" dir="2700000" algn="tl" rotWithShape="0">
                    <a:schemeClr val="dk1">
                      <a:alpha val="40000"/>
                    </a:schemeClr>
                  </a:outerShdw>
                </a:effectLst>
                <a:latin typeface="微软雅黑" panose="020B0503020204020204" charset="-122"/>
                <a:ea typeface="微软雅黑"/>
                <a:cs typeface="微软雅黑" panose="020B0503020204020204" charset="-122"/>
                <a:sym typeface="微软雅黑" panose="020B0503020204020204" charset="-122"/>
              </a:rPr>
              <a:t>北师大版八年级上册  </a:t>
            </a:r>
          </a:p>
        </p:txBody>
      </p:sp>
      <p:sp>
        <p:nvSpPr>
          <p:cNvPr id="20" name="文本框 19"/>
          <p:cNvSpPr txBox="1"/>
          <p:nvPr>
            <p:custDataLst>
              <p:tags r:id="rId7"/>
            </p:custDataLst>
          </p:nvPr>
        </p:nvSpPr>
        <p:spPr>
          <a:xfrm>
            <a:off x="1415415" y="2060575"/>
            <a:ext cx="9147175" cy="1621155"/>
          </a:xfrm>
          <a:prstGeom prst="rect">
            <a:avLst/>
          </a:prstGeom>
          <a:noFill/>
        </p:spPr>
        <p:txBody>
          <a:bodyPr wrap="square" rtlCol="0">
            <a:noAutofit/>
          </a:bodyPr>
          <a:lstStyle/>
          <a:p>
            <a:pPr marL="0" marR="0" indent="0" algn="ctr" defTabSz="914400" rtl="0" eaLnBrk="1" fontAlgn="auto" latinLnBrk="0" hangingPunct="1">
              <a:lnSpc>
                <a:spcPct val="120000"/>
              </a:lnSpc>
              <a:spcBef>
                <a:spcPct val="0"/>
              </a:spcBef>
              <a:spcAft>
                <a:spcPct val="0"/>
              </a:spcAft>
              <a:buClrTx/>
              <a:buSzTx/>
              <a:buFontTx/>
              <a:buNone/>
              <a:defRPr/>
            </a:pPr>
            <a:r>
              <a:rPr lang="en-US" sz="5400" b="1" kern="100" dirty="0">
                <a:solidFill>
                  <a:srgbClr val="0070C0"/>
                </a:solidFill>
                <a:effectLst>
                  <a:outerShdw blurRad="38100" dist="38100" dir="2700000" algn="tl">
                    <a:srgbClr val="000000">
                      <a:alpha val="43137"/>
                    </a:srgbClr>
                  </a:outerShdw>
                </a:effectLst>
                <a:latin typeface="+mj-ea"/>
                <a:ea typeface="+mj-ea"/>
                <a:cs typeface="+mn-ea"/>
                <a:sym typeface="+mn-lt"/>
              </a:rPr>
              <a:t>5</a:t>
            </a:r>
            <a:r>
              <a:rPr lang="en-US" altLang="zh-CN" sz="5400" b="1" kern="100" dirty="0">
                <a:solidFill>
                  <a:srgbClr val="0070C0"/>
                </a:solidFill>
                <a:effectLst>
                  <a:outerShdw blurRad="38100" dist="38100" dir="2700000" algn="tl">
                    <a:srgbClr val="000000">
                      <a:alpha val="43137"/>
                    </a:srgbClr>
                  </a:outerShdw>
                </a:effectLst>
                <a:latin typeface="+mj-ea"/>
                <a:ea typeface="+mj-ea"/>
                <a:cs typeface="+mn-ea"/>
                <a:sym typeface="+mn-lt"/>
              </a:rPr>
              <a:t>.3</a:t>
            </a:r>
            <a:r>
              <a:rPr lang="en-US" sz="5400" b="1" kern="100" dirty="0">
                <a:solidFill>
                  <a:srgbClr val="0070C0"/>
                </a:solidFill>
                <a:effectLst>
                  <a:outerShdw blurRad="38100" dist="38100" dir="2700000" algn="tl">
                    <a:srgbClr val="000000">
                      <a:alpha val="43137"/>
                    </a:srgbClr>
                  </a:outerShdw>
                </a:effectLst>
                <a:latin typeface="+mj-ea"/>
                <a:ea typeface="+mj-ea"/>
                <a:cs typeface="+mn-ea"/>
                <a:sym typeface="+mn-lt"/>
              </a:rPr>
              <a:t> </a:t>
            </a:r>
            <a:r>
              <a:rPr sz="5400" b="1" kern="100" dirty="0">
                <a:solidFill>
                  <a:srgbClr val="0070C0"/>
                </a:solidFill>
                <a:effectLst>
                  <a:outerShdw blurRad="38100" dist="38100" dir="2700000" algn="tl">
                    <a:srgbClr val="000000">
                      <a:alpha val="43137"/>
                    </a:srgbClr>
                  </a:outerShdw>
                </a:effectLst>
                <a:latin typeface="+mj-ea"/>
                <a:ea typeface="+mj-ea"/>
                <a:cs typeface="+mn-ea"/>
                <a:sym typeface="+mn-lt"/>
              </a:rPr>
              <a:t> </a:t>
            </a:r>
            <a:r>
              <a:rPr lang="zh-CN" sz="5400" b="1" kern="100" dirty="0">
                <a:solidFill>
                  <a:srgbClr val="0070C0"/>
                </a:solidFill>
                <a:effectLst>
                  <a:outerShdw blurRad="38100" dist="38100" dir="2700000" algn="tl">
                    <a:srgbClr val="000000">
                      <a:alpha val="43137"/>
                    </a:srgbClr>
                  </a:outerShdw>
                </a:effectLst>
                <a:latin typeface="+mj-ea"/>
                <a:ea typeface="+mj-ea"/>
                <a:cs typeface="+mn-ea"/>
                <a:sym typeface="+mn-lt"/>
              </a:rPr>
              <a:t>生活中的透镜</a:t>
            </a:r>
          </a:p>
        </p:txBody>
      </p:sp>
    </p:spTree>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slow" advTm="3000">
        <p:random/>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par>
                                <p:cTn id="15" presetID="10" presetClass="entr" presetSubtype="0" fill="hold" grpId="0" nodeType="with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直接箭头连接符 14"/>
          <p:cNvCxnSpPr/>
          <p:nvPr>
            <p:custDataLst>
              <p:tags r:id="rId1"/>
            </p:custDataLst>
          </p:nvPr>
        </p:nvCxnSpPr>
        <p:spPr>
          <a:xfrm flipH="1" flipV="1">
            <a:off x="2999586" y="2864257"/>
            <a:ext cx="360045" cy="1080135"/>
          </a:xfrm>
          <a:prstGeom prst="straightConnector1">
            <a:avLst/>
          </a:prstGeom>
          <a:ln>
            <a:solidFill>
              <a:srgbClr val="036EB8"/>
            </a:solidFill>
            <a:tailEnd type="triangle"/>
          </a:ln>
        </p:spPr>
        <p:style>
          <a:lnRef idx="2">
            <a:schemeClr val="accent1"/>
          </a:lnRef>
          <a:fillRef idx="0">
            <a:schemeClr val="accent1"/>
          </a:fillRef>
          <a:effectRef idx="1">
            <a:schemeClr val="accent1"/>
          </a:effectRef>
          <a:fontRef idx="minor">
            <a:schemeClr val="tx1"/>
          </a:fontRef>
        </p:style>
      </p:cxnSp>
      <p:sp>
        <p:nvSpPr>
          <p:cNvPr id="2" name="文本框 1"/>
          <p:cNvSpPr txBox="1"/>
          <p:nvPr>
            <p:custDataLst>
              <p:tags r:id="rId2"/>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3"/>
            </p:custDataLst>
          </p:nvPr>
        </p:nvGrpSpPr>
        <p:grpSpPr>
          <a:xfrm>
            <a:off x="2614295" y="444500"/>
            <a:ext cx="700405" cy="175260"/>
            <a:chOff x="4121" y="692"/>
            <a:chExt cx="1103" cy="276"/>
          </a:xfrm>
        </p:grpSpPr>
        <p:sp>
          <p:nvSpPr>
            <p:cNvPr id="26" name="等腰三角形 25"/>
            <p:cNvSpPr/>
            <p:nvPr>
              <p:custDataLst>
                <p:tags r:id="rId27"/>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28"/>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29"/>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4"/>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照相机</a:t>
            </a:r>
          </a:p>
        </p:txBody>
      </p:sp>
      <p:pic>
        <p:nvPicPr>
          <p:cNvPr id="1026" name="Picture 2"/>
          <p:cNvPicPr>
            <a:picLocks noChangeAspect="1" noChangeArrowheads="1"/>
          </p:cNvPicPr>
          <p:nvPr>
            <p:custDataLst>
              <p:tags r:id="rId5"/>
            </p:custDataLst>
          </p:nvPr>
        </p:nvPicPr>
        <p:blipFill>
          <a:blip r:embed="rId31">
            <a:clrChange>
              <a:clrFrom>
                <a:srgbClr val="FFFFFF">
                  <a:alpha val="100000"/>
                </a:srgbClr>
              </a:clrFrom>
              <a:clrTo>
                <a:srgbClr val="FFFFFF">
                  <a:alpha val="100000"/>
                  <a:alpha val="0"/>
                </a:srgbClr>
              </a:clrTo>
            </a:clrChange>
            <a:extLst>
              <a:ext uri="{28A0092B-C50C-407E-A947-70E740481C1C}">
                <a14:useLocalDpi xmlns:a14="http://schemas.microsoft.com/office/drawing/2010/main" val="0"/>
              </a:ext>
            </a:extLst>
          </a:blip>
          <a:stretch>
            <a:fillRect/>
          </a:stretch>
        </p:blipFill>
        <p:spPr bwMode="auto">
          <a:xfrm>
            <a:off x="1775316" y="3296568"/>
            <a:ext cx="2525266" cy="18002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直接箭头连接符 2"/>
          <p:cNvCxnSpPr/>
          <p:nvPr>
            <p:custDataLst>
              <p:tags r:id="rId6"/>
            </p:custDataLst>
          </p:nvPr>
        </p:nvCxnSpPr>
        <p:spPr>
          <a:xfrm flipV="1">
            <a:off x="3647524" y="3296568"/>
            <a:ext cx="432048" cy="648072"/>
          </a:xfrm>
          <a:prstGeom prst="straightConnector1">
            <a:avLst/>
          </a:prstGeom>
          <a:ln>
            <a:solidFill>
              <a:srgbClr val="036EB8"/>
            </a:solidFill>
            <a:tailEnd type="triangle"/>
          </a:ln>
        </p:spPr>
        <p:style>
          <a:lnRef idx="2">
            <a:schemeClr val="accent1"/>
          </a:lnRef>
          <a:fillRef idx="0">
            <a:schemeClr val="accent1"/>
          </a:fillRef>
          <a:effectRef idx="1">
            <a:schemeClr val="accent1"/>
          </a:effectRef>
          <a:fontRef idx="minor">
            <a:schemeClr val="tx1"/>
          </a:fontRef>
        </p:style>
      </p:cxnSp>
      <p:cxnSp>
        <p:nvCxnSpPr>
          <p:cNvPr id="9" name="直接箭头连接符 8"/>
          <p:cNvCxnSpPr/>
          <p:nvPr>
            <p:custDataLst>
              <p:tags r:id="rId7"/>
            </p:custDataLst>
          </p:nvPr>
        </p:nvCxnSpPr>
        <p:spPr>
          <a:xfrm>
            <a:off x="3359492" y="4196668"/>
            <a:ext cx="504056" cy="882098"/>
          </a:xfrm>
          <a:prstGeom prst="straightConnector1">
            <a:avLst/>
          </a:prstGeom>
          <a:ln>
            <a:solidFill>
              <a:srgbClr val="036EB8"/>
            </a:solidFill>
            <a:tailEnd type="triangle"/>
          </a:ln>
        </p:spPr>
        <p:style>
          <a:lnRef idx="2">
            <a:schemeClr val="accent1"/>
          </a:lnRef>
          <a:fillRef idx="0">
            <a:schemeClr val="accent1"/>
          </a:fillRef>
          <a:effectRef idx="1">
            <a:schemeClr val="accent1"/>
          </a:effectRef>
          <a:fontRef idx="minor">
            <a:schemeClr val="tx1"/>
          </a:fontRef>
        </p:style>
      </p:cxnSp>
      <p:cxnSp>
        <p:nvCxnSpPr>
          <p:cNvPr id="12" name="直接箭头连接符 11"/>
          <p:cNvCxnSpPr/>
          <p:nvPr>
            <p:custDataLst>
              <p:tags r:id="rId8"/>
            </p:custDataLst>
          </p:nvPr>
        </p:nvCxnSpPr>
        <p:spPr>
          <a:xfrm>
            <a:off x="2711420" y="4736728"/>
            <a:ext cx="144016" cy="432048"/>
          </a:xfrm>
          <a:prstGeom prst="straightConnector1">
            <a:avLst/>
          </a:prstGeom>
          <a:ln>
            <a:solidFill>
              <a:srgbClr val="036EB8"/>
            </a:solidFill>
            <a:tailEnd type="triangle"/>
          </a:ln>
        </p:spPr>
        <p:style>
          <a:lnRef idx="2">
            <a:schemeClr val="accent1"/>
          </a:lnRef>
          <a:fillRef idx="0">
            <a:schemeClr val="accent1"/>
          </a:fillRef>
          <a:effectRef idx="1">
            <a:schemeClr val="accent1"/>
          </a:effectRef>
          <a:fontRef idx="minor">
            <a:schemeClr val="tx1"/>
          </a:fontRef>
        </p:style>
      </p:cxnSp>
      <p:cxnSp>
        <p:nvCxnSpPr>
          <p:cNvPr id="14" name="直接箭头连接符 13"/>
          <p:cNvCxnSpPr/>
          <p:nvPr>
            <p:custDataLst>
              <p:tags r:id="rId9"/>
            </p:custDataLst>
          </p:nvPr>
        </p:nvCxnSpPr>
        <p:spPr>
          <a:xfrm flipH="1">
            <a:off x="1631300" y="4016648"/>
            <a:ext cx="792088" cy="180020"/>
          </a:xfrm>
          <a:prstGeom prst="straightConnector1">
            <a:avLst/>
          </a:prstGeom>
          <a:ln>
            <a:solidFill>
              <a:srgbClr val="036EB8"/>
            </a:solidFill>
            <a:tailEnd type="triangle"/>
          </a:ln>
        </p:spPr>
        <p:style>
          <a:lnRef idx="2">
            <a:schemeClr val="accent1"/>
          </a:lnRef>
          <a:fillRef idx="0">
            <a:schemeClr val="accent1"/>
          </a:fillRef>
          <a:effectRef idx="1">
            <a:schemeClr val="accent1"/>
          </a:effectRef>
          <a:fontRef idx="minor">
            <a:schemeClr val="tx1"/>
          </a:fontRef>
        </p:style>
      </p:cxnSp>
      <p:cxnSp>
        <p:nvCxnSpPr>
          <p:cNvPr id="16" name="直接箭头连接符 15"/>
          <p:cNvCxnSpPr/>
          <p:nvPr>
            <p:custDataLst>
              <p:tags r:id="rId10"/>
            </p:custDataLst>
          </p:nvPr>
        </p:nvCxnSpPr>
        <p:spPr>
          <a:xfrm flipH="1" flipV="1">
            <a:off x="1559292" y="3194303"/>
            <a:ext cx="936104" cy="318289"/>
          </a:xfrm>
          <a:prstGeom prst="straightConnector1">
            <a:avLst/>
          </a:prstGeom>
          <a:ln>
            <a:solidFill>
              <a:srgbClr val="036EB8"/>
            </a:solidFill>
            <a:tailEnd type="triangle"/>
          </a:ln>
        </p:spPr>
        <p:style>
          <a:lnRef idx="2">
            <a:schemeClr val="accent1"/>
          </a:lnRef>
          <a:fillRef idx="0">
            <a:schemeClr val="accent1"/>
          </a:fillRef>
          <a:effectRef idx="1">
            <a:schemeClr val="accent1"/>
          </a:effectRef>
          <a:fontRef idx="minor">
            <a:schemeClr val="tx1"/>
          </a:fontRef>
        </p:style>
      </p:cxnSp>
      <p:sp>
        <p:nvSpPr>
          <p:cNvPr id="19" name="文本框 18"/>
          <p:cNvSpPr txBox="1"/>
          <p:nvPr>
            <p:custDataLst>
              <p:tags r:id="rId11"/>
            </p:custDataLst>
          </p:nvPr>
        </p:nvSpPr>
        <p:spPr>
          <a:xfrm>
            <a:off x="2422886" y="5126374"/>
            <a:ext cx="821185" cy="460375"/>
          </a:xfrm>
          <a:prstGeom prst="rect">
            <a:avLst/>
          </a:prstGeom>
          <a:noFill/>
        </p:spPr>
        <p:txBody>
          <a:bodyPr wrap="square">
            <a:spAutoFit/>
          </a:bodyPr>
          <a:lstStyle/>
          <a:p>
            <a:r>
              <a:rPr lang="zh-CN" altLang="en-US" sz="2400" b="1">
                <a:solidFill>
                  <a:srgbClr val="036EB8"/>
                </a:solidFill>
                <a:latin typeface="+mn-ea"/>
                <a:ea typeface="+mn-ea"/>
              </a:rPr>
              <a:t>镜头</a:t>
            </a:r>
          </a:p>
        </p:txBody>
      </p:sp>
      <p:sp>
        <p:nvSpPr>
          <p:cNvPr id="21" name="文本框 20"/>
          <p:cNvSpPr txBox="1"/>
          <p:nvPr>
            <p:custDataLst>
              <p:tags r:id="rId12"/>
            </p:custDataLst>
          </p:nvPr>
        </p:nvSpPr>
        <p:spPr>
          <a:xfrm>
            <a:off x="3431618" y="5072824"/>
            <a:ext cx="1109217" cy="460375"/>
          </a:xfrm>
          <a:prstGeom prst="rect">
            <a:avLst/>
          </a:prstGeom>
          <a:noFill/>
        </p:spPr>
        <p:txBody>
          <a:bodyPr wrap="square">
            <a:spAutoFit/>
          </a:bodyPr>
          <a:lstStyle/>
          <a:p>
            <a:r>
              <a:rPr lang="zh-CN" altLang="en-US" sz="2400" b="1">
                <a:solidFill>
                  <a:srgbClr val="036EB8"/>
                </a:solidFill>
                <a:latin typeface="+mn-ea"/>
                <a:ea typeface="+mn-ea"/>
              </a:rPr>
              <a:t>调焦环</a:t>
            </a:r>
          </a:p>
        </p:txBody>
      </p:sp>
      <p:sp>
        <p:nvSpPr>
          <p:cNvPr id="5" name="文本框 4"/>
          <p:cNvSpPr txBox="1"/>
          <p:nvPr>
            <p:custDataLst>
              <p:tags r:id="rId13"/>
            </p:custDataLst>
          </p:nvPr>
        </p:nvSpPr>
        <p:spPr>
          <a:xfrm>
            <a:off x="721360" y="4167505"/>
            <a:ext cx="1277620" cy="857250"/>
          </a:xfrm>
          <a:prstGeom prst="rect">
            <a:avLst/>
          </a:prstGeom>
          <a:noFill/>
        </p:spPr>
        <p:txBody>
          <a:bodyPr wrap="square">
            <a:noAutofit/>
          </a:bodyPr>
          <a:lstStyle/>
          <a:p>
            <a:r>
              <a:rPr lang="zh-CN" altLang="en-US" sz="2400" b="1">
                <a:solidFill>
                  <a:srgbClr val="036EB8"/>
                </a:solidFill>
                <a:latin typeface="+mn-ea"/>
                <a:ea typeface="+mn-ea"/>
              </a:rPr>
              <a:t>光圈环</a:t>
            </a:r>
          </a:p>
        </p:txBody>
      </p:sp>
      <p:sp>
        <p:nvSpPr>
          <p:cNvPr id="27" name="文本框 26"/>
          <p:cNvSpPr txBox="1"/>
          <p:nvPr>
            <p:custDataLst>
              <p:tags r:id="rId14"/>
            </p:custDataLst>
          </p:nvPr>
        </p:nvSpPr>
        <p:spPr>
          <a:xfrm>
            <a:off x="1198880" y="2753360"/>
            <a:ext cx="1081405" cy="460375"/>
          </a:xfrm>
          <a:prstGeom prst="rect">
            <a:avLst/>
          </a:prstGeom>
          <a:noFill/>
        </p:spPr>
        <p:txBody>
          <a:bodyPr wrap="square">
            <a:spAutoFit/>
          </a:bodyPr>
          <a:lstStyle/>
          <a:p>
            <a:r>
              <a:rPr lang="zh-CN" altLang="en-US" sz="2400" b="1">
                <a:solidFill>
                  <a:srgbClr val="036EB8"/>
                </a:solidFill>
                <a:latin typeface="+mn-ea"/>
                <a:ea typeface="+mn-ea"/>
              </a:rPr>
              <a:t>快门</a:t>
            </a:r>
          </a:p>
        </p:txBody>
      </p:sp>
      <p:sp>
        <p:nvSpPr>
          <p:cNvPr id="6" name="文本框 5"/>
          <p:cNvSpPr txBox="1"/>
          <p:nvPr>
            <p:custDataLst>
              <p:tags r:id="rId15"/>
            </p:custDataLst>
          </p:nvPr>
        </p:nvSpPr>
        <p:spPr>
          <a:xfrm>
            <a:off x="774065" y="1701165"/>
            <a:ext cx="10383520" cy="742315"/>
          </a:xfrm>
          <a:prstGeom prst="rect">
            <a:avLst/>
          </a:prstGeom>
          <a:noFill/>
        </p:spPr>
        <p:txBody>
          <a:bodyPr wrap="square">
            <a:noAutofit/>
          </a:bodyPr>
          <a:lstStyle/>
          <a:p>
            <a:r>
              <a:rPr lang="zh-CN" altLang="en-US" sz="2800" b="1">
                <a:latin typeface="微软雅黑" panose="020B0503020204020204" charset="-122"/>
                <a:ea typeface="微软雅黑"/>
              </a:rPr>
              <a:t>构造：</a:t>
            </a:r>
            <a:r>
              <a:rPr lang="zh-CN" altLang="en-US" sz="2800">
                <a:latin typeface="微软雅黑" panose="020B0503020204020204" charset="-122"/>
                <a:ea typeface="微软雅黑"/>
              </a:rPr>
              <a:t>如图，主要由镜头、调焦环、取景窗、光圈环和快门组成。</a:t>
            </a:r>
          </a:p>
        </p:txBody>
      </p:sp>
      <p:sp>
        <p:nvSpPr>
          <p:cNvPr id="11" name="文本框 10"/>
          <p:cNvSpPr txBox="1"/>
          <p:nvPr>
            <p:custDataLst>
              <p:tags r:id="rId16"/>
            </p:custDataLst>
          </p:nvPr>
        </p:nvSpPr>
        <p:spPr>
          <a:xfrm>
            <a:off x="3609340" y="2794635"/>
            <a:ext cx="1219835" cy="471805"/>
          </a:xfrm>
          <a:prstGeom prst="rect">
            <a:avLst/>
          </a:prstGeom>
          <a:noFill/>
        </p:spPr>
        <p:txBody>
          <a:bodyPr wrap="square">
            <a:noAutofit/>
          </a:bodyPr>
          <a:lstStyle/>
          <a:p>
            <a:r>
              <a:rPr lang="zh-CN" altLang="en-US" sz="2400" b="1">
                <a:solidFill>
                  <a:srgbClr val="036EB8"/>
                </a:solidFill>
                <a:latin typeface="+mn-ea"/>
                <a:ea typeface="+mn-ea"/>
              </a:rPr>
              <a:t>取景窗</a:t>
            </a:r>
          </a:p>
        </p:txBody>
      </p:sp>
      <p:sp>
        <p:nvSpPr>
          <p:cNvPr id="29" name="文本框 28"/>
          <p:cNvSpPr txBox="1"/>
          <p:nvPr>
            <p:custDataLst>
              <p:tags r:id="rId17"/>
            </p:custDataLst>
          </p:nvPr>
        </p:nvSpPr>
        <p:spPr>
          <a:xfrm>
            <a:off x="5231765" y="2311400"/>
            <a:ext cx="6115050" cy="830580"/>
          </a:xfrm>
          <a:prstGeom prst="rect">
            <a:avLst/>
          </a:prstGeom>
          <a:noFill/>
        </p:spPr>
        <p:txBody>
          <a:bodyPr wrap="square">
            <a:noAutofit/>
          </a:bodyPr>
          <a:lstStyle/>
          <a:p>
            <a:r>
              <a:rPr lang="zh-CN" altLang="en-US" sz="2400">
                <a:latin typeface="+mn-ea"/>
                <a:ea typeface="+mn-ea"/>
              </a:rPr>
              <a:t>（</a:t>
            </a:r>
            <a:r>
              <a:rPr lang="en-US" altLang="zh-CN" sz="2400">
                <a:latin typeface="+mn-ea"/>
                <a:ea typeface="+mn-ea"/>
              </a:rPr>
              <a:t>1</a:t>
            </a:r>
            <a:r>
              <a:rPr lang="zh-CN" altLang="en-US" sz="2400">
                <a:latin typeface="+mn-ea"/>
                <a:ea typeface="+mn-ea"/>
              </a:rPr>
              <a:t>）</a:t>
            </a:r>
            <a:r>
              <a:rPr lang="zh-CN" altLang="en-US" sz="2400">
                <a:solidFill>
                  <a:srgbClr val="FF0000"/>
                </a:solidFill>
                <a:latin typeface="+mn-ea"/>
                <a:ea typeface="+mn-ea"/>
              </a:rPr>
              <a:t>镜头：</a:t>
            </a:r>
            <a:r>
              <a:rPr lang="zh-CN" altLang="en-US" sz="2400">
                <a:latin typeface="+mn-ea"/>
                <a:ea typeface="+mn-ea"/>
              </a:rPr>
              <a:t>一般由一组镜片组成，相当于一个</a:t>
            </a:r>
            <a:r>
              <a:rPr lang="zh-CN" altLang="en-US" sz="2400">
                <a:solidFill>
                  <a:srgbClr val="FF0000"/>
                </a:solidFill>
                <a:latin typeface="+mn-ea"/>
                <a:ea typeface="+mn-ea"/>
              </a:rPr>
              <a:t>凸透镜</a:t>
            </a:r>
            <a:r>
              <a:rPr lang="zh-CN" altLang="en-US" sz="2400">
                <a:latin typeface="+mn-ea"/>
                <a:ea typeface="+mn-ea"/>
              </a:rPr>
              <a:t>；</a:t>
            </a:r>
            <a:endParaRPr lang="zh-CN" altLang="en-US" sz="2400"/>
          </a:p>
        </p:txBody>
      </p:sp>
      <p:sp>
        <p:nvSpPr>
          <p:cNvPr id="30" name="文本框 29"/>
          <p:cNvSpPr txBox="1"/>
          <p:nvPr>
            <p:custDataLst>
              <p:tags r:id="rId18"/>
            </p:custDataLst>
          </p:nvPr>
        </p:nvSpPr>
        <p:spPr>
          <a:xfrm>
            <a:off x="5231448" y="3170185"/>
            <a:ext cx="5439516" cy="460375"/>
          </a:xfrm>
          <a:prstGeom prst="rect">
            <a:avLst/>
          </a:prstGeom>
          <a:noFill/>
        </p:spPr>
        <p:txBody>
          <a:bodyPr wrap="square">
            <a:spAutoFit/>
          </a:bodyPr>
          <a:lstStyle/>
          <a:p>
            <a:r>
              <a:rPr lang="zh-CN" altLang="en-US" sz="2400">
                <a:latin typeface="+mn-ea"/>
                <a:ea typeface="+mn-ea"/>
              </a:rPr>
              <a:t>（</a:t>
            </a:r>
            <a:r>
              <a:rPr lang="en-US" altLang="zh-CN" sz="2400">
                <a:latin typeface="+mn-ea"/>
                <a:ea typeface="+mn-ea"/>
              </a:rPr>
              <a:t>2</a:t>
            </a:r>
            <a:r>
              <a:rPr lang="zh-CN" altLang="en-US" sz="2400">
                <a:latin typeface="+mn-ea"/>
                <a:ea typeface="+mn-ea"/>
              </a:rPr>
              <a:t>）</a:t>
            </a:r>
            <a:r>
              <a:rPr lang="zh-CN" altLang="en-US" sz="2400">
                <a:solidFill>
                  <a:srgbClr val="FF0000"/>
                </a:solidFill>
                <a:latin typeface="+mn-ea"/>
                <a:ea typeface="+mn-ea"/>
              </a:rPr>
              <a:t>底片：</a:t>
            </a:r>
            <a:r>
              <a:rPr lang="zh-CN" altLang="en-US" sz="2400">
                <a:latin typeface="+mn-ea"/>
                <a:ea typeface="+mn-ea"/>
              </a:rPr>
              <a:t>相当于</a:t>
            </a:r>
            <a:r>
              <a:rPr lang="zh-CN" altLang="en-US" sz="2400">
                <a:solidFill>
                  <a:srgbClr val="FF0000"/>
                </a:solidFill>
                <a:latin typeface="+mn-ea"/>
                <a:ea typeface="+mn-ea"/>
              </a:rPr>
              <a:t>光屏</a:t>
            </a:r>
            <a:r>
              <a:rPr lang="zh-CN" altLang="en-US" sz="2400">
                <a:latin typeface="+mn-ea"/>
                <a:ea typeface="+mn-ea"/>
              </a:rPr>
              <a:t>，用来成像；</a:t>
            </a:r>
            <a:endParaRPr lang="zh-CN" altLang="en-US" sz="2400"/>
          </a:p>
        </p:txBody>
      </p:sp>
      <p:sp>
        <p:nvSpPr>
          <p:cNvPr id="13" name="文本框 12"/>
          <p:cNvSpPr txBox="1"/>
          <p:nvPr>
            <p:custDataLst>
              <p:tags r:id="rId19"/>
            </p:custDataLst>
          </p:nvPr>
        </p:nvSpPr>
        <p:spPr>
          <a:xfrm>
            <a:off x="5231765" y="3739515"/>
            <a:ext cx="6062980" cy="911225"/>
          </a:xfrm>
          <a:prstGeom prst="rect">
            <a:avLst/>
          </a:prstGeom>
          <a:noFill/>
        </p:spPr>
        <p:txBody>
          <a:bodyPr wrap="square">
            <a:noAutofit/>
          </a:bodyPr>
          <a:lstStyle/>
          <a:p>
            <a:r>
              <a:rPr lang="zh-CN" altLang="en-US" sz="2400">
                <a:latin typeface="+mn-ea"/>
                <a:ea typeface="+mn-ea"/>
              </a:rPr>
              <a:t>（</a:t>
            </a:r>
            <a:r>
              <a:rPr lang="en-US" altLang="zh-CN" sz="2400">
                <a:latin typeface="+mn-ea"/>
                <a:ea typeface="+mn-ea"/>
              </a:rPr>
              <a:t>3</a:t>
            </a:r>
            <a:r>
              <a:rPr lang="zh-CN" altLang="en-US" sz="2400">
                <a:latin typeface="+mn-ea"/>
                <a:ea typeface="+mn-ea"/>
              </a:rPr>
              <a:t>）调焦环：用于调整焦距的装置，旋转调焦环使像变清晰；</a:t>
            </a:r>
            <a:endParaRPr lang="zh-CN" altLang="en-US" sz="2400"/>
          </a:p>
        </p:txBody>
      </p:sp>
      <p:sp>
        <p:nvSpPr>
          <p:cNvPr id="32" name="文本框 31"/>
          <p:cNvSpPr txBox="1"/>
          <p:nvPr>
            <p:custDataLst>
              <p:tags r:id="rId20"/>
            </p:custDataLst>
          </p:nvPr>
        </p:nvSpPr>
        <p:spPr>
          <a:xfrm>
            <a:off x="5231590" y="4592912"/>
            <a:ext cx="6060341" cy="461665"/>
          </a:xfrm>
          <a:prstGeom prst="rect">
            <a:avLst/>
          </a:prstGeom>
          <a:noFill/>
        </p:spPr>
        <p:txBody>
          <a:bodyPr wrap="square">
            <a:spAutoFit/>
          </a:bodyPr>
          <a:lstStyle/>
          <a:p>
            <a:r>
              <a:rPr lang="zh-CN" altLang="en-US" sz="2400">
                <a:latin typeface="+mn-ea"/>
                <a:ea typeface="+mn-ea"/>
              </a:rPr>
              <a:t>（</a:t>
            </a:r>
            <a:r>
              <a:rPr lang="en-US" altLang="zh-CN" sz="2400">
                <a:latin typeface="+mn-ea"/>
                <a:ea typeface="+mn-ea"/>
              </a:rPr>
              <a:t>4</a:t>
            </a:r>
            <a:r>
              <a:rPr lang="zh-CN" altLang="en-US" sz="2400">
                <a:latin typeface="+mn-ea"/>
                <a:ea typeface="+mn-ea"/>
              </a:rPr>
              <a:t>）取景窗：用来确定拍摄景物的范围；</a:t>
            </a:r>
            <a:endParaRPr lang="zh-CN" altLang="en-US" sz="2400"/>
          </a:p>
        </p:txBody>
      </p:sp>
      <p:sp>
        <p:nvSpPr>
          <p:cNvPr id="33" name="文本框 32"/>
          <p:cNvSpPr txBox="1"/>
          <p:nvPr>
            <p:custDataLst>
              <p:tags r:id="rId21"/>
            </p:custDataLst>
          </p:nvPr>
        </p:nvSpPr>
        <p:spPr>
          <a:xfrm>
            <a:off x="5231765" y="5126355"/>
            <a:ext cx="5958840" cy="1275715"/>
          </a:xfrm>
          <a:prstGeom prst="rect">
            <a:avLst/>
          </a:prstGeom>
          <a:noFill/>
        </p:spPr>
        <p:txBody>
          <a:bodyPr wrap="square">
            <a:noAutofit/>
          </a:bodyPr>
          <a:lstStyle/>
          <a:p>
            <a:r>
              <a:rPr lang="zh-CN" altLang="en-US" sz="2400">
                <a:latin typeface="+mn-ea"/>
                <a:ea typeface="+mn-ea"/>
              </a:rPr>
              <a:t>（</a:t>
            </a:r>
            <a:r>
              <a:rPr lang="en-US" altLang="zh-CN" sz="2400">
                <a:latin typeface="+mn-ea"/>
                <a:ea typeface="+mn-ea"/>
              </a:rPr>
              <a:t>5</a:t>
            </a:r>
            <a:r>
              <a:rPr lang="zh-CN" altLang="en-US" sz="2400">
                <a:latin typeface="+mn-ea"/>
                <a:ea typeface="+mn-ea"/>
              </a:rPr>
              <a:t>）光圈和快门：光圈用来控制进光量，快门用来控制曝光时间，这两个部件是为了控制曝光量；</a:t>
            </a:r>
            <a:endParaRPr lang="zh-CN" altLang="en-US" sz="2400"/>
          </a:p>
        </p:txBody>
      </p:sp>
      <p:sp>
        <p:nvSpPr>
          <p:cNvPr id="17" name="文本框 16"/>
          <p:cNvSpPr txBox="1"/>
          <p:nvPr>
            <p:custDataLst>
              <p:tags r:id="rId22"/>
            </p:custDataLst>
          </p:nvPr>
        </p:nvSpPr>
        <p:spPr>
          <a:xfrm>
            <a:off x="2495550" y="2410460"/>
            <a:ext cx="1081405" cy="460375"/>
          </a:xfrm>
          <a:prstGeom prst="rect">
            <a:avLst/>
          </a:prstGeom>
          <a:noFill/>
        </p:spPr>
        <p:txBody>
          <a:bodyPr wrap="square">
            <a:spAutoFit/>
          </a:bodyPr>
          <a:lstStyle/>
          <a:p>
            <a:r>
              <a:rPr lang="zh-CN" altLang="en-US" sz="2400" b="1">
                <a:solidFill>
                  <a:srgbClr val="036EB8"/>
                </a:solidFill>
                <a:latin typeface="+mn-ea"/>
                <a:ea typeface="+mn-ea"/>
              </a:rPr>
              <a:t>底片</a:t>
            </a:r>
          </a:p>
        </p:txBody>
      </p:sp>
      <p:grpSp>
        <p:nvGrpSpPr>
          <p:cNvPr id="18" name="组合 17"/>
          <p:cNvGrpSpPr/>
          <p:nvPr>
            <p:custDataLst>
              <p:tags r:id="rId23"/>
            </p:custDataLst>
          </p:nvPr>
        </p:nvGrpSpPr>
        <p:grpSpPr>
          <a:xfrm>
            <a:off x="366015" y="1168112"/>
            <a:ext cx="295322" cy="210471"/>
            <a:chOff x="435463" y="1226414"/>
            <a:chExt cx="295380" cy="210512"/>
          </a:xfrm>
        </p:grpSpPr>
        <p:sp>
          <p:nvSpPr>
            <p:cNvPr id="20" name="矩形 19"/>
            <p:cNvSpPr/>
            <p:nvPr>
              <p:custDataLst>
                <p:tags r:id="rId25"/>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custDataLst>
                <p:tags r:id="rId26"/>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文本框 23"/>
          <p:cNvSpPr txBox="1"/>
          <p:nvPr>
            <p:custDataLst>
              <p:tags r:id="rId24"/>
            </p:custDataLst>
          </p:nvPr>
        </p:nvSpPr>
        <p:spPr>
          <a:xfrm>
            <a:off x="774065" y="908685"/>
            <a:ext cx="1966595" cy="692150"/>
          </a:xfrm>
          <a:prstGeom prst="rect">
            <a:avLst/>
          </a:prstGeom>
          <a:noFill/>
        </p:spPr>
        <p:txBody>
          <a:bodyPr wrap="square" rtlCol="0">
            <a:noAutofit/>
          </a:bodyPr>
          <a:lstStyle/>
          <a:p>
            <a:pPr>
              <a:lnSpc>
                <a:spcPct val="120000"/>
              </a:lnSpc>
            </a:pPr>
            <a:r>
              <a:rPr lang="zh-CN" sz="3200" b="1">
                <a:solidFill>
                  <a:srgbClr val="036EB8"/>
                </a:solidFill>
                <a:latin typeface="微软雅黑" panose="020B0503020204020204" charset="-122"/>
                <a:ea typeface="微软雅黑"/>
              </a:rPr>
              <a:t>照</a:t>
            </a:r>
            <a:r>
              <a:rPr lang="en-US" altLang="zh-CN" sz="3200" b="1">
                <a:solidFill>
                  <a:srgbClr val="036EB8"/>
                </a:solidFill>
                <a:latin typeface="微软雅黑" panose="020B0503020204020204" charset="-122"/>
                <a:ea typeface="微软雅黑"/>
              </a:rPr>
              <a:t> </a:t>
            </a:r>
            <a:r>
              <a:rPr lang="zh-CN" sz="3200" b="1">
                <a:solidFill>
                  <a:srgbClr val="036EB8"/>
                </a:solidFill>
                <a:latin typeface="微软雅黑" panose="020B0503020204020204" charset="-122"/>
                <a:ea typeface="微软雅黑"/>
              </a:rPr>
              <a:t>相</a:t>
            </a:r>
            <a:r>
              <a:rPr lang="en-US" altLang="zh-CN" sz="3200" b="1">
                <a:solidFill>
                  <a:srgbClr val="036EB8"/>
                </a:solidFill>
                <a:latin typeface="微软雅黑" panose="020B0503020204020204" charset="-122"/>
                <a:ea typeface="微软雅黑"/>
              </a:rPr>
              <a:t> </a:t>
            </a:r>
            <a:r>
              <a:rPr lang="zh-CN" sz="3200" b="1">
                <a:solidFill>
                  <a:srgbClr val="036EB8"/>
                </a:solidFill>
                <a:latin typeface="微软雅黑" panose="020B0503020204020204" charset="-122"/>
                <a:ea typeface="微软雅黑"/>
              </a:rPr>
              <a:t>机</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27" presetClass="entr" presetSubtype="0" fill="hold" nodeType="clickEffect">
                                  <p:stCondLst>
                                    <p:cond delay="0"/>
                                  </p:stCondLst>
                                  <p:iterate type="lt">
                                    <p:tmPct val="50000"/>
                                  </p:iterate>
                                  <p:childTnLst>
                                    <p:set>
                                      <p:cBhvr>
                                        <p:cTn id="19" dur="1" fill="hold">
                                          <p:stCondLst>
                                            <p:cond delay="0"/>
                                          </p:stCondLst>
                                        </p:cTn>
                                        <p:tgtEl>
                                          <p:spTgt spid="29">
                                            <p:txEl>
                                              <p:pRg st="0" end="0"/>
                                            </p:txEl>
                                          </p:spTgt>
                                        </p:tgtEl>
                                        <p:attrNameLst>
                                          <p:attrName>style.visibility</p:attrName>
                                        </p:attrNameLst>
                                      </p:cBhvr>
                                      <p:to>
                                        <p:strVal val="visible"/>
                                      </p:to>
                                    </p:set>
                                    <p:anim calcmode="discrete" valueType="clr">
                                      <p:cBhvr override="childStyle">
                                        <p:cTn id="20" dur="80"/>
                                        <p:tgtEl>
                                          <p:spTgt spid="2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29">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29">
                                            <p:txEl>
                                              <p:pRg st="0" end="0"/>
                                            </p:txEl>
                                          </p:spTgt>
                                        </p:tgtEl>
                                        <p:attrNameLst>
                                          <p:attrName>fill.type</p:attrName>
                                        </p:attrNameLst>
                                      </p:cBhvr>
                                      <p:to>
                                        <p:strVal val="solid"/>
                                      </p:to>
                                    </p:set>
                                  </p:childTnLst>
                                </p:cTn>
                              </p:par>
                            </p:childTnLst>
                          </p:cTn>
                        </p:par>
                      </p:childTnLst>
                    </p:cTn>
                  </p:par>
                  <p:par>
                    <p:cTn id="23" fill="hold" nodeType="clickPar">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randombar(horizontal)">
                                      <p:cBhvr>
                                        <p:cTn id="27" dur="500"/>
                                        <p:tgtEl>
                                          <p:spTgt spid="15"/>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randombar(horizontal)">
                                      <p:cBhvr>
                                        <p:cTn id="30" dur="500"/>
                                        <p:tgtEl>
                                          <p:spTgt spid="17"/>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35"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37" dur="80"/>
                                        <p:tgtEl>
                                          <p:spTgt spid="30">
                                            <p:txEl>
                                              <p:pRg st="0" end="0"/>
                                            </p:txEl>
                                          </p:spTgt>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randombar(horizontal)">
                                      <p:cBhvr>
                                        <p:cTn id="42" dur="500"/>
                                        <p:tgtEl>
                                          <p:spTgt spid="9"/>
                                        </p:tgtEl>
                                      </p:cBhvr>
                                    </p:animEffect>
                                  </p:childTnLst>
                                </p:cTn>
                              </p:par>
                              <p:par>
                                <p:cTn id="43" presetID="14" presetClass="entr" presetSubtype="1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randombar(horizontal)">
                                      <p:cBhvr>
                                        <p:cTn id="45" dur="500"/>
                                        <p:tgtEl>
                                          <p:spTgt spid="21"/>
                                        </p:tgtEl>
                                      </p:cBhvr>
                                    </p:animEffect>
                                  </p:childTnLst>
                                </p:cTn>
                              </p:par>
                            </p:childTnLst>
                          </p:cTn>
                        </p:par>
                      </p:childTnLst>
                    </p:cTn>
                  </p:par>
                  <p:par>
                    <p:cTn id="46" fill="hold" nodeType="clickPar">
                      <p:stCondLst>
                        <p:cond delay="indefinite"/>
                      </p:stCondLst>
                      <p:childTnLst>
                        <p:par>
                          <p:cTn id="47" fill="hold">
                            <p:stCondLst>
                              <p:cond delay="0"/>
                            </p:stCondLst>
                            <p:childTnLst>
                              <p:par>
                                <p:cTn id="48" presetID="27" presetClass="entr" presetSubtype="0" fill="hold" nodeType="clickEffect">
                                  <p:stCondLst>
                                    <p:cond delay="0"/>
                                  </p:stCondLst>
                                  <p:iterate type="lt">
                                    <p:tmPct val="50000"/>
                                  </p:iterate>
                                  <p:childTnLst>
                                    <p:set>
                                      <p:cBhvr>
                                        <p:cTn id="49" dur="1" fill="hold">
                                          <p:stCondLst>
                                            <p:cond delay="0"/>
                                          </p:stCondLst>
                                        </p:cTn>
                                        <p:tgtEl>
                                          <p:spTgt spid="13">
                                            <p:txEl>
                                              <p:pRg st="0" end="0"/>
                                            </p:txEl>
                                          </p:spTgt>
                                        </p:tgtEl>
                                        <p:attrNameLst>
                                          <p:attrName>style.visibility</p:attrName>
                                        </p:attrNameLst>
                                      </p:cBhvr>
                                      <p:to>
                                        <p:strVal val="visible"/>
                                      </p:to>
                                    </p:set>
                                    <p:anim calcmode="discrete" valueType="clr">
                                      <p:cBhvr override="childStyle">
                                        <p:cTn id="50" dur="80"/>
                                        <p:tgtEl>
                                          <p:spTgt spid="1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1" dur="80"/>
                                        <p:tgtEl>
                                          <p:spTgt spid="13">
                                            <p:txEl>
                                              <p:pRg st="0" end="0"/>
                                            </p:txEl>
                                          </p:spTgt>
                                        </p:tgtEl>
                                        <p:attrNameLst>
                                          <p:attrName>fillcolor</p:attrName>
                                        </p:attrNameLst>
                                      </p:cBhvr>
                                      <p:tavLst>
                                        <p:tav tm="0">
                                          <p:val>
                                            <p:clrVal>
                                              <a:schemeClr val="accent2"/>
                                            </p:clrVal>
                                          </p:val>
                                        </p:tav>
                                        <p:tav tm="50000">
                                          <p:val>
                                            <p:clrVal>
                                              <a:schemeClr val="hlink"/>
                                            </p:clrVal>
                                          </p:val>
                                        </p:tav>
                                      </p:tavLst>
                                    </p:anim>
                                    <p:set>
                                      <p:cBhvr>
                                        <p:cTn id="52" dur="80"/>
                                        <p:tgtEl>
                                          <p:spTgt spid="13">
                                            <p:txEl>
                                              <p:pRg st="0" end="0"/>
                                            </p:txEl>
                                          </p:spTgt>
                                        </p:tgtEl>
                                        <p:attrNameLst>
                                          <p:attrName>fill.type</p:attrName>
                                        </p:attrNameLst>
                                      </p:cBhvr>
                                      <p:to>
                                        <p:strVal val="solid"/>
                                      </p:to>
                                    </p:set>
                                  </p:childTnLst>
                                </p:cTn>
                              </p:par>
                            </p:childTnLst>
                          </p:cTn>
                        </p:par>
                      </p:childTnLst>
                    </p:cTn>
                  </p:par>
                  <p:par>
                    <p:cTn id="53" fill="hold" nodeType="clickPar">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animEffect transition="in" filter="randombar(horizontal)">
                                      <p:cBhvr>
                                        <p:cTn id="57" dur="500"/>
                                        <p:tgtEl>
                                          <p:spTgt spid="3"/>
                                        </p:tgtEl>
                                      </p:cBhvr>
                                    </p:animEffect>
                                  </p:childTnLst>
                                </p:cTn>
                              </p:par>
                              <p:par>
                                <p:cTn id="58" presetID="14" presetClass="entr" presetSubtype="10" fill="hold" grpId="0" nodeType="with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randombar(horizontal)">
                                      <p:cBhvr>
                                        <p:cTn id="60" dur="500"/>
                                        <p:tgtEl>
                                          <p:spTgt spid="11"/>
                                        </p:tgtEl>
                                      </p:cBhvr>
                                    </p:animEffect>
                                  </p:childTnLst>
                                </p:cTn>
                              </p:par>
                            </p:childTnLst>
                          </p:cTn>
                        </p:par>
                      </p:childTnLst>
                    </p:cTn>
                  </p:par>
                  <p:par>
                    <p:cTn id="61" fill="hold" nodeType="clickPar">
                      <p:stCondLst>
                        <p:cond delay="indefinite"/>
                      </p:stCondLst>
                      <p:childTnLst>
                        <p:par>
                          <p:cTn id="62" fill="hold">
                            <p:stCondLst>
                              <p:cond delay="0"/>
                            </p:stCondLst>
                            <p:childTnLst>
                              <p:par>
                                <p:cTn id="63" presetID="14" presetClass="entr" presetSubtype="10"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randombar(horizontal)">
                                      <p:cBhvr>
                                        <p:cTn id="65" dur="500"/>
                                        <p:tgtEl>
                                          <p:spTgt spid="32"/>
                                        </p:tgtEl>
                                      </p:cBhvr>
                                    </p:animEffect>
                                  </p:childTnLst>
                                </p:cTn>
                              </p:par>
                            </p:childTnLst>
                          </p:cTn>
                        </p:par>
                      </p:childTnLst>
                    </p:cTn>
                  </p:par>
                  <p:par>
                    <p:cTn id="66" fill="hold" nodeType="clickPar">
                      <p:stCondLst>
                        <p:cond delay="indefinite"/>
                      </p:stCondLst>
                      <p:childTnLst>
                        <p:par>
                          <p:cTn id="67" fill="hold">
                            <p:stCondLst>
                              <p:cond delay="0"/>
                            </p:stCondLst>
                            <p:childTnLst>
                              <p:par>
                                <p:cTn id="68" presetID="14" presetClass="entr" presetSubtype="10" fill="hold" nodeType="click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randombar(horizontal)">
                                      <p:cBhvr>
                                        <p:cTn id="70" dur="500"/>
                                        <p:tgtEl>
                                          <p:spTgt spid="16"/>
                                        </p:tgtEl>
                                      </p:cBhvr>
                                    </p:animEffect>
                                  </p:childTnLst>
                                </p:cTn>
                              </p:par>
                              <p:par>
                                <p:cTn id="71" presetID="14" presetClass="entr" presetSubtype="10" fill="hold" grpId="0" nodeType="withEffect">
                                  <p:stCondLst>
                                    <p:cond delay="0"/>
                                  </p:stCondLst>
                                  <p:childTnLst>
                                    <p:set>
                                      <p:cBhvr>
                                        <p:cTn id="72" dur="1" fill="hold">
                                          <p:stCondLst>
                                            <p:cond delay="0"/>
                                          </p:stCondLst>
                                        </p:cTn>
                                        <p:tgtEl>
                                          <p:spTgt spid="27"/>
                                        </p:tgtEl>
                                        <p:attrNameLst>
                                          <p:attrName>style.visibility</p:attrName>
                                        </p:attrNameLst>
                                      </p:cBhvr>
                                      <p:to>
                                        <p:strVal val="visible"/>
                                      </p:to>
                                    </p:set>
                                    <p:animEffect transition="in" filter="randombar(horizontal)">
                                      <p:cBhvr>
                                        <p:cTn id="73" dur="500"/>
                                        <p:tgtEl>
                                          <p:spTgt spid="27"/>
                                        </p:tgtEl>
                                      </p:cBhvr>
                                    </p:animEffect>
                                  </p:childTnLst>
                                </p:cTn>
                              </p:par>
                              <p:par>
                                <p:cTn id="74" presetID="14" presetClass="entr" presetSubtype="10" fill="hold" grpId="0" nodeType="withEffect">
                                  <p:stCondLst>
                                    <p:cond delay="0"/>
                                  </p:stCondLst>
                                  <p:childTnLst>
                                    <p:set>
                                      <p:cBhvr>
                                        <p:cTn id="75" dur="1" fill="hold">
                                          <p:stCondLst>
                                            <p:cond delay="0"/>
                                          </p:stCondLst>
                                        </p:cTn>
                                        <p:tgtEl>
                                          <p:spTgt spid="5"/>
                                        </p:tgtEl>
                                        <p:attrNameLst>
                                          <p:attrName>style.visibility</p:attrName>
                                        </p:attrNameLst>
                                      </p:cBhvr>
                                      <p:to>
                                        <p:strVal val="visible"/>
                                      </p:to>
                                    </p:set>
                                    <p:animEffect transition="in" filter="randombar(horizontal)">
                                      <p:cBhvr>
                                        <p:cTn id="76" dur="500"/>
                                        <p:tgtEl>
                                          <p:spTgt spid="5"/>
                                        </p:tgtEl>
                                      </p:cBhvr>
                                    </p:animEffect>
                                  </p:childTnLst>
                                </p:cTn>
                              </p:par>
                              <p:par>
                                <p:cTn id="77" presetID="14" presetClass="entr" presetSubtype="10" fill="hold" nodeType="withEffect">
                                  <p:stCondLst>
                                    <p:cond delay="0"/>
                                  </p:stCondLst>
                                  <p:childTnLst>
                                    <p:set>
                                      <p:cBhvr>
                                        <p:cTn id="78" dur="1" fill="hold">
                                          <p:stCondLst>
                                            <p:cond delay="0"/>
                                          </p:stCondLst>
                                        </p:cTn>
                                        <p:tgtEl>
                                          <p:spTgt spid="14"/>
                                        </p:tgtEl>
                                        <p:attrNameLst>
                                          <p:attrName>style.visibility</p:attrName>
                                        </p:attrNameLst>
                                      </p:cBhvr>
                                      <p:to>
                                        <p:strVal val="visible"/>
                                      </p:to>
                                    </p:set>
                                    <p:animEffect transition="in" filter="randombar(horizontal)">
                                      <p:cBhvr>
                                        <p:cTn id="79" dur="500"/>
                                        <p:tgtEl>
                                          <p:spTgt spid="14"/>
                                        </p:tgtEl>
                                      </p:cBhvr>
                                    </p:animEffect>
                                  </p:childTnLst>
                                </p:cTn>
                              </p:par>
                            </p:childTnLst>
                          </p:cTn>
                        </p:par>
                      </p:childTnLst>
                    </p:cTn>
                  </p:par>
                  <p:par>
                    <p:cTn id="80" fill="hold" nodeType="clickPar">
                      <p:stCondLst>
                        <p:cond delay="indefinite"/>
                      </p:stCondLst>
                      <p:childTnLst>
                        <p:par>
                          <p:cTn id="81" fill="hold">
                            <p:stCondLst>
                              <p:cond delay="0"/>
                            </p:stCondLst>
                            <p:childTnLst>
                              <p:par>
                                <p:cTn id="82" presetID="14" presetClass="entr" presetSubtype="10" fill="hold" grpId="0" nodeType="click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randombar(horizontal)">
                                      <p:cBhvr>
                                        <p:cTn id="8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5" grpId="0"/>
      <p:bldP spid="27" grpId="0"/>
      <p:bldP spid="6" grpId="0"/>
      <p:bldP spid="11" grpId="0"/>
      <p:bldP spid="32" grpId="0"/>
      <p:bldP spid="33" grpId="0"/>
      <p:bldP spid="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8"/>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9"/>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20"/>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3"/>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照相机</a:t>
            </a:r>
          </a:p>
        </p:txBody>
      </p:sp>
      <p:pic>
        <p:nvPicPr>
          <p:cNvPr id="13" name="图片 12"/>
          <p:cNvPicPr>
            <a:picLocks noChangeAspect="1"/>
          </p:cNvPicPr>
          <p:nvPr>
            <p:custDataLst>
              <p:tags r:id="rId4"/>
            </p:custDataLst>
          </p:nvPr>
        </p:nvPicPr>
        <p:blipFill>
          <a:blip r:embed="rId22">
            <a:clrChange>
              <a:clrFrom>
                <a:srgbClr val="FDFDFD">
                  <a:alpha val="100000"/>
                </a:srgbClr>
              </a:clrFrom>
              <a:clrTo>
                <a:srgbClr val="FDFDFD">
                  <a:alpha val="100000"/>
                  <a:alpha val="0"/>
                </a:srgbClr>
              </a:clrTo>
            </a:clrChange>
          </a:blip>
          <a:stretch>
            <a:fillRect/>
          </a:stretch>
        </p:blipFill>
        <p:spPr>
          <a:xfrm>
            <a:off x="767080" y="2150110"/>
            <a:ext cx="6588125" cy="2851785"/>
          </a:xfrm>
          <a:prstGeom prst="rect">
            <a:avLst/>
          </a:prstGeom>
        </p:spPr>
      </p:pic>
      <p:cxnSp>
        <p:nvCxnSpPr>
          <p:cNvPr id="19" name="直接连接符 18"/>
          <p:cNvCxnSpPr/>
          <p:nvPr>
            <p:custDataLst>
              <p:tags r:id="rId5"/>
            </p:custDataLst>
          </p:nvPr>
        </p:nvCxnSpPr>
        <p:spPr>
          <a:xfrm flipH="1">
            <a:off x="1343025" y="3323590"/>
            <a:ext cx="0" cy="1584325"/>
          </a:xfrm>
          <a:prstGeom prst="line">
            <a:avLst/>
          </a:prstGeom>
          <a:ln w="381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custDataLst>
              <p:tags r:id="rId6"/>
            </p:custDataLst>
          </p:nvPr>
        </p:nvCxnSpPr>
        <p:spPr>
          <a:xfrm flipH="1">
            <a:off x="4799965" y="2193925"/>
            <a:ext cx="0" cy="2807970"/>
          </a:xfrm>
          <a:prstGeom prst="line">
            <a:avLst/>
          </a:prstGeom>
          <a:ln w="3810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21" name="左大括号 20"/>
          <p:cNvSpPr/>
          <p:nvPr>
            <p:custDataLst>
              <p:tags r:id="rId7"/>
            </p:custDataLst>
          </p:nvPr>
        </p:nvSpPr>
        <p:spPr>
          <a:xfrm rot="16200000">
            <a:off x="2802890" y="3448050"/>
            <a:ext cx="537210" cy="3456940"/>
          </a:xfrm>
          <a:prstGeom prst="leftBrace">
            <a:avLst>
              <a:gd name="adj1" fmla="val 8333"/>
              <a:gd name="adj2" fmla="val 49990"/>
            </a:avLst>
          </a:prstGeom>
          <a:ln w="222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2" name="文本框 21"/>
          <p:cNvSpPr txBox="1"/>
          <p:nvPr>
            <p:custDataLst>
              <p:tags r:id="rId8"/>
            </p:custDataLst>
          </p:nvPr>
        </p:nvSpPr>
        <p:spPr>
          <a:xfrm>
            <a:off x="2639695" y="5553710"/>
            <a:ext cx="1105535" cy="460375"/>
          </a:xfrm>
          <a:prstGeom prst="rect">
            <a:avLst/>
          </a:prstGeom>
          <a:noFill/>
          <a:ln>
            <a:noFill/>
          </a:ln>
        </p:spPr>
        <p:txBody>
          <a:bodyPr wrap="none" rtlCol="0" anchor="t">
            <a:spAutoFit/>
          </a:bodyPr>
          <a:lstStyle/>
          <a:p>
            <a:r>
              <a:rPr lang="en-US" altLang="zh-CN" sz="2400" b="1" i="1">
                <a:solidFill>
                  <a:srgbClr val="FF0000"/>
                </a:solidFill>
                <a:latin typeface="微软雅黑" panose="020B0503020204020204" charset="-122"/>
                <a:ea typeface="微软雅黑"/>
                <a:sym typeface="+mn-ea"/>
              </a:rPr>
              <a:t>u </a:t>
            </a:r>
            <a:r>
              <a:rPr lang="en-US" altLang="zh-CN" sz="2400" b="1">
                <a:solidFill>
                  <a:srgbClr val="FF0000"/>
                </a:solidFill>
                <a:latin typeface="微软雅黑" panose="020B0503020204020204" charset="-122"/>
                <a:ea typeface="微软雅黑"/>
                <a:sym typeface="+mn-ea"/>
              </a:rPr>
              <a:t>&gt; 2</a:t>
            </a:r>
            <a:r>
              <a:rPr lang="en-US" altLang="zh-CN" sz="2400" b="1" i="1">
                <a:solidFill>
                  <a:srgbClr val="FF0000"/>
                </a:solidFill>
                <a:latin typeface="微软雅黑" panose="020B0503020204020204" charset="-122"/>
                <a:ea typeface="微软雅黑"/>
                <a:sym typeface="+mn-ea"/>
              </a:rPr>
              <a:t>f</a:t>
            </a:r>
          </a:p>
        </p:txBody>
      </p:sp>
      <p:sp>
        <p:nvSpPr>
          <p:cNvPr id="8" name="左大括号 7"/>
          <p:cNvSpPr/>
          <p:nvPr>
            <p:custDataLst>
              <p:tags r:id="rId9"/>
            </p:custDataLst>
          </p:nvPr>
        </p:nvSpPr>
        <p:spPr>
          <a:xfrm rot="5400000">
            <a:off x="5612130" y="783590"/>
            <a:ext cx="568960" cy="2193290"/>
          </a:xfrm>
          <a:prstGeom prst="leftBrace">
            <a:avLst>
              <a:gd name="adj1" fmla="val 8333"/>
              <a:gd name="adj2" fmla="val 50000"/>
            </a:avLst>
          </a:prstGeom>
          <a:ln w="22225">
            <a:solidFill>
              <a:srgbClr val="F5300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文本框 23"/>
          <p:cNvSpPr txBox="1"/>
          <p:nvPr>
            <p:custDataLst>
              <p:tags r:id="rId10"/>
            </p:custDataLst>
          </p:nvPr>
        </p:nvSpPr>
        <p:spPr>
          <a:xfrm>
            <a:off x="5050791" y="995680"/>
            <a:ext cx="1705610" cy="570865"/>
          </a:xfrm>
          <a:prstGeom prst="rect">
            <a:avLst/>
          </a:prstGeom>
          <a:noFill/>
        </p:spPr>
        <p:txBody>
          <a:bodyPr wrap="none" rtlCol="0" anchor="t">
            <a:spAutoFit/>
          </a:bodyPr>
          <a:lstStyle/>
          <a:p>
            <a:pPr algn="ctr">
              <a:lnSpc>
                <a:spcPct val="130000"/>
              </a:lnSpc>
            </a:pPr>
            <a:r>
              <a:rPr lang="en-US" altLang="zh-CN" sz="2400" b="1" i="1">
                <a:sym typeface="+mn-ea"/>
              </a:rPr>
              <a:t> </a:t>
            </a:r>
            <a:r>
              <a:rPr lang="en-US" altLang="zh-CN" sz="2400" b="1" i="1">
                <a:solidFill>
                  <a:srgbClr val="FF0000"/>
                </a:solidFill>
                <a:latin typeface="微软雅黑" panose="020B0503020204020204" charset="-122"/>
                <a:ea typeface="微软雅黑"/>
                <a:sym typeface="+mn-ea"/>
              </a:rPr>
              <a:t>f &lt; v &lt; </a:t>
            </a:r>
            <a:r>
              <a:rPr lang="en-US" altLang="zh-CN" sz="2400" b="1">
                <a:solidFill>
                  <a:srgbClr val="FF0000"/>
                </a:solidFill>
                <a:latin typeface="微软雅黑" panose="020B0503020204020204" charset="-122"/>
                <a:ea typeface="微软雅黑"/>
                <a:sym typeface="+mn-ea"/>
              </a:rPr>
              <a:t>2</a:t>
            </a:r>
            <a:r>
              <a:rPr lang="en-US" altLang="zh-CN" sz="2400" b="1" i="1">
                <a:solidFill>
                  <a:srgbClr val="FF0000"/>
                </a:solidFill>
                <a:latin typeface="微软雅黑" panose="020B0503020204020204" charset="-122"/>
                <a:ea typeface="微软雅黑"/>
                <a:sym typeface="+mn-ea"/>
              </a:rPr>
              <a:t>f</a:t>
            </a:r>
          </a:p>
        </p:txBody>
      </p:sp>
      <p:cxnSp>
        <p:nvCxnSpPr>
          <p:cNvPr id="9" name="直接连接符 8"/>
          <p:cNvCxnSpPr>
            <a:stCxn id="8" idx="0"/>
          </p:cNvCxnSpPr>
          <p:nvPr>
            <p:custDataLst>
              <p:tags r:id="rId11"/>
            </p:custDataLst>
          </p:nvPr>
        </p:nvCxnSpPr>
        <p:spPr>
          <a:xfrm flipH="1">
            <a:off x="6993255" y="2164715"/>
            <a:ext cx="0" cy="1519555"/>
          </a:xfrm>
          <a:prstGeom prst="line">
            <a:avLst/>
          </a:prstGeom>
          <a:ln w="3810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11" name="文本框 10"/>
          <p:cNvSpPr txBox="1"/>
          <p:nvPr>
            <p:custDataLst>
              <p:tags r:id="rId12"/>
            </p:custDataLst>
          </p:nvPr>
        </p:nvSpPr>
        <p:spPr>
          <a:xfrm>
            <a:off x="7463790" y="1870075"/>
            <a:ext cx="4222750" cy="2109470"/>
          </a:xfrm>
          <a:prstGeom prst="rect">
            <a:avLst/>
          </a:prstGeom>
          <a:noFill/>
        </p:spPr>
        <p:txBody>
          <a:bodyPr wrap="square" rtlCol="0">
            <a:noAutofit/>
          </a:bodyPr>
          <a:lstStyle/>
          <a:p>
            <a:pPr>
              <a:lnSpc>
                <a:spcPct val="120000"/>
              </a:lnSpc>
            </a:pPr>
            <a:r>
              <a:rPr lang="zh-CN" altLang="en-US" sz="3600">
                <a:latin typeface="Times New Roman" panose="02020603050405020304" pitchFamily="18" charset="0"/>
                <a:ea typeface="微软雅黑"/>
                <a:cs typeface="Times New Roman" panose="02020603050405020304" pitchFamily="18" charset="0"/>
                <a:sym typeface="+mn-ea"/>
              </a:rPr>
              <a:t>当</a:t>
            </a:r>
            <a:r>
              <a:rPr lang="en-US" altLang="zh-CN" sz="3600">
                <a:latin typeface="Times New Roman" panose="02020603050405020304" pitchFamily="18" charset="0"/>
                <a:ea typeface="微软雅黑"/>
                <a:cs typeface="Times New Roman" panose="02020603050405020304" pitchFamily="18" charset="0"/>
                <a:sym typeface="+mn-ea"/>
              </a:rPr>
              <a:t> </a:t>
            </a:r>
            <a:r>
              <a:rPr lang="en-US" altLang="zh-CN" sz="3600" i="1">
                <a:latin typeface="Times New Roman" panose="02020603050405020304" pitchFamily="18" charset="0"/>
                <a:ea typeface="微软雅黑"/>
                <a:cs typeface="Times New Roman" panose="02020603050405020304" pitchFamily="18" charset="0"/>
                <a:sym typeface="+mn-ea"/>
              </a:rPr>
              <a:t>u  </a:t>
            </a:r>
            <a:r>
              <a:rPr lang="en-US" altLang="zh-CN" sz="3600">
                <a:latin typeface="Times New Roman" panose="02020603050405020304" pitchFamily="18" charset="0"/>
                <a:ea typeface="微软雅黑"/>
                <a:cs typeface="Times New Roman" panose="02020603050405020304" pitchFamily="18" charset="0"/>
                <a:sym typeface="+mn-ea"/>
              </a:rPr>
              <a:t>&gt;</a:t>
            </a:r>
            <a:r>
              <a:rPr lang="en-US" altLang="zh-CN" sz="3600" i="1">
                <a:latin typeface="Times New Roman" panose="02020603050405020304" pitchFamily="18" charset="0"/>
                <a:ea typeface="微软雅黑"/>
                <a:cs typeface="Times New Roman" panose="02020603050405020304" pitchFamily="18" charset="0"/>
                <a:sym typeface="+mn-ea"/>
              </a:rPr>
              <a:t> 2f</a:t>
            </a:r>
            <a:r>
              <a:rPr lang="en-US" altLang="zh-CN" sz="3600" i="1">
                <a:latin typeface="Times New Roman" panose="02020603050405020304" pitchFamily="18" charset="0"/>
                <a:ea typeface="微软雅黑"/>
                <a:cs typeface="Times New Roman" panose="02020603050405020304" pitchFamily="18" charset="0"/>
              </a:rPr>
              <a:t>  </a:t>
            </a:r>
            <a:r>
              <a:rPr lang="zh-CN" altLang="en-US" sz="3600">
                <a:latin typeface="Times New Roman" panose="02020603050405020304" pitchFamily="18" charset="0"/>
                <a:ea typeface="微软雅黑"/>
                <a:cs typeface="Times New Roman" panose="02020603050405020304" pitchFamily="18" charset="0"/>
              </a:rPr>
              <a:t>时</a:t>
            </a:r>
            <a:r>
              <a:rPr lang="en-US" altLang="zh-CN" sz="3600" i="1">
                <a:latin typeface="Times New Roman" panose="02020603050405020304" pitchFamily="18" charset="0"/>
                <a:ea typeface="微软雅黑"/>
                <a:cs typeface="Times New Roman" panose="02020603050405020304" pitchFamily="18" charset="0"/>
              </a:rPr>
              <a:t> </a:t>
            </a:r>
            <a:r>
              <a:rPr lang="zh-CN" altLang="en-US" sz="3600">
                <a:latin typeface="Times New Roman" panose="02020603050405020304" pitchFamily="18" charset="0"/>
                <a:ea typeface="微软雅黑"/>
                <a:cs typeface="Times New Roman" panose="02020603050405020304" pitchFamily="18" charset="0"/>
              </a:rPr>
              <a:t>，</a:t>
            </a:r>
          </a:p>
          <a:p>
            <a:pPr>
              <a:lnSpc>
                <a:spcPct val="120000"/>
              </a:lnSpc>
            </a:pPr>
            <a:r>
              <a:rPr lang="zh-CN" altLang="en-US" sz="3600">
                <a:latin typeface="微软雅黑" panose="020B0503020204020204" charset="-122"/>
                <a:ea typeface="微软雅黑"/>
                <a:cs typeface="微软雅黑" panose="020B0503020204020204" charset="-122"/>
              </a:rPr>
              <a:t>成倒立缩小的实像；</a:t>
            </a:r>
          </a:p>
          <a:p>
            <a:pPr>
              <a:lnSpc>
                <a:spcPct val="120000"/>
              </a:lnSpc>
            </a:pPr>
            <a:r>
              <a:rPr lang="zh-CN" altLang="en-US" sz="3600">
                <a:latin typeface="Times New Roman" panose="02020603050405020304" pitchFamily="18" charset="0"/>
                <a:ea typeface="微软雅黑"/>
                <a:cs typeface="Times New Roman" panose="02020603050405020304" pitchFamily="18" charset="0"/>
                <a:sym typeface="+mn-ea"/>
              </a:rPr>
              <a:t>此时</a:t>
            </a:r>
            <a:r>
              <a:rPr lang="en-US" altLang="zh-CN" sz="3600" i="1">
                <a:latin typeface="Times New Roman" panose="02020603050405020304" pitchFamily="18" charset="0"/>
                <a:ea typeface="微软雅黑"/>
                <a:cs typeface="Times New Roman" panose="02020603050405020304" pitchFamily="18" charset="0"/>
                <a:sym typeface="+mn-ea"/>
              </a:rPr>
              <a:t> f  </a:t>
            </a:r>
            <a:r>
              <a:rPr lang="en-US" altLang="zh-CN" sz="3600">
                <a:latin typeface="Times New Roman" panose="02020603050405020304" pitchFamily="18" charset="0"/>
                <a:ea typeface="微软雅黑"/>
                <a:cs typeface="Times New Roman" panose="02020603050405020304" pitchFamily="18" charset="0"/>
                <a:sym typeface="+mn-ea"/>
              </a:rPr>
              <a:t>&lt;  </a:t>
            </a:r>
            <a:r>
              <a:rPr lang="en-US" altLang="zh-CN" sz="3600" i="1">
                <a:latin typeface="Times New Roman" panose="02020603050405020304" pitchFamily="18" charset="0"/>
                <a:ea typeface="微软雅黑"/>
                <a:cs typeface="Times New Roman" panose="02020603050405020304" pitchFamily="18" charset="0"/>
                <a:sym typeface="+mn-ea"/>
              </a:rPr>
              <a:t>v &lt; 2f </a:t>
            </a:r>
            <a:r>
              <a:rPr lang="zh-CN" altLang="en-US" sz="3600">
                <a:latin typeface="Times New Roman" panose="02020603050405020304" pitchFamily="18" charset="0"/>
                <a:ea typeface="微软雅黑"/>
                <a:cs typeface="Times New Roman" panose="02020603050405020304" pitchFamily="18" charset="0"/>
                <a:sym typeface="+mn-ea"/>
              </a:rPr>
              <a:t>。</a:t>
            </a:r>
            <a:endParaRPr lang="zh-CN" altLang="en-US" sz="3600" i="1">
              <a:latin typeface="Times New Roman" panose="02020603050405020304" pitchFamily="18" charset="0"/>
              <a:ea typeface="微软雅黑"/>
              <a:cs typeface="Times New Roman" panose="02020603050405020304" pitchFamily="18" charset="0"/>
            </a:endParaRPr>
          </a:p>
          <a:p>
            <a:pPr>
              <a:lnSpc>
                <a:spcPct val="120000"/>
              </a:lnSpc>
            </a:pPr>
            <a:endParaRPr lang="zh-CN" altLang="en-US" sz="3600" i="1">
              <a:latin typeface="Times New Roman" panose="02020603050405020304" pitchFamily="18" charset="0"/>
              <a:ea typeface="微软雅黑"/>
              <a:cs typeface="Times New Roman" panose="02020603050405020304" pitchFamily="18" charset="0"/>
            </a:endParaRPr>
          </a:p>
        </p:txBody>
      </p:sp>
      <p:sp>
        <p:nvSpPr>
          <p:cNvPr id="12" name="文本框 11"/>
          <p:cNvSpPr txBox="1"/>
          <p:nvPr>
            <p:custDataLst>
              <p:tags r:id="rId13"/>
            </p:custDataLst>
          </p:nvPr>
        </p:nvSpPr>
        <p:spPr>
          <a:xfrm>
            <a:off x="7416800" y="4619625"/>
            <a:ext cx="4084320" cy="1146810"/>
          </a:xfrm>
          <a:prstGeom prst="rect">
            <a:avLst/>
          </a:prstGeom>
          <a:noFill/>
        </p:spPr>
        <p:txBody>
          <a:bodyPr wrap="square" rtlCol="0">
            <a:noAutofit/>
          </a:bodyPr>
          <a:lstStyle/>
          <a:p>
            <a:r>
              <a:rPr lang="zh-CN" altLang="en-US" sz="3200">
                <a:latin typeface="宋体" panose="02010600030101010101" pitchFamily="2" charset="-122"/>
                <a:ea typeface="宋体" panose="02010600030101010101" pitchFamily="2" charset="-122"/>
              </a:rPr>
              <a:t>想一想：如何使底片上的像变大呢？</a:t>
            </a:r>
          </a:p>
        </p:txBody>
      </p:sp>
      <p:sp>
        <p:nvSpPr>
          <p:cNvPr id="3" name="文本框 2"/>
          <p:cNvSpPr txBox="1"/>
          <p:nvPr>
            <p:custDataLst>
              <p:tags r:id="rId14"/>
            </p:custDataLst>
          </p:nvPr>
        </p:nvSpPr>
        <p:spPr>
          <a:xfrm>
            <a:off x="774065" y="873125"/>
            <a:ext cx="2547620" cy="755650"/>
          </a:xfrm>
          <a:prstGeom prst="rect">
            <a:avLst/>
          </a:prstGeom>
          <a:noFill/>
        </p:spPr>
        <p:txBody>
          <a:bodyPr wrap="square" rtlCol="0">
            <a:noAutofit/>
          </a:bodyPr>
          <a:lstStyle/>
          <a:p>
            <a:pPr>
              <a:lnSpc>
                <a:spcPct val="120000"/>
              </a:lnSpc>
            </a:pPr>
            <a:r>
              <a:rPr lang="zh-CN" altLang="en-US" sz="3200" b="1">
                <a:latin typeface="微软雅黑" panose="020B0503020204020204" charset="-122"/>
                <a:ea typeface="微软雅黑"/>
              </a:rPr>
              <a:t>成像原理</a:t>
            </a:r>
          </a:p>
        </p:txBody>
      </p:sp>
      <p:grpSp>
        <p:nvGrpSpPr>
          <p:cNvPr id="4" name="组合 3"/>
          <p:cNvGrpSpPr/>
          <p:nvPr>
            <p:custDataLst>
              <p:tags r:id="rId15"/>
            </p:custDataLst>
          </p:nvPr>
        </p:nvGrpSpPr>
        <p:grpSpPr>
          <a:xfrm>
            <a:off x="366015" y="1168112"/>
            <a:ext cx="295322" cy="210471"/>
            <a:chOff x="435463" y="1226414"/>
            <a:chExt cx="295380" cy="210512"/>
          </a:xfrm>
        </p:grpSpPr>
        <p:sp>
          <p:nvSpPr>
            <p:cNvPr id="5" name="矩形 4"/>
            <p:cNvSpPr/>
            <p:nvPr>
              <p:custDataLst>
                <p:tags r:id="rId16"/>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custDataLst>
                <p:tags r:id="rId17"/>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blinds(horizontal)">
                                      <p:cBhvr>
                                        <p:cTn id="11" dur="500"/>
                                        <p:tgtEl>
                                          <p:spTgt spid="19"/>
                                        </p:tgtEl>
                                      </p:cBhvr>
                                    </p:animEffect>
                                  </p:childTnLst>
                                </p:cTn>
                              </p:par>
                              <p:par>
                                <p:cTn id="12" presetID="3" presetClass="entr" presetSubtype="10"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linds(horizontal)">
                                      <p:cBhvr>
                                        <p:cTn id="14" dur="500"/>
                                        <p:tgtEl>
                                          <p:spTgt spid="7"/>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linds(horizontal)">
                                      <p:cBhvr>
                                        <p:cTn id="17" dur="500"/>
                                        <p:tgtEl>
                                          <p:spTgt spid="21"/>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linds(horizontal)">
                                      <p:cBhvr>
                                        <p:cTn id="20" dur="500"/>
                                        <p:tgtEl>
                                          <p:spTgt spid="2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linds(horizontal)">
                                      <p:cBhvr>
                                        <p:cTn id="23" dur="500"/>
                                        <p:tgtEl>
                                          <p:spTgt spid="8"/>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blinds(horizontal)">
                                      <p:cBhvr>
                                        <p:cTn id="26" dur="500"/>
                                        <p:tgtEl>
                                          <p:spTgt spid="24"/>
                                        </p:tgtEl>
                                      </p:cBhvr>
                                    </p:animEffect>
                                  </p:childTnLst>
                                </p:cTn>
                              </p:par>
                              <p:par>
                                <p:cTn id="27" presetID="3" presetClass="entr" presetSubtype="1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linds(horizontal)">
                                      <p:cBhvr>
                                        <p:cTn id="29" dur="500"/>
                                        <p:tgtEl>
                                          <p:spTgt spid="9"/>
                                        </p:tgtEl>
                                      </p:cBhvr>
                                    </p:animEffect>
                                  </p:childTnLst>
                                </p:cTn>
                              </p:par>
                            </p:childTnLst>
                          </p:cTn>
                        </p:par>
                      </p:childTnLst>
                    </p:cTn>
                  </p:par>
                  <p:par>
                    <p:cTn id="30" fill="hold" nodeType="clickPar">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childTnLst>
                          </p:cTn>
                        </p:par>
                      </p:childTnLst>
                    </p:cTn>
                  </p:par>
                  <p:par>
                    <p:cTn id="35" fill="hold" nodeType="clickPar">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down)">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8" grpId="0" animBg="1"/>
      <p:bldP spid="24"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4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4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custDataLst>
              <p:tags r:id="rId3"/>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照相机</a:t>
            </a:r>
          </a:p>
        </p:txBody>
      </p:sp>
      <p:cxnSp>
        <p:nvCxnSpPr>
          <p:cNvPr id="19" name="直接连接符 18"/>
          <p:cNvCxnSpPr/>
          <p:nvPr>
            <p:custDataLst>
              <p:tags r:id="rId4"/>
            </p:custDataLst>
          </p:nvPr>
        </p:nvCxnSpPr>
        <p:spPr>
          <a:xfrm>
            <a:off x="623570" y="3041015"/>
            <a:ext cx="2037080" cy="0"/>
          </a:xfrm>
          <a:prstGeom prst="line">
            <a:avLst/>
          </a:prstGeom>
          <a:ln w="19050">
            <a:solidFill>
              <a:srgbClr val="036EB8"/>
            </a:solidFill>
            <a:prstDash val="dashDot"/>
          </a:ln>
        </p:spPr>
        <p:style>
          <a:lnRef idx="1">
            <a:schemeClr val="accent1"/>
          </a:lnRef>
          <a:fillRef idx="0">
            <a:schemeClr val="accent1"/>
          </a:fillRef>
          <a:effectRef idx="0">
            <a:schemeClr val="accent1"/>
          </a:effectRef>
          <a:fontRef idx="minor">
            <a:schemeClr val="tx1"/>
          </a:fontRef>
        </p:style>
      </p:cxnSp>
      <p:sp>
        <p:nvSpPr>
          <p:cNvPr id="60" name="右箭头 59"/>
          <p:cNvSpPr/>
          <p:nvPr>
            <p:custDataLst>
              <p:tags r:id="rId5"/>
            </p:custDataLst>
          </p:nvPr>
        </p:nvSpPr>
        <p:spPr>
          <a:xfrm rot="16200000">
            <a:off x="881380" y="2567305"/>
            <a:ext cx="778510" cy="161925"/>
          </a:xfrm>
          <a:prstGeom prst="rightArrow">
            <a:avLst>
              <a:gd name="adj1" fmla="val 50000"/>
              <a:gd name="adj2" fmla="val 100980"/>
            </a:avLst>
          </a:prstGeom>
          <a:solidFill>
            <a:srgbClr val="00A0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nvGrpSpPr>
          <p:cNvPr id="61" name="组合 60"/>
          <p:cNvGrpSpPr/>
          <p:nvPr>
            <p:custDataLst>
              <p:tags r:id="rId6"/>
            </p:custDataLst>
          </p:nvPr>
        </p:nvGrpSpPr>
        <p:grpSpPr>
          <a:xfrm>
            <a:off x="1271270" y="2256155"/>
            <a:ext cx="3599815" cy="1905"/>
            <a:chOff x="7591" y="6672"/>
            <a:chExt cx="5669" cy="3"/>
          </a:xfrm>
        </p:grpSpPr>
        <p:cxnSp>
          <p:nvCxnSpPr>
            <p:cNvPr id="62" name="直接连接符 61"/>
            <p:cNvCxnSpPr>
              <a:stCxn id="60" idx="3"/>
            </p:cNvCxnSpPr>
            <p:nvPr>
              <p:custDataLst>
                <p:tags r:id="rId41"/>
              </p:custDataLst>
            </p:nvPr>
          </p:nvCxnSpPr>
          <p:spPr>
            <a:xfrm>
              <a:off x="7591" y="6672"/>
              <a:ext cx="566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直接箭头连接符 62"/>
            <p:cNvCxnSpPr/>
            <p:nvPr>
              <p:custDataLst>
                <p:tags r:id="rId42"/>
              </p:custDataLst>
            </p:nvPr>
          </p:nvCxnSpPr>
          <p:spPr>
            <a:xfrm>
              <a:off x="11107" y="6674"/>
              <a:ext cx="419" cy="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64" name="组合 63"/>
          <p:cNvGrpSpPr/>
          <p:nvPr>
            <p:custDataLst>
              <p:tags r:id="rId7"/>
            </p:custDataLst>
          </p:nvPr>
        </p:nvGrpSpPr>
        <p:grpSpPr>
          <a:xfrm>
            <a:off x="4869180" y="2256790"/>
            <a:ext cx="1442720" cy="1532255"/>
            <a:chOff x="15262" y="5873"/>
            <a:chExt cx="2272" cy="2413"/>
          </a:xfrm>
        </p:grpSpPr>
        <p:cxnSp>
          <p:nvCxnSpPr>
            <p:cNvPr id="65" name="直接连接符 64"/>
            <p:cNvCxnSpPr/>
            <p:nvPr>
              <p:custDataLst>
                <p:tags r:id="rId39"/>
              </p:custDataLst>
            </p:nvPr>
          </p:nvCxnSpPr>
          <p:spPr>
            <a:xfrm>
              <a:off x="15262" y="5873"/>
              <a:ext cx="2272" cy="2413"/>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直接箭头连接符 65"/>
            <p:cNvCxnSpPr/>
            <p:nvPr>
              <p:custDataLst>
                <p:tags r:id="rId40"/>
              </p:custDataLst>
            </p:nvPr>
          </p:nvCxnSpPr>
          <p:spPr>
            <a:xfrm>
              <a:off x="15643" y="6276"/>
              <a:ext cx="352" cy="37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67" name="组合 66"/>
          <p:cNvGrpSpPr/>
          <p:nvPr>
            <p:custDataLst>
              <p:tags r:id="rId8"/>
            </p:custDataLst>
          </p:nvPr>
        </p:nvGrpSpPr>
        <p:grpSpPr>
          <a:xfrm>
            <a:off x="2660650" y="1905000"/>
            <a:ext cx="4413250" cy="2194560"/>
            <a:chOff x="11799" y="5366"/>
            <a:chExt cx="6950" cy="3456"/>
          </a:xfrm>
        </p:grpSpPr>
        <p:cxnSp>
          <p:nvCxnSpPr>
            <p:cNvPr id="68" name="直接箭头连接符 67"/>
            <p:cNvCxnSpPr/>
            <p:nvPr>
              <p:custDataLst>
                <p:tags r:id="rId33"/>
              </p:custDataLst>
            </p:nvPr>
          </p:nvCxnSpPr>
          <p:spPr>
            <a:xfrm flipH="1">
              <a:off x="15260" y="5366"/>
              <a:ext cx="0" cy="3456"/>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9" name="直接连接符 68"/>
            <p:cNvCxnSpPr/>
            <p:nvPr>
              <p:custDataLst>
                <p:tags r:id="rId34"/>
              </p:custDataLst>
            </p:nvPr>
          </p:nvCxnSpPr>
          <p:spPr>
            <a:xfrm>
              <a:off x="11799" y="7150"/>
              <a:ext cx="6950" cy="0"/>
            </a:xfrm>
            <a:prstGeom prst="line">
              <a:avLst/>
            </a:prstGeom>
            <a:ln w="19050">
              <a:solidFill>
                <a:srgbClr val="036EB8"/>
              </a:solidFill>
              <a:prstDash val="dashDot"/>
            </a:ln>
          </p:spPr>
          <p:style>
            <a:lnRef idx="1">
              <a:schemeClr val="accent1"/>
            </a:lnRef>
            <a:fillRef idx="0">
              <a:schemeClr val="accent1"/>
            </a:fillRef>
            <a:effectRef idx="0">
              <a:schemeClr val="accent1"/>
            </a:effectRef>
            <a:fontRef idx="minor">
              <a:schemeClr val="tx1"/>
            </a:fontRef>
          </p:style>
        </p:cxnSp>
        <p:sp>
          <p:nvSpPr>
            <p:cNvPr id="70" name="椭圆 69"/>
            <p:cNvSpPr/>
            <p:nvPr>
              <p:custDataLst>
                <p:tags r:id="rId35"/>
              </p:custDataLst>
            </p:nvPr>
          </p:nvSpPr>
          <p:spPr>
            <a:xfrm>
              <a:off x="14077" y="7086"/>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1" name="椭圆 70"/>
            <p:cNvSpPr/>
            <p:nvPr>
              <p:custDataLst>
                <p:tags r:id="rId36"/>
              </p:custDataLst>
            </p:nvPr>
          </p:nvSpPr>
          <p:spPr>
            <a:xfrm>
              <a:off x="12931" y="7086"/>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2" name="椭圆 71"/>
            <p:cNvSpPr/>
            <p:nvPr>
              <p:custDataLst>
                <p:tags r:id="rId37"/>
              </p:custDataLst>
            </p:nvPr>
          </p:nvSpPr>
          <p:spPr>
            <a:xfrm>
              <a:off x="16344" y="7086"/>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3" name="椭圆 72"/>
            <p:cNvSpPr/>
            <p:nvPr>
              <p:custDataLst>
                <p:tags r:id="rId38"/>
              </p:custDataLst>
            </p:nvPr>
          </p:nvSpPr>
          <p:spPr>
            <a:xfrm>
              <a:off x="17471" y="7086"/>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4" name="组合 3"/>
          <p:cNvGrpSpPr/>
          <p:nvPr>
            <p:custDataLst>
              <p:tags r:id="rId9"/>
            </p:custDataLst>
          </p:nvPr>
        </p:nvGrpSpPr>
        <p:grpSpPr>
          <a:xfrm>
            <a:off x="1270635" y="2259330"/>
            <a:ext cx="4681220" cy="1024890"/>
            <a:chOff x="2001" y="3558"/>
            <a:chExt cx="7372" cy="1614"/>
          </a:xfrm>
        </p:grpSpPr>
        <p:cxnSp>
          <p:nvCxnSpPr>
            <p:cNvPr id="74" name="直接连接符 73"/>
            <p:cNvCxnSpPr>
              <a:stCxn id="60" idx="3"/>
            </p:cNvCxnSpPr>
            <p:nvPr>
              <p:custDataLst>
                <p:tags r:id="rId30"/>
              </p:custDataLst>
            </p:nvPr>
          </p:nvCxnSpPr>
          <p:spPr>
            <a:xfrm>
              <a:off x="2001" y="3558"/>
              <a:ext cx="7372" cy="161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5" name="直接箭头连接符 74"/>
            <p:cNvCxnSpPr/>
            <p:nvPr>
              <p:custDataLst>
                <p:tags r:id="rId31"/>
              </p:custDataLst>
            </p:nvPr>
          </p:nvCxnSpPr>
          <p:spPr>
            <a:xfrm>
              <a:off x="4384" y="4088"/>
              <a:ext cx="340" cy="6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6" name="直接箭头连接符 75"/>
            <p:cNvCxnSpPr/>
            <p:nvPr>
              <p:custDataLst>
                <p:tags r:id="rId32"/>
              </p:custDataLst>
            </p:nvPr>
          </p:nvCxnSpPr>
          <p:spPr>
            <a:xfrm>
              <a:off x="8239" y="4911"/>
              <a:ext cx="454" cy="11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77" name="右箭头 76"/>
          <p:cNvSpPr/>
          <p:nvPr>
            <p:custDataLst>
              <p:tags r:id="rId10"/>
            </p:custDataLst>
          </p:nvPr>
        </p:nvSpPr>
        <p:spPr>
          <a:xfrm rot="5400000">
            <a:off x="5704840" y="3110865"/>
            <a:ext cx="231775" cy="76200"/>
          </a:xfrm>
          <a:prstGeom prst="rightArrow">
            <a:avLst>
              <a:gd name="adj1" fmla="val 50000"/>
              <a:gd name="adj2" fmla="val 100833"/>
            </a:avLst>
          </a:prstGeom>
          <a:solidFill>
            <a:srgbClr val="00A0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78" name="文本框 77"/>
          <p:cNvSpPr txBox="1"/>
          <p:nvPr>
            <p:custDataLst>
              <p:tags r:id="rId11"/>
            </p:custDataLst>
          </p:nvPr>
        </p:nvSpPr>
        <p:spPr>
          <a:xfrm>
            <a:off x="3971925" y="3063240"/>
            <a:ext cx="381000" cy="460375"/>
          </a:xfrm>
          <a:prstGeom prst="rect">
            <a:avLst/>
          </a:prstGeom>
          <a:noFill/>
        </p:spPr>
        <p:txBody>
          <a:bodyPr wrap="square" rtlCol="0">
            <a:spAutoFit/>
          </a:bodyPr>
          <a:lstStyle/>
          <a:p>
            <a:r>
              <a:rPr lang="en-US" altLang="zh-CN" sz="2400" b="1" i="1">
                <a:latin typeface="Times New Roman" panose="02020603050405020304" pitchFamily="18" charset="0"/>
                <a:cs typeface="Times New Roman" panose="02020603050405020304" pitchFamily="18" charset="0"/>
              </a:rPr>
              <a:t>F</a:t>
            </a:r>
          </a:p>
        </p:txBody>
      </p:sp>
      <p:sp>
        <p:nvSpPr>
          <p:cNvPr id="79" name="文本框 78"/>
          <p:cNvSpPr txBox="1"/>
          <p:nvPr>
            <p:custDataLst>
              <p:tags r:id="rId12"/>
            </p:custDataLst>
          </p:nvPr>
        </p:nvSpPr>
        <p:spPr>
          <a:xfrm>
            <a:off x="5375910" y="3060065"/>
            <a:ext cx="381000" cy="460375"/>
          </a:xfrm>
          <a:prstGeom prst="rect">
            <a:avLst/>
          </a:prstGeom>
          <a:noFill/>
        </p:spPr>
        <p:txBody>
          <a:bodyPr wrap="square" rtlCol="0">
            <a:spAutoFit/>
          </a:bodyPr>
          <a:lstStyle/>
          <a:p>
            <a:r>
              <a:rPr lang="en-US" altLang="zh-CN" sz="2400" b="1" i="1">
                <a:latin typeface="Times New Roman" panose="02020603050405020304" pitchFamily="18" charset="0"/>
                <a:cs typeface="Times New Roman" panose="02020603050405020304" pitchFamily="18" charset="0"/>
              </a:rPr>
              <a:t>F</a:t>
            </a:r>
          </a:p>
        </p:txBody>
      </p:sp>
      <p:sp>
        <p:nvSpPr>
          <p:cNvPr id="81" name="右箭头 80"/>
          <p:cNvSpPr/>
          <p:nvPr>
            <p:custDataLst>
              <p:tags r:id="rId13"/>
            </p:custDataLst>
          </p:nvPr>
        </p:nvSpPr>
        <p:spPr>
          <a:xfrm rot="16200000">
            <a:off x="2762885" y="2565400"/>
            <a:ext cx="778510" cy="161925"/>
          </a:xfrm>
          <a:prstGeom prst="rightArrow">
            <a:avLst>
              <a:gd name="adj1" fmla="val 50000"/>
              <a:gd name="adj2" fmla="val 10098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nvGrpSpPr>
          <p:cNvPr id="82" name="组合 81"/>
          <p:cNvGrpSpPr/>
          <p:nvPr>
            <p:custDataLst>
              <p:tags r:id="rId14"/>
            </p:custDataLst>
          </p:nvPr>
        </p:nvGrpSpPr>
        <p:grpSpPr>
          <a:xfrm>
            <a:off x="3163570" y="2259330"/>
            <a:ext cx="3436620" cy="1602105"/>
            <a:chOff x="3250" y="3634"/>
            <a:chExt cx="5412" cy="2523"/>
          </a:xfrm>
        </p:grpSpPr>
        <p:cxnSp>
          <p:nvCxnSpPr>
            <p:cNvPr id="83" name="直接连接符 82"/>
            <p:cNvCxnSpPr/>
            <p:nvPr>
              <p:custDataLst>
                <p:tags r:id="rId27"/>
              </p:custDataLst>
            </p:nvPr>
          </p:nvCxnSpPr>
          <p:spPr>
            <a:xfrm>
              <a:off x="3250" y="3634"/>
              <a:ext cx="5412" cy="2523"/>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4" name="直接箭头连接符 83"/>
            <p:cNvCxnSpPr/>
            <p:nvPr>
              <p:custDataLst>
                <p:tags r:id="rId28"/>
              </p:custDataLst>
            </p:nvPr>
          </p:nvCxnSpPr>
          <p:spPr>
            <a:xfrm>
              <a:off x="4296" y="4115"/>
              <a:ext cx="227" cy="114"/>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5" name="直接箭头连接符 84"/>
            <p:cNvCxnSpPr/>
            <p:nvPr>
              <p:custDataLst>
                <p:tags r:id="rId29"/>
              </p:custDataLst>
            </p:nvPr>
          </p:nvCxnSpPr>
          <p:spPr>
            <a:xfrm>
              <a:off x="6421" y="5101"/>
              <a:ext cx="313" cy="149"/>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sp>
        <p:nvSpPr>
          <p:cNvPr id="86" name="右箭头 85"/>
          <p:cNvSpPr/>
          <p:nvPr>
            <p:custDataLst>
              <p:tags r:id="rId15"/>
            </p:custDataLst>
          </p:nvPr>
        </p:nvSpPr>
        <p:spPr>
          <a:xfrm rot="5400000">
            <a:off x="5879465" y="3275965"/>
            <a:ext cx="626745" cy="141605"/>
          </a:xfrm>
          <a:prstGeom prst="rightArrow">
            <a:avLst>
              <a:gd name="adj1" fmla="val 50000"/>
              <a:gd name="adj2" fmla="val 10098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87" name="文本框 86"/>
          <p:cNvSpPr txBox="1"/>
          <p:nvPr>
            <p:custDataLst>
              <p:tags r:id="rId16"/>
            </p:custDataLst>
          </p:nvPr>
        </p:nvSpPr>
        <p:spPr>
          <a:xfrm>
            <a:off x="767080" y="4004945"/>
            <a:ext cx="10935335" cy="2185035"/>
          </a:xfrm>
          <a:prstGeom prst="rect">
            <a:avLst/>
          </a:prstGeom>
          <a:noFill/>
          <a:ln>
            <a:noFill/>
          </a:ln>
        </p:spPr>
        <p:txBody>
          <a:bodyPr wrap="square" rtlCol="0">
            <a:noAutofit/>
          </a:bodyPr>
          <a:lstStyle/>
          <a:p>
            <a:pPr>
              <a:lnSpc>
                <a:spcPct val="120000"/>
              </a:lnSpc>
            </a:pPr>
            <a:r>
              <a:rPr lang="zh-CN" altLang="en-US" sz="2800">
                <a:latin typeface="微软雅黑" panose="020B0503020204020204" charset="-122"/>
                <a:ea typeface="微软雅黑"/>
              </a:rPr>
              <a:t>成实像时，</a:t>
            </a:r>
          </a:p>
          <a:p>
            <a:pPr>
              <a:lnSpc>
                <a:spcPct val="120000"/>
              </a:lnSpc>
            </a:pPr>
            <a:r>
              <a:rPr lang="zh-CN" altLang="en-US" sz="2800">
                <a:solidFill>
                  <a:srgbClr val="FF0000"/>
                </a:solidFill>
                <a:latin typeface="微软雅黑" panose="020B0503020204020204" charset="-122"/>
                <a:ea typeface="微软雅黑"/>
              </a:rPr>
              <a:t>物近像远像变大；物远像近像变小。</a:t>
            </a:r>
          </a:p>
          <a:p>
            <a:pPr>
              <a:lnSpc>
                <a:spcPct val="120000"/>
              </a:lnSpc>
            </a:pPr>
            <a:r>
              <a:rPr lang="zh-CN" altLang="en-US" sz="2800">
                <a:solidFill>
                  <a:schemeClr val="tx1"/>
                </a:solidFill>
                <a:latin typeface="微软雅黑" panose="020B0503020204020204" charset="-122"/>
                <a:ea typeface="微软雅黑"/>
              </a:rPr>
              <a:t>所以照相机应离被拍摄的</a:t>
            </a:r>
            <a:r>
              <a:rPr lang="zh-CN" altLang="en-US" sz="2800">
                <a:solidFill>
                  <a:srgbClr val="FF0000"/>
                </a:solidFill>
                <a:latin typeface="微软雅黑" panose="020B0503020204020204" charset="-122"/>
                <a:ea typeface="微软雅黑"/>
              </a:rPr>
              <a:t>物体近一些，镜头向外拉</a:t>
            </a:r>
            <a:r>
              <a:rPr lang="zh-CN" altLang="en-US" sz="2800">
                <a:solidFill>
                  <a:schemeClr val="tx1"/>
                </a:solidFill>
                <a:latin typeface="微软雅黑" panose="020B0503020204020204" charset="-122"/>
                <a:ea typeface="微软雅黑"/>
              </a:rPr>
              <a:t>，使镜头到底片的距离远一些。</a:t>
            </a:r>
          </a:p>
        </p:txBody>
      </p:sp>
      <p:grpSp>
        <p:nvGrpSpPr>
          <p:cNvPr id="5" name="组合 4"/>
          <p:cNvGrpSpPr/>
          <p:nvPr>
            <p:custDataLst>
              <p:tags r:id="rId17"/>
            </p:custDataLst>
          </p:nvPr>
        </p:nvGrpSpPr>
        <p:grpSpPr>
          <a:xfrm>
            <a:off x="3148330" y="2252980"/>
            <a:ext cx="1710000" cy="6350"/>
            <a:chOff x="7591" y="6672"/>
            <a:chExt cx="5669" cy="10"/>
          </a:xfrm>
        </p:grpSpPr>
        <p:cxnSp>
          <p:nvCxnSpPr>
            <p:cNvPr id="6" name="直接连接符 5"/>
            <p:cNvCxnSpPr/>
            <p:nvPr>
              <p:custDataLst>
                <p:tags r:id="rId25"/>
              </p:custDataLst>
            </p:nvPr>
          </p:nvCxnSpPr>
          <p:spPr>
            <a:xfrm>
              <a:off x="7591" y="6672"/>
              <a:ext cx="5669"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 name="直接箭头连接符 6"/>
            <p:cNvCxnSpPr/>
            <p:nvPr>
              <p:custDataLst>
                <p:tags r:id="rId26"/>
              </p:custDataLst>
            </p:nvPr>
          </p:nvCxnSpPr>
          <p:spPr>
            <a:xfrm>
              <a:off x="9248" y="6681"/>
              <a:ext cx="419" cy="1"/>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grpSp>
        <p:nvGrpSpPr>
          <p:cNvPr id="8" name="组合 7"/>
          <p:cNvGrpSpPr/>
          <p:nvPr>
            <p:custDataLst>
              <p:tags r:id="rId18"/>
            </p:custDataLst>
          </p:nvPr>
        </p:nvGrpSpPr>
        <p:grpSpPr>
          <a:xfrm>
            <a:off x="4869180" y="2252980"/>
            <a:ext cx="1442720" cy="1532255"/>
            <a:chOff x="15262" y="5873"/>
            <a:chExt cx="2272" cy="2413"/>
          </a:xfrm>
        </p:grpSpPr>
        <p:cxnSp>
          <p:nvCxnSpPr>
            <p:cNvPr id="9" name="直接连接符 8"/>
            <p:cNvCxnSpPr/>
            <p:nvPr>
              <p:custDataLst>
                <p:tags r:id="rId23"/>
              </p:custDataLst>
            </p:nvPr>
          </p:nvCxnSpPr>
          <p:spPr>
            <a:xfrm>
              <a:off x="15262" y="5873"/>
              <a:ext cx="2272" cy="2413"/>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p:nvPr>
              <p:custDataLst>
                <p:tags r:id="rId24"/>
              </p:custDataLst>
            </p:nvPr>
          </p:nvCxnSpPr>
          <p:spPr>
            <a:xfrm>
              <a:off x="15643" y="6276"/>
              <a:ext cx="352" cy="370"/>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sp>
        <p:nvSpPr>
          <p:cNvPr id="44" name="文本框 43"/>
          <p:cNvSpPr txBox="1"/>
          <p:nvPr>
            <p:custDataLst>
              <p:tags r:id="rId19"/>
            </p:custDataLst>
          </p:nvPr>
        </p:nvSpPr>
        <p:spPr>
          <a:xfrm>
            <a:off x="774065" y="873125"/>
            <a:ext cx="2547620" cy="755650"/>
          </a:xfrm>
          <a:prstGeom prst="rect">
            <a:avLst/>
          </a:prstGeom>
          <a:noFill/>
        </p:spPr>
        <p:txBody>
          <a:bodyPr wrap="square" rtlCol="0">
            <a:noAutofit/>
          </a:bodyPr>
          <a:lstStyle/>
          <a:p>
            <a:pPr>
              <a:lnSpc>
                <a:spcPct val="120000"/>
              </a:lnSpc>
            </a:pPr>
            <a:r>
              <a:rPr lang="zh-CN" altLang="en-US" sz="3200" b="1">
                <a:latin typeface="微软雅黑" panose="020B0503020204020204" charset="-122"/>
                <a:ea typeface="微软雅黑"/>
              </a:rPr>
              <a:t>成像原理</a:t>
            </a:r>
          </a:p>
        </p:txBody>
      </p:sp>
      <p:grpSp>
        <p:nvGrpSpPr>
          <p:cNvPr id="47" name="组合 46"/>
          <p:cNvGrpSpPr/>
          <p:nvPr>
            <p:custDataLst>
              <p:tags r:id="rId20"/>
            </p:custDataLst>
          </p:nvPr>
        </p:nvGrpSpPr>
        <p:grpSpPr>
          <a:xfrm>
            <a:off x="366015" y="1168112"/>
            <a:ext cx="295322" cy="210471"/>
            <a:chOff x="435463" y="1226414"/>
            <a:chExt cx="295380" cy="210512"/>
          </a:xfrm>
        </p:grpSpPr>
        <p:sp>
          <p:nvSpPr>
            <p:cNvPr id="48" name="矩形 47"/>
            <p:cNvSpPr/>
            <p:nvPr>
              <p:custDataLst>
                <p:tags r:id="rId21"/>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custDataLst>
                <p:tags r:id="rId22"/>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down)">
                                      <p:cBhvr>
                                        <p:cTn id="7" dur="500"/>
                                        <p:tgtEl>
                                          <p:spTgt spid="60"/>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61"/>
                                        </p:tgtEl>
                                        <p:attrNameLst>
                                          <p:attrName>style.visibility</p:attrName>
                                        </p:attrNameLst>
                                      </p:cBhvr>
                                      <p:to>
                                        <p:strVal val="visible"/>
                                      </p:to>
                                    </p:set>
                                    <p:animEffect transition="in" filter="wipe(left)">
                                      <p:cBhvr>
                                        <p:cTn id="11" dur="500"/>
                                        <p:tgtEl>
                                          <p:spTgt spid="61"/>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64"/>
                                        </p:tgtEl>
                                        <p:attrNameLst>
                                          <p:attrName>style.visibility</p:attrName>
                                        </p:attrNameLst>
                                      </p:cBhvr>
                                      <p:to>
                                        <p:strVal val="visible"/>
                                      </p:to>
                                    </p:set>
                                    <p:animEffect transition="in" filter="wipe(left)">
                                      <p:cBhvr>
                                        <p:cTn id="15" dur="500"/>
                                        <p:tgtEl>
                                          <p:spTgt spid="64"/>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left)">
                                      <p:cBhvr>
                                        <p:cTn id="19" dur="500"/>
                                        <p:tgtEl>
                                          <p:spTgt spid="4"/>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77"/>
                                        </p:tgtEl>
                                        <p:attrNameLst>
                                          <p:attrName>style.visibility</p:attrName>
                                        </p:attrNameLst>
                                      </p:cBhvr>
                                      <p:to>
                                        <p:strVal val="visible"/>
                                      </p:to>
                                    </p:set>
                                    <p:animEffect transition="in" filter="wipe(up)">
                                      <p:cBhvr>
                                        <p:cTn id="23" dur="500"/>
                                        <p:tgtEl>
                                          <p:spTgt spid="77"/>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1"/>
                                        </p:tgtEl>
                                        <p:attrNameLst>
                                          <p:attrName>style.visibility</p:attrName>
                                        </p:attrNameLst>
                                      </p:cBhvr>
                                      <p:to>
                                        <p:strVal val="visible"/>
                                      </p:to>
                                    </p:set>
                                    <p:animEffect transition="in" filter="wipe(down)">
                                      <p:cBhvr>
                                        <p:cTn id="28" dur="500"/>
                                        <p:tgtEl>
                                          <p:spTgt spid="81"/>
                                        </p:tgtEl>
                                      </p:cBhvr>
                                    </p:animEffect>
                                  </p:childTnLst>
                                </p:cTn>
                              </p:par>
                            </p:childTnLst>
                          </p:cTn>
                        </p:par>
                        <p:par>
                          <p:cTn id="29" fill="hold" nodeType="afterGroup">
                            <p:stCondLst>
                              <p:cond delay="500"/>
                            </p:stCondLst>
                            <p:childTnLst>
                              <p:par>
                                <p:cTn id="30" presetID="22" presetClass="entr" presetSubtype="8" fill="hold"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par>
                          <p:cTn id="33" fill="hold" nodeType="afterGroup">
                            <p:stCondLst>
                              <p:cond delay="1000"/>
                            </p:stCondLst>
                            <p:childTnLst>
                              <p:par>
                                <p:cTn id="34" presetID="22" presetClass="entr" presetSubtype="8" fill="hold" nodeType="after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left)">
                                      <p:cBhvr>
                                        <p:cTn id="36" dur="500"/>
                                        <p:tgtEl>
                                          <p:spTgt spid="8"/>
                                        </p:tgtEl>
                                      </p:cBhvr>
                                    </p:animEffect>
                                  </p:childTnLst>
                                </p:cTn>
                              </p:par>
                            </p:childTnLst>
                          </p:cTn>
                        </p:par>
                        <p:par>
                          <p:cTn id="37" fill="hold" nodeType="afterGroup">
                            <p:stCondLst>
                              <p:cond delay="1500"/>
                            </p:stCondLst>
                            <p:childTnLst>
                              <p:par>
                                <p:cTn id="38" presetID="22" presetClass="entr" presetSubtype="8" fill="hold" nodeType="afterEffect">
                                  <p:stCondLst>
                                    <p:cond delay="0"/>
                                  </p:stCondLst>
                                  <p:childTnLst>
                                    <p:set>
                                      <p:cBhvr>
                                        <p:cTn id="39" dur="1" fill="hold">
                                          <p:stCondLst>
                                            <p:cond delay="0"/>
                                          </p:stCondLst>
                                        </p:cTn>
                                        <p:tgtEl>
                                          <p:spTgt spid="82"/>
                                        </p:tgtEl>
                                        <p:attrNameLst>
                                          <p:attrName>style.visibility</p:attrName>
                                        </p:attrNameLst>
                                      </p:cBhvr>
                                      <p:to>
                                        <p:strVal val="visible"/>
                                      </p:to>
                                    </p:set>
                                    <p:animEffect transition="in" filter="wipe(left)">
                                      <p:cBhvr>
                                        <p:cTn id="40" dur="500"/>
                                        <p:tgtEl>
                                          <p:spTgt spid="82"/>
                                        </p:tgtEl>
                                      </p:cBhvr>
                                    </p:animEffect>
                                  </p:childTnLst>
                                </p:cTn>
                              </p:par>
                            </p:childTnLst>
                          </p:cTn>
                        </p:par>
                        <p:par>
                          <p:cTn id="41" fill="hold" nodeType="afterGroup">
                            <p:stCondLst>
                              <p:cond delay="2000"/>
                            </p:stCondLst>
                            <p:childTnLst>
                              <p:par>
                                <p:cTn id="42" presetID="22" presetClass="entr" presetSubtype="1" fill="hold" grpId="0" nodeType="afterEffect">
                                  <p:stCondLst>
                                    <p:cond delay="0"/>
                                  </p:stCondLst>
                                  <p:childTnLst>
                                    <p:set>
                                      <p:cBhvr>
                                        <p:cTn id="43" dur="1" fill="hold">
                                          <p:stCondLst>
                                            <p:cond delay="0"/>
                                          </p:stCondLst>
                                        </p:cTn>
                                        <p:tgtEl>
                                          <p:spTgt spid="86"/>
                                        </p:tgtEl>
                                        <p:attrNameLst>
                                          <p:attrName>style.visibility</p:attrName>
                                        </p:attrNameLst>
                                      </p:cBhvr>
                                      <p:to>
                                        <p:strVal val="visible"/>
                                      </p:to>
                                    </p:set>
                                    <p:animEffect transition="in" filter="wipe(up)">
                                      <p:cBhvr>
                                        <p:cTn id="44" dur="500"/>
                                        <p:tgtEl>
                                          <p:spTgt spid="86"/>
                                        </p:tgtEl>
                                      </p:cBhvr>
                                    </p:animEffect>
                                  </p:childTnLst>
                                </p:cTn>
                              </p:par>
                            </p:childTnLst>
                          </p:cTn>
                        </p:par>
                      </p:childTnLst>
                    </p:cTn>
                  </p:par>
                  <p:par>
                    <p:cTn id="45" fill="hold" nodeType="clickPar">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87">
                                            <p:txEl>
                                              <p:pRg st="0" end="0"/>
                                            </p:txEl>
                                          </p:spTgt>
                                        </p:tgtEl>
                                        <p:attrNameLst>
                                          <p:attrName>style.visibility</p:attrName>
                                        </p:attrNameLst>
                                      </p:cBhvr>
                                      <p:to>
                                        <p:strVal val="visible"/>
                                      </p:to>
                                    </p:set>
                                    <p:animEffect transition="in" filter="randombar(horizontal)">
                                      <p:cBhvr>
                                        <p:cTn id="49" dur="500"/>
                                        <p:tgtEl>
                                          <p:spTgt spid="87">
                                            <p:txEl>
                                              <p:pRg st="0" end="0"/>
                                            </p:txEl>
                                          </p:spTgt>
                                        </p:tgtEl>
                                      </p:cBhvr>
                                    </p:animEffect>
                                  </p:childTnLst>
                                </p:cTn>
                              </p:par>
                            </p:childTnLst>
                          </p:cTn>
                        </p:par>
                        <p:par>
                          <p:cTn id="50" fill="hold" nodeType="afterGroup">
                            <p:stCondLst>
                              <p:cond delay="500"/>
                            </p:stCondLst>
                            <p:childTnLst>
                              <p:par>
                                <p:cTn id="51" presetID="14" presetClass="entr" presetSubtype="10" fill="hold" nodeType="afterEffect">
                                  <p:stCondLst>
                                    <p:cond delay="0"/>
                                  </p:stCondLst>
                                  <p:childTnLst>
                                    <p:set>
                                      <p:cBhvr>
                                        <p:cTn id="52" dur="1" fill="hold">
                                          <p:stCondLst>
                                            <p:cond delay="0"/>
                                          </p:stCondLst>
                                        </p:cTn>
                                        <p:tgtEl>
                                          <p:spTgt spid="87">
                                            <p:txEl>
                                              <p:pRg st="1" end="1"/>
                                            </p:txEl>
                                          </p:spTgt>
                                        </p:tgtEl>
                                        <p:attrNameLst>
                                          <p:attrName>style.visibility</p:attrName>
                                        </p:attrNameLst>
                                      </p:cBhvr>
                                      <p:to>
                                        <p:strVal val="visible"/>
                                      </p:to>
                                    </p:set>
                                    <p:animEffect transition="in" filter="randombar(horizontal)">
                                      <p:cBhvr>
                                        <p:cTn id="53" dur="500"/>
                                        <p:tgtEl>
                                          <p:spTgt spid="87">
                                            <p:txEl>
                                              <p:pRg st="1" end="1"/>
                                            </p:txEl>
                                          </p:spTgt>
                                        </p:tgtEl>
                                      </p:cBhvr>
                                    </p:animEffect>
                                  </p:childTnLst>
                                </p:cTn>
                              </p:par>
                            </p:childTnLst>
                          </p:cTn>
                        </p:par>
                      </p:childTnLst>
                    </p:cTn>
                  </p:par>
                  <p:par>
                    <p:cTn id="54" fill="hold" nodeType="clickPar">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87">
                                            <p:txEl>
                                              <p:pRg st="2" end="2"/>
                                            </p:txEl>
                                          </p:spTgt>
                                        </p:tgtEl>
                                        <p:attrNameLst>
                                          <p:attrName>style.visibility</p:attrName>
                                        </p:attrNameLst>
                                      </p:cBhvr>
                                      <p:to>
                                        <p:strVal val="visible"/>
                                      </p:to>
                                    </p:set>
                                    <p:animEffect transition="in" filter="randombar(horizontal)">
                                      <p:cBhvr>
                                        <p:cTn id="58" dur="500"/>
                                        <p:tgtEl>
                                          <p:spTgt spid="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77" grpId="0" animBg="1"/>
      <p:bldP spid="81" grpId="0" animBg="1"/>
      <p:bldP spid="8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0"/>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1"/>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2"/>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5" name="组合 4"/>
          <p:cNvGrpSpPr/>
          <p:nvPr>
            <p:custDataLst>
              <p:tags r:id="rId3"/>
            </p:custDataLst>
          </p:nvPr>
        </p:nvGrpSpPr>
        <p:grpSpPr>
          <a:xfrm>
            <a:off x="479425" y="908685"/>
            <a:ext cx="1856105" cy="807720"/>
            <a:chOff x="641" y="1545"/>
            <a:chExt cx="2923" cy="1272"/>
          </a:xfrm>
        </p:grpSpPr>
        <p:pic>
          <p:nvPicPr>
            <p:cNvPr id="3" name="图片 2" descr="卫星"/>
            <p:cNvPicPr>
              <a:picLocks noChangeAspect="1"/>
            </p:cNvPicPr>
            <p:nvPr>
              <p:custDataLst>
                <p:tags r:id="rId8"/>
              </p:custDataLst>
            </p:nvPr>
          </p:nvPicPr>
          <p:blipFill>
            <a:blip r:embed="rId14">
              <a:extLst>
                <a:ext uri="{96DAC541-7B7A-43D3-8B79-37D633B846F1}">
                  <asvg:svgBlip xmlns:asvg="http://schemas.microsoft.com/office/drawing/2016/SVG/main" r:embed="rId15"/>
                </a:ext>
              </a:extLst>
            </a:blip>
            <a:stretch>
              <a:fillRect/>
            </a:stretch>
          </p:blipFill>
          <p:spPr>
            <a:xfrm>
              <a:off x="641" y="1545"/>
              <a:ext cx="1112" cy="1112"/>
            </a:xfrm>
            <a:prstGeom prst="rect">
              <a:avLst/>
            </a:prstGeom>
          </p:spPr>
        </p:pic>
        <p:sp>
          <p:nvSpPr>
            <p:cNvPr id="4" name="文本框 3"/>
            <p:cNvSpPr txBox="1"/>
            <p:nvPr>
              <p:custDataLst>
                <p:tags r:id="rId9"/>
              </p:custDataLst>
            </p:nvPr>
          </p:nvSpPr>
          <p:spPr>
            <a:xfrm>
              <a:off x="1548" y="1771"/>
              <a:ext cx="2016" cy="1047"/>
            </a:xfrm>
            <a:prstGeom prst="rect">
              <a:avLst/>
            </a:prstGeom>
            <a:noFill/>
          </p:spPr>
          <p:txBody>
            <a:bodyPr wrap="square" rtlCol="0">
              <a:noAutofit/>
            </a:bodyPr>
            <a:lstStyle/>
            <a:p>
              <a:pPr>
                <a:lnSpc>
                  <a:spcPct val="120000"/>
                </a:lnSpc>
              </a:pPr>
              <a:r>
                <a:rPr lang="zh-CN" altLang="en-US" sz="2800" b="1">
                  <a:latin typeface="微软雅黑" panose="020B0503020204020204" charset="-122"/>
                  <a:ea typeface="微软雅黑"/>
                </a:rPr>
                <a:t>科学窗</a:t>
              </a:r>
            </a:p>
          </p:txBody>
        </p:sp>
      </p:grpSp>
      <p:sp>
        <p:nvSpPr>
          <p:cNvPr id="8" name="文本框 7"/>
          <p:cNvSpPr txBox="1"/>
          <p:nvPr>
            <p:custDataLst>
              <p:tags r:id="rId4"/>
            </p:custDataLst>
          </p:nvPr>
        </p:nvSpPr>
        <p:spPr>
          <a:xfrm>
            <a:off x="4223385" y="1628775"/>
            <a:ext cx="3782060" cy="678815"/>
          </a:xfrm>
          <a:prstGeom prst="rect">
            <a:avLst/>
          </a:prstGeom>
          <a:noFill/>
        </p:spPr>
        <p:txBody>
          <a:bodyPr wrap="square" rtlCol="0">
            <a:noAutofit/>
          </a:bodyPr>
          <a:lstStyle/>
          <a:p>
            <a:pPr>
              <a:lnSpc>
                <a:spcPct val="120000"/>
              </a:lnSpc>
            </a:pPr>
            <a:r>
              <a:rPr lang="zh-CN" altLang="en-US" sz="2800">
                <a:latin typeface="微软雅黑" panose="020B0503020204020204" charset="-122"/>
                <a:ea typeface="微软雅黑"/>
              </a:rPr>
              <a:t>专业照相机的一些参数</a:t>
            </a:r>
          </a:p>
        </p:txBody>
      </p:sp>
      <p:pic>
        <p:nvPicPr>
          <p:cNvPr id="6" name="90秒教会你所有相机的参数设置!.1342845562">
            <a:hlinkClick r:id="" action="ppaction://media"/>
          </p:cNvPr>
          <p:cNvPicPr/>
          <p:nvPr>
            <a:videoFile r:link="rId6"/>
            <p:custDataLst>
              <p:tags r:id="rId7"/>
            </p:custDataLst>
            <p:extLst>
              <p:ext uri="{DAA4B4D4-6D71-4841-9C94-3DE7FCFB9230}">
                <p14:media xmlns:p14="http://schemas.microsoft.com/office/powerpoint/2010/main" r:embed="rId5"/>
              </p:ext>
            </p:extLst>
          </p:nvPr>
        </p:nvPicPr>
        <p:blipFill>
          <a:blip r:embed="rId16"/>
          <a:stretch>
            <a:fillRect/>
          </a:stretch>
        </p:blipFill>
        <p:spPr>
          <a:xfrm>
            <a:off x="2063115" y="2322195"/>
            <a:ext cx="8037195" cy="373126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6"/>
                                        </p:tgtEl>
                                      </p:cBhvr>
                                    </p:cmd>
                                  </p:childTnLst>
                                </p:cTn>
                              </p:par>
                            </p:childTnLst>
                          </p:cTn>
                        </p:par>
                      </p:childTnLst>
                    </p:cTn>
                  </p:par>
                </p:childTnLst>
              </p:cTn>
              <p:nextCondLst>
                <p:cond evt="onClick" delay="0">
                  <p:tgtEl>
                    <p:spTgt spid="6"/>
                  </p:tgtEl>
                </p:cond>
              </p:nextCondLst>
            </p:seq>
            <p:video fullScrn="1">
              <p:cMediaNode>
                <p:cTn id="7" fill="hold"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22"/>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23"/>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24"/>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1" name="图片 10"/>
          <p:cNvPicPr>
            <a:picLocks noChangeAspect="1"/>
          </p:cNvPicPr>
          <p:nvPr>
            <p:custDataLst>
              <p:tags r:id="rId3"/>
            </p:custDataLst>
          </p:nvPr>
        </p:nvPicPr>
        <p:blipFill>
          <a:blip r:embed="rId26">
            <a:clrChange>
              <a:clrFrom>
                <a:srgbClr val="FFFFFF">
                  <a:alpha val="100000"/>
                </a:srgbClr>
              </a:clrFrom>
              <a:clrTo>
                <a:srgbClr val="FFFFFF">
                  <a:alpha val="100000"/>
                  <a:alpha val="0"/>
                </a:srgbClr>
              </a:clrTo>
            </a:clrChange>
          </a:blip>
          <a:srcRect l="9198" t="14474" r="8809" b="7427"/>
          <a:stretch>
            <a:fillRect/>
          </a:stretch>
        </p:blipFill>
        <p:spPr>
          <a:xfrm>
            <a:off x="551815" y="1485265"/>
            <a:ext cx="3053080" cy="4363720"/>
          </a:xfrm>
          <a:prstGeom prst="rect">
            <a:avLst/>
          </a:prstGeom>
        </p:spPr>
      </p:pic>
      <p:grpSp>
        <p:nvGrpSpPr>
          <p:cNvPr id="20" name="组合 19"/>
          <p:cNvGrpSpPr/>
          <p:nvPr>
            <p:custDataLst>
              <p:tags r:id="rId4"/>
            </p:custDataLst>
          </p:nvPr>
        </p:nvGrpSpPr>
        <p:grpSpPr>
          <a:xfrm>
            <a:off x="2531745" y="1280795"/>
            <a:ext cx="1781175" cy="464185"/>
            <a:chOff x="14772" y="2310"/>
            <a:chExt cx="2805" cy="731"/>
          </a:xfrm>
        </p:grpSpPr>
        <p:sp>
          <p:nvSpPr>
            <p:cNvPr id="12" name="文本框 11"/>
            <p:cNvSpPr txBox="1"/>
            <p:nvPr>
              <p:custDataLst>
                <p:tags r:id="rId20"/>
              </p:custDataLst>
            </p:nvPr>
          </p:nvSpPr>
          <p:spPr>
            <a:xfrm>
              <a:off x="16254" y="2310"/>
              <a:ext cx="1323" cy="725"/>
            </a:xfrm>
            <a:prstGeom prst="rect">
              <a:avLst/>
            </a:prstGeom>
            <a:noFill/>
            <a:ln>
              <a:solidFill>
                <a:srgbClr val="036EB8"/>
              </a:solidFill>
            </a:ln>
          </p:spPr>
          <p:txBody>
            <a:bodyPr wrap="square" rtlCol="0">
              <a:spAutoFit/>
            </a:bodyPr>
            <a:lstStyle/>
            <a:p>
              <a:pPr algn="ctr"/>
              <a:r>
                <a:rPr lang="zh-CN" altLang="en-US" sz="2400">
                  <a:latin typeface="微软雅黑" panose="020B0503020204020204" charset="-122"/>
                  <a:ea typeface="微软雅黑"/>
                </a:rPr>
                <a:t>目镜</a:t>
              </a:r>
            </a:p>
          </p:txBody>
        </p:sp>
        <p:cxnSp>
          <p:nvCxnSpPr>
            <p:cNvPr id="16" name="直接箭头连接符 15"/>
            <p:cNvCxnSpPr>
              <a:stCxn id="12" idx="1"/>
            </p:cNvCxnSpPr>
            <p:nvPr>
              <p:custDataLst>
                <p:tags r:id="rId21"/>
              </p:custDataLst>
            </p:nvPr>
          </p:nvCxnSpPr>
          <p:spPr>
            <a:xfrm flipH="1">
              <a:off x="14772" y="2673"/>
              <a:ext cx="1482" cy="368"/>
            </a:xfrm>
            <a:prstGeom prst="straightConnector1">
              <a:avLst/>
            </a:prstGeom>
            <a:ln w="19050">
              <a:solidFill>
                <a:srgbClr val="036EB8"/>
              </a:solidFill>
              <a:tailEnd type="arrow"/>
            </a:ln>
          </p:spPr>
          <p:style>
            <a:lnRef idx="1">
              <a:schemeClr val="accent1"/>
            </a:lnRef>
            <a:fillRef idx="0">
              <a:schemeClr val="accent1"/>
            </a:fillRef>
            <a:effectRef idx="0">
              <a:schemeClr val="accent1"/>
            </a:effectRef>
            <a:fontRef idx="minor">
              <a:schemeClr val="tx1"/>
            </a:fontRef>
          </p:style>
        </p:cxnSp>
      </p:grpSp>
      <p:grpSp>
        <p:nvGrpSpPr>
          <p:cNvPr id="21" name="组合 20"/>
          <p:cNvGrpSpPr/>
          <p:nvPr>
            <p:custDataLst>
              <p:tags r:id="rId5"/>
            </p:custDataLst>
          </p:nvPr>
        </p:nvGrpSpPr>
        <p:grpSpPr>
          <a:xfrm>
            <a:off x="2631440" y="3076575"/>
            <a:ext cx="1770380" cy="598170"/>
            <a:chOff x="14929" y="5138"/>
            <a:chExt cx="2788" cy="942"/>
          </a:xfrm>
        </p:grpSpPr>
        <p:sp>
          <p:nvSpPr>
            <p:cNvPr id="14" name="文本框 13"/>
            <p:cNvSpPr txBox="1"/>
            <p:nvPr>
              <p:custDataLst>
                <p:tags r:id="rId18"/>
              </p:custDataLst>
            </p:nvPr>
          </p:nvSpPr>
          <p:spPr>
            <a:xfrm>
              <a:off x="16254" y="5138"/>
              <a:ext cx="1463" cy="725"/>
            </a:xfrm>
            <a:prstGeom prst="rect">
              <a:avLst/>
            </a:prstGeom>
            <a:noFill/>
            <a:ln>
              <a:solidFill>
                <a:srgbClr val="036EB8"/>
              </a:solidFill>
            </a:ln>
          </p:spPr>
          <p:txBody>
            <a:bodyPr wrap="square" rtlCol="0">
              <a:spAutoFit/>
            </a:bodyPr>
            <a:lstStyle/>
            <a:p>
              <a:pPr lvl="0" algn="ctr">
                <a:buClrTx/>
                <a:buSzTx/>
                <a:buFontTx/>
              </a:pPr>
              <a:r>
                <a:rPr lang="zh-CN" altLang="en-US" sz="2400">
                  <a:latin typeface="微软雅黑" panose="020B0503020204020204" charset="-122"/>
                  <a:ea typeface="微软雅黑"/>
                  <a:sym typeface="+mn-ea"/>
                </a:rPr>
                <a:t>物镜</a:t>
              </a:r>
            </a:p>
          </p:txBody>
        </p:sp>
        <p:cxnSp>
          <p:nvCxnSpPr>
            <p:cNvPr id="17" name="直接箭头连接符 16"/>
            <p:cNvCxnSpPr>
              <a:stCxn id="14" idx="1"/>
            </p:cNvCxnSpPr>
            <p:nvPr>
              <p:custDataLst>
                <p:tags r:id="rId19"/>
              </p:custDataLst>
            </p:nvPr>
          </p:nvCxnSpPr>
          <p:spPr>
            <a:xfrm flipH="1">
              <a:off x="14929" y="5501"/>
              <a:ext cx="1325" cy="579"/>
            </a:xfrm>
            <a:prstGeom prst="straightConnector1">
              <a:avLst/>
            </a:prstGeom>
            <a:ln w="19050">
              <a:solidFill>
                <a:srgbClr val="036EB8"/>
              </a:solidFill>
              <a:tailEnd type="arrow"/>
            </a:ln>
          </p:spPr>
          <p:style>
            <a:lnRef idx="1">
              <a:schemeClr val="accent1"/>
            </a:lnRef>
            <a:fillRef idx="0">
              <a:schemeClr val="accent1"/>
            </a:fillRef>
            <a:effectRef idx="0">
              <a:schemeClr val="accent1"/>
            </a:effectRef>
            <a:fontRef idx="minor">
              <a:schemeClr val="tx1"/>
            </a:fontRef>
          </p:style>
        </p:cxnSp>
      </p:grpSp>
      <p:grpSp>
        <p:nvGrpSpPr>
          <p:cNvPr id="22" name="组合 21"/>
          <p:cNvGrpSpPr/>
          <p:nvPr>
            <p:custDataLst>
              <p:tags r:id="rId6"/>
            </p:custDataLst>
          </p:nvPr>
        </p:nvGrpSpPr>
        <p:grpSpPr>
          <a:xfrm>
            <a:off x="2710815" y="3811905"/>
            <a:ext cx="1923415" cy="460375"/>
            <a:chOff x="15054" y="6296"/>
            <a:chExt cx="3029" cy="725"/>
          </a:xfrm>
        </p:grpSpPr>
        <p:sp>
          <p:nvSpPr>
            <p:cNvPr id="15" name="文本框 14"/>
            <p:cNvSpPr txBox="1"/>
            <p:nvPr>
              <p:custDataLst>
                <p:tags r:id="rId16"/>
              </p:custDataLst>
            </p:nvPr>
          </p:nvSpPr>
          <p:spPr>
            <a:xfrm>
              <a:off x="16254" y="6296"/>
              <a:ext cx="1829" cy="725"/>
            </a:xfrm>
            <a:prstGeom prst="rect">
              <a:avLst/>
            </a:prstGeom>
            <a:noFill/>
            <a:ln>
              <a:solidFill>
                <a:srgbClr val="036EB8"/>
              </a:solidFill>
            </a:ln>
          </p:spPr>
          <p:txBody>
            <a:bodyPr wrap="square" rtlCol="0">
              <a:spAutoFit/>
            </a:bodyPr>
            <a:lstStyle/>
            <a:p>
              <a:pPr lvl="0" algn="ctr">
                <a:buClrTx/>
                <a:buSzTx/>
                <a:buFontTx/>
              </a:pPr>
              <a:r>
                <a:rPr lang="zh-CN" altLang="en-US" sz="2400">
                  <a:latin typeface="微软雅黑" panose="020B0503020204020204" charset="-122"/>
                  <a:ea typeface="微软雅黑"/>
                  <a:sym typeface="+mn-ea"/>
                </a:rPr>
                <a:t>载物片</a:t>
              </a:r>
            </a:p>
          </p:txBody>
        </p:sp>
        <p:cxnSp>
          <p:nvCxnSpPr>
            <p:cNvPr id="18" name="直接箭头连接符 17"/>
            <p:cNvCxnSpPr>
              <a:stCxn id="15" idx="1"/>
            </p:cNvCxnSpPr>
            <p:nvPr>
              <p:custDataLst>
                <p:tags r:id="rId17"/>
              </p:custDataLst>
            </p:nvPr>
          </p:nvCxnSpPr>
          <p:spPr>
            <a:xfrm flipH="1">
              <a:off x="15054" y="6659"/>
              <a:ext cx="1200" cy="254"/>
            </a:xfrm>
            <a:prstGeom prst="straightConnector1">
              <a:avLst/>
            </a:prstGeom>
            <a:ln w="19050">
              <a:solidFill>
                <a:srgbClr val="036EB8"/>
              </a:solidFill>
              <a:tailEnd type="arrow"/>
            </a:ln>
          </p:spPr>
          <p:style>
            <a:lnRef idx="1">
              <a:schemeClr val="accent1"/>
            </a:lnRef>
            <a:fillRef idx="0">
              <a:schemeClr val="accent1"/>
            </a:fillRef>
            <a:effectRef idx="0">
              <a:schemeClr val="accent1"/>
            </a:effectRef>
            <a:fontRef idx="minor">
              <a:schemeClr val="tx1"/>
            </a:fontRef>
          </p:style>
        </p:cxnSp>
      </p:grpSp>
      <p:grpSp>
        <p:nvGrpSpPr>
          <p:cNvPr id="23" name="组合 22"/>
          <p:cNvGrpSpPr/>
          <p:nvPr>
            <p:custDataLst>
              <p:tags r:id="rId7"/>
            </p:custDataLst>
          </p:nvPr>
        </p:nvGrpSpPr>
        <p:grpSpPr>
          <a:xfrm>
            <a:off x="2818130" y="4634865"/>
            <a:ext cx="1816100" cy="460375"/>
            <a:chOff x="15223" y="7592"/>
            <a:chExt cx="2860" cy="725"/>
          </a:xfrm>
        </p:grpSpPr>
        <p:sp>
          <p:nvSpPr>
            <p:cNvPr id="19" name="文本框 18"/>
            <p:cNvSpPr txBox="1"/>
            <p:nvPr>
              <p:custDataLst>
                <p:tags r:id="rId14"/>
              </p:custDataLst>
            </p:nvPr>
          </p:nvSpPr>
          <p:spPr>
            <a:xfrm>
              <a:off x="16254" y="7592"/>
              <a:ext cx="1829" cy="725"/>
            </a:xfrm>
            <a:prstGeom prst="rect">
              <a:avLst/>
            </a:prstGeom>
            <a:noFill/>
            <a:ln>
              <a:solidFill>
                <a:srgbClr val="036EB8"/>
              </a:solidFill>
            </a:ln>
          </p:spPr>
          <p:txBody>
            <a:bodyPr wrap="square" rtlCol="0">
              <a:spAutoFit/>
            </a:bodyPr>
            <a:lstStyle/>
            <a:p>
              <a:pPr lvl="0" algn="ctr">
                <a:buClrTx/>
                <a:buSzTx/>
                <a:buFontTx/>
              </a:pPr>
              <a:r>
                <a:rPr lang="zh-CN" altLang="en-US" sz="2400">
                  <a:latin typeface="微软雅黑" panose="020B0503020204020204" charset="-122"/>
                  <a:ea typeface="微软雅黑"/>
                  <a:sym typeface="+mn-ea"/>
                </a:rPr>
                <a:t>反光镜</a:t>
              </a:r>
            </a:p>
          </p:txBody>
        </p:sp>
        <p:cxnSp>
          <p:nvCxnSpPr>
            <p:cNvPr id="24" name="直接箭头连接符 23"/>
            <p:cNvCxnSpPr>
              <a:stCxn id="19" idx="1"/>
            </p:cNvCxnSpPr>
            <p:nvPr>
              <p:custDataLst>
                <p:tags r:id="rId15"/>
              </p:custDataLst>
            </p:nvPr>
          </p:nvCxnSpPr>
          <p:spPr>
            <a:xfrm flipH="1">
              <a:off x="15223" y="7955"/>
              <a:ext cx="1031" cy="296"/>
            </a:xfrm>
            <a:prstGeom prst="straightConnector1">
              <a:avLst/>
            </a:prstGeom>
            <a:ln w="19050">
              <a:solidFill>
                <a:srgbClr val="036EB8"/>
              </a:solidFill>
              <a:tailEnd type="arrow"/>
            </a:ln>
          </p:spPr>
          <p:style>
            <a:lnRef idx="1">
              <a:schemeClr val="accent1"/>
            </a:lnRef>
            <a:fillRef idx="0">
              <a:schemeClr val="accent1"/>
            </a:fillRef>
            <a:effectRef idx="0">
              <a:schemeClr val="accent1"/>
            </a:effectRef>
            <a:fontRef idx="minor">
              <a:schemeClr val="tx1"/>
            </a:fontRef>
          </p:style>
        </p:cxnSp>
      </p:grpSp>
      <p:sp>
        <p:nvSpPr>
          <p:cNvPr id="5" name="矩形 4"/>
          <p:cNvSpPr/>
          <p:nvPr>
            <p:custDataLst>
              <p:tags r:id="rId8"/>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显微镜</a:t>
            </a:r>
          </a:p>
        </p:txBody>
      </p:sp>
      <p:sp>
        <p:nvSpPr>
          <p:cNvPr id="3" name="文本框 2"/>
          <p:cNvSpPr txBox="1"/>
          <p:nvPr>
            <p:custDataLst>
              <p:tags r:id="rId9"/>
            </p:custDataLst>
          </p:nvPr>
        </p:nvSpPr>
        <p:spPr>
          <a:xfrm>
            <a:off x="4943475" y="908685"/>
            <a:ext cx="6778625" cy="5389880"/>
          </a:xfrm>
          <a:prstGeom prst="rect">
            <a:avLst/>
          </a:prstGeom>
          <a:noFill/>
        </p:spPr>
        <p:txBody>
          <a:bodyPr wrap="square" rtlCol="0">
            <a:noAutofit/>
          </a:bodyPr>
          <a:lstStyle/>
          <a:p>
            <a:pPr>
              <a:lnSpc>
                <a:spcPct val="150000"/>
              </a:lnSpc>
            </a:pPr>
            <a:r>
              <a:rPr lang="zh-CN" altLang="en-US" sz="2800" b="1">
                <a:latin typeface="微软雅黑" panose="020B0503020204020204" charset="-122"/>
                <a:ea typeface="微软雅黑"/>
                <a:cs typeface="微软雅黑" panose="020B0503020204020204" charset="-122"/>
              </a:rPr>
              <a:t>结构</a:t>
            </a:r>
            <a:r>
              <a:rPr lang="zh-CN" altLang="en-US" sz="2800">
                <a:latin typeface="微软雅黑" panose="020B0503020204020204" charset="-122"/>
                <a:ea typeface="微软雅黑"/>
                <a:cs typeface="微软雅黑" panose="020B0503020204020204" charset="-122"/>
              </a:rPr>
              <a:t>：主要由</a:t>
            </a:r>
            <a:r>
              <a:rPr lang="zh-CN" altLang="en-US" sz="2800">
                <a:solidFill>
                  <a:srgbClr val="FF0000"/>
                </a:solidFill>
                <a:latin typeface="微软雅黑" panose="020B0503020204020204" charset="-122"/>
                <a:ea typeface="微软雅黑"/>
                <a:cs typeface="微软雅黑" panose="020B0503020204020204" charset="-122"/>
              </a:rPr>
              <a:t>物镜</a:t>
            </a:r>
            <a:r>
              <a:rPr lang="zh-CN" altLang="en-US" sz="2800">
                <a:latin typeface="微软雅黑" panose="020B0503020204020204" charset="-122"/>
                <a:ea typeface="微软雅黑"/>
                <a:cs typeface="微软雅黑" panose="020B0503020204020204" charset="-122"/>
              </a:rPr>
              <a:t>（焦距很短）和</a:t>
            </a:r>
            <a:r>
              <a:rPr lang="zh-CN" altLang="en-US" sz="2800">
                <a:solidFill>
                  <a:srgbClr val="FF0000"/>
                </a:solidFill>
                <a:latin typeface="微软雅黑" panose="020B0503020204020204" charset="-122"/>
                <a:ea typeface="微软雅黑"/>
                <a:cs typeface="微软雅黑" panose="020B0503020204020204" charset="-122"/>
              </a:rPr>
              <a:t>目镜</a:t>
            </a:r>
            <a:r>
              <a:rPr lang="zh-CN" altLang="en-US" sz="2800">
                <a:latin typeface="微软雅黑" panose="020B0503020204020204" charset="-122"/>
                <a:ea typeface="微软雅黑"/>
                <a:cs typeface="微软雅黑" panose="020B0503020204020204" charset="-122"/>
              </a:rPr>
              <a:t>（焦距较长）两组凸透镜组成。</a:t>
            </a:r>
          </a:p>
          <a:p>
            <a:pPr>
              <a:lnSpc>
                <a:spcPct val="150000"/>
              </a:lnSpc>
            </a:pPr>
            <a:r>
              <a:rPr lang="zh-CN" altLang="en-US" sz="2800" b="1">
                <a:latin typeface="微软雅黑" panose="020B0503020204020204" charset="-122"/>
                <a:ea typeface="微软雅黑"/>
                <a:cs typeface="微软雅黑" panose="020B0503020204020204" charset="-122"/>
                <a:sym typeface="+mn-ea"/>
              </a:rPr>
              <a:t>主要用途：</a:t>
            </a:r>
            <a:r>
              <a:rPr lang="zh-CN" altLang="en-US" sz="2800">
                <a:latin typeface="微软雅黑" panose="020B0503020204020204" charset="-122"/>
                <a:ea typeface="微软雅黑"/>
                <a:cs typeface="微软雅黑" panose="020B0503020204020204" charset="-122"/>
                <a:sym typeface="+mn-ea"/>
              </a:rPr>
              <a:t>放大微小物体。</a:t>
            </a:r>
            <a:endParaRPr lang="zh-CN" altLang="en-US" sz="2800">
              <a:latin typeface="微软雅黑" panose="020B0503020204020204" charset="-122"/>
              <a:ea typeface="微软雅黑"/>
              <a:cs typeface="微软雅黑" panose="020B0503020204020204" charset="-122"/>
            </a:endParaRPr>
          </a:p>
          <a:p>
            <a:pPr>
              <a:lnSpc>
                <a:spcPct val="150000"/>
              </a:lnSpc>
            </a:pPr>
            <a:r>
              <a:rPr lang="zh-CN" altLang="en-US" sz="2800" b="1">
                <a:latin typeface="微软雅黑" panose="020B0503020204020204" charset="-122"/>
                <a:ea typeface="微软雅黑"/>
                <a:cs typeface="微软雅黑" panose="020B0503020204020204" charset="-122"/>
                <a:sym typeface="+mn-ea"/>
              </a:rPr>
              <a:t>分类：</a:t>
            </a:r>
            <a:r>
              <a:rPr lang="zh-CN" altLang="en-US" sz="2800">
                <a:latin typeface="微软雅黑" panose="020B0503020204020204" charset="-122"/>
                <a:ea typeface="微软雅黑"/>
                <a:cs typeface="微软雅黑" panose="020B0503020204020204" charset="-122"/>
                <a:sym typeface="+mn-ea"/>
              </a:rPr>
              <a:t>光学显微镜、电子显微镜等。</a:t>
            </a:r>
          </a:p>
          <a:p>
            <a:pPr>
              <a:lnSpc>
                <a:spcPct val="150000"/>
              </a:lnSpc>
            </a:pPr>
            <a:r>
              <a:rPr lang="zh-CN" altLang="en-US" sz="2800" b="1">
                <a:latin typeface="微软雅黑" panose="020B0503020204020204" charset="-122"/>
                <a:ea typeface="微软雅黑"/>
                <a:cs typeface="微软雅黑" panose="020B0503020204020204" charset="-122"/>
                <a:sym typeface="+mn-ea"/>
              </a:rPr>
              <a:t>放大倍数：</a:t>
            </a:r>
            <a:r>
              <a:rPr lang="zh-CN" altLang="en-US" sz="2800">
                <a:latin typeface="微软雅黑" panose="020B0503020204020204" charset="-122"/>
                <a:ea typeface="微软雅黑"/>
                <a:cs typeface="微软雅黑" panose="020B0503020204020204" charset="-122"/>
                <a:sym typeface="+mn-ea"/>
              </a:rPr>
              <a:t>显微镜的放大倍数等于物镜放大倍数与目镜放大倍数的</a:t>
            </a:r>
            <a:r>
              <a:rPr lang="zh-CN" altLang="en-US" sz="2800">
                <a:solidFill>
                  <a:srgbClr val="FF0000"/>
                </a:solidFill>
                <a:latin typeface="微软雅黑" panose="020B0503020204020204" charset="-122"/>
                <a:ea typeface="微软雅黑"/>
                <a:cs typeface="微软雅黑" panose="020B0503020204020204" charset="-122"/>
                <a:sym typeface="+mn-ea"/>
              </a:rPr>
              <a:t>乘积</a:t>
            </a:r>
            <a:r>
              <a:rPr lang="zh-CN" altLang="en-US" sz="2800">
                <a:latin typeface="微软雅黑" panose="020B0503020204020204" charset="-122"/>
                <a:ea typeface="微软雅黑"/>
                <a:cs typeface="微软雅黑" panose="020B0503020204020204" charset="-122"/>
                <a:sym typeface="+mn-ea"/>
              </a:rPr>
              <a:t>。用显微镜可以看到微生物、细胞等人眼无法直接看见的微小物体。</a:t>
            </a:r>
          </a:p>
        </p:txBody>
      </p:sp>
      <p:grpSp>
        <p:nvGrpSpPr>
          <p:cNvPr id="4" name="组合 3"/>
          <p:cNvGrpSpPr/>
          <p:nvPr>
            <p:custDataLst>
              <p:tags r:id="rId10"/>
            </p:custDataLst>
          </p:nvPr>
        </p:nvGrpSpPr>
        <p:grpSpPr>
          <a:xfrm>
            <a:off x="366015" y="1168112"/>
            <a:ext cx="295322" cy="210471"/>
            <a:chOff x="435463" y="1226414"/>
            <a:chExt cx="295380" cy="210512"/>
          </a:xfrm>
        </p:grpSpPr>
        <p:sp>
          <p:nvSpPr>
            <p:cNvPr id="6" name="矩形 5"/>
            <p:cNvSpPr/>
            <p:nvPr>
              <p:custDataLst>
                <p:tags r:id="rId12"/>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13"/>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p:cNvSpPr txBox="1"/>
          <p:nvPr>
            <p:custDataLst>
              <p:tags r:id="rId11"/>
            </p:custDataLst>
          </p:nvPr>
        </p:nvSpPr>
        <p:spPr>
          <a:xfrm>
            <a:off x="774065" y="908685"/>
            <a:ext cx="1966595" cy="692150"/>
          </a:xfrm>
          <a:prstGeom prst="rect">
            <a:avLst/>
          </a:prstGeom>
          <a:noFill/>
        </p:spPr>
        <p:txBody>
          <a:bodyPr wrap="square" rtlCol="0">
            <a:noAutofit/>
          </a:bodyPr>
          <a:lstStyle/>
          <a:p>
            <a:pPr>
              <a:lnSpc>
                <a:spcPct val="120000"/>
              </a:lnSpc>
            </a:pPr>
            <a:r>
              <a:rPr lang="zh-CN" sz="3200" b="1">
                <a:solidFill>
                  <a:srgbClr val="036EB8"/>
                </a:solidFill>
                <a:latin typeface="微软雅黑" panose="020B0503020204020204" charset="-122"/>
                <a:ea typeface="微软雅黑"/>
              </a:rPr>
              <a:t>显</a:t>
            </a:r>
            <a:r>
              <a:rPr lang="en-US" altLang="zh-CN" sz="3200" b="1">
                <a:solidFill>
                  <a:srgbClr val="036EB8"/>
                </a:solidFill>
                <a:latin typeface="微软雅黑" panose="020B0503020204020204" charset="-122"/>
                <a:ea typeface="微软雅黑"/>
              </a:rPr>
              <a:t> </a:t>
            </a:r>
            <a:r>
              <a:rPr lang="zh-CN" sz="3200" b="1">
                <a:solidFill>
                  <a:srgbClr val="036EB8"/>
                </a:solidFill>
                <a:latin typeface="微软雅黑" panose="020B0503020204020204" charset="-122"/>
                <a:ea typeface="微软雅黑"/>
              </a:rPr>
              <a:t>微</a:t>
            </a:r>
            <a:r>
              <a:rPr lang="en-US" altLang="zh-CN" sz="3200" b="1">
                <a:solidFill>
                  <a:srgbClr val="036EB8"/>
                </a:solidFill>
                <a:latin typeface="微软雅黑" panose="020B0503020204020204" charset="-122"/>
                <a:ea typeface="微软雅黑"/>
              </a:rPr>
              <a:t> </a:t>
            </a:r>
            <a:r>
              <a:rPr lang="zh-CN" sz="3200" b="1">
                <a:solidFill>
                  <a:srgbClr val="036EB8"/>
                </a:solidFill>
                <a:latin typeface="微软雅黑" panose="020B0503020204020204" charset="-122"/>
                <a:ea typeface="微软雅黑"/>
              </a:rPr>
              <a:t>镜</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2"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par>
                          <p:cTn id="8" fill="hold" nodeType="afterGroup">
                            <p:stCondLst>
                              <p:cond delay="500"/>
                            </p:stCondLst>
                            <p:childTnLst>
                              <p:par>
                                <p:cTn id="9" presetID="22" presetClass="entr" presetSubtype="2"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right)">
                                      <p:cBhvr>
                                        <p:cTn id="11" dur="500"/>
                                        <p:tgtEl>
                                          <p:spTgt spid="21"/>
                                        </p:tgtEl>
                                      </p:cBhvr>
                                    </p:animEffect>
                                  </p:childTnLst>
                                </p:cTn>
                              </p:par>
                            </p:childTnLst>
                          </p:cTn>
                        </p:par>
                      </p:childTnLst>
                    </p:cTn>
                  </p:par>
                  <p:par>
                    <p:cTn id="12" fill="hold" nodeType="clickPar">
                      <p:stCondLst>
                        <p:cond delay="indefinite"/>
                        <p:cond evt="onBegin" delay="0">
                          <p:tn val="11"/>
                        </p:cond>
                      </p:stCondLst>
                      <p:childTnLst>
                        <p:par>
                          <p:cTn id="13" fill="hold">
                            <p:stCondLst>
                              <p:cond delay="0"/>
                            </p:stCondLst>
                            <p:childTnLst>
                              <p:par>
                                <p:cTn id="14" presetID="22" presetClass="entr" presetSubtype="2" fill="hold" nodeType="click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wipe(right)">
                                      <p:cBhvr>
                                        <p:cTn id="16" dur="500"/>
                                        <p:tgtEl>
                                          <p:spTgt spid="22"/>
                                        </p:tgtEl>
                                      </p:cBhvr>
                                    </p:animEffect>
                                  </p:childTnLst>
                                </p:cTn>
                              </p:par>
                            </p:childTnLst>
                          </p:cTn>
                        </p:par>
                      </p:childTnLst>
                    </p:cTn>
                  </p:par>
                  <p:par>
                    <p:cTn id="17" fill="hold" nodeType="clickPar">
                      <p:stCondLst>
                        <p:cond delay="indefinite"/>
                        <p:cond evt="onBegin" delay="0">
                          <p:tn val="16"/>
                        </p:cond>
                      </p:stCondLst>
                      <p:childTnLst>
                        <p:par>
                          <p:cTn id="18" fill="hold">
                            <p:stCondLst>
                              <p:cond delay="0"/>
                            </p:stCondLst>
                            <p:childTnLst>
                              <p:par>
                                <p:cTn id="19" presetID="22" presetClass="entr" presetSubtype="2"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right)">
                                      <p:cBhvr>
                                        <p:cTn id="21" dur="500"/>
                                        <p:tgtEl>
                                          <p:spTgt spid="23"/>
                                        </p:tgtEl>
                                      </p:cBhvr>
                                    </p:animEffect>
                                  </p:childTnLst>
                                </p:cTn>
                              </p:par>
                            </p:childTnLst>
                          </p:cTn>
                        </p:par>
                      </p:childTnLst>
                    </p:cTn>
                  </p:par>
                  <p:par>
                    <p:cTn id="22" fill="hold" nodeType="clickPar">
                      <p:stCondLst>
                        <p:cond delay="indefinite"/>
                        <p:cond evt="onBegin" delay="0">
                          <p:tn val="21"/>
                        </p:cond>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
                                            <p:txEl>
                                              <p:pRg st="0" end="0"/>
                                            </p:txEl>
                                          </p:spTgt>
                                        </p:tgtEl>
                                        <p:attrNameLst>
                                          <p:attrName>style.visibility</p:attrName>
                                        </p:attrNameLst>
                                      </p:cBhvr>
                                      <p:to>
                                        <p:strVal val="visible"/>
                                      </p:to>
                                    </p:set>
                                    <p:anim calcmode="discrete" valueType="clr">
                                      <p:cBhvr override="childStyle">
                                        <p:cTn id="26" dur="80"/>
                                        <p:tgtEl>
                                          <p:spTgt spid="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
                                            <p:txEl>
                                              <p:pRg st="0" end="0"/>
                                            </p:txEl>
                                          </p:spTgt>
                                        </p:tgtEl>
                                        <p:attrNameLst>
                                          <p:attrName>fillcolor</p:attrName>
                                        </p:attrNameLst>
                                      </p:cBhvr>
                                      <p:tavLst>
                                        <p:tav tm="0">
                                          <p:val>
                                            <p:clrVal>
                                              <a:schemeClr val="accent2"/>
                                            </p:clrVal>
                                          </p:val>
                                        </p:tav>
                                        <p:tav tm="50000">
                                          <p:val>
                                            <p:clrVal>
                                              <a:schemeClr val="hlink"/>
                                            </p:clrVal>
                                          </p:val>
                                        </p:tav>
                                      </p:tavLst>
                                    </p:anim>
                                    <p:set>
                                      <p:cBhvr>
                                        <p:cTn id="28" dur="80"/>
                                        <p:tgtEl>
                                          <p:spTgt spid="3">
                                            <p:txEl>
                                              <p:pRg st="0" end="0"/>
                                            </p:txEl>
                                          </p:spTgt>
                                        </p:tgtEl>
                                        <p:attrNameLst>
                                          <p:attrName>fill.type</p:attrName>
                                        </p:attrNameLst>
                                      </p:cBhvr>
                                      <p:to>
                                        <p:strVal val="solid"/>
                                      </p:to>
                                    </p:set>
                                  </p:childTnLst>
                                </p:cTn>
                              </p:par>
                            </p:childTnLst>
                          </p:cTn>
                        </p:par>
                      </p:childTnLst>
                    </p:cTn>
                  </p:par>
                  <p:par>
                    <p:cTn id="29" fill="hold" nodeType="clickPar">
                      <p:stCondLst>
                        <p:cond delay="indefinite"/>
                        <p:cond evt="onBegin" delay="0">
                          <p:tn val="28"/>
                        </p:cond>
                      </p:stCondLst>
                      <p:childTnLst>
                        <p:par>
                          <p:cTn id="30" fill="hold">
                            <p:stCondLst>
                              <p:cond delay="0"/>
                            </p:stCondLst>
                            <p:childTnLst>
                              <p:par>
                                <p:cTn id="31" presetID="27" presetClass="entr" presetSubtype="0" fill="hold" nodeType="clickEffect">
                                  <p:stCondLst>
                                    <p:cond delay="0"/>
                                  </p:stCondLst>
                                  <p:iterate type="lt">
                                    <p:tmPct val="50000"/>
                                  </p:iterate>
                                  <p:childTnLst>
                                    <p:set>
                                      <p:cBhvr>
                                        <p:cTn id="32" dur="1" fill="hold">
                                          <p:stCondLst>
                                            <p:cond delay="0"/>
                                          </p:stCondLst>
                                        </p:cTn>
                                        <p:tgtEl>
                                          <p:spTgt spid="3">
                                            <p:txEl>
                                              <p:pRg st="1" end="1"/>
                                            </p:txEl>
                                          </p:spTgt>
                                        </p:tgtEl>
                                        <p:attrNameLst>
                                          <p:attrName>style.visibility</p:attrName>
                                        </p:attrNameLst>
                                      </p:cBhvr>
                                      <p:to>
                                        <p:strVal val="visible"/>
                                      </p:to>
                                    </p:set>
                                    <p:anim calcmode="discrete" valueType="clr">
                                      <p:cBhvr override="childStyle">
                                        <p:cTn id="33" dur="80"/>
                                        <p:tgtEl>
                                          <p:spTgt spid="3">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4" dur="80"/>
                                        <p:tgtEl>
                                          <p:spTgt spid="3">
                                            <p:txEl>
                                              <p:pRg st="1" end="1"/>
                                            </p:txEl>
                                          </p:spTgt>
                                        </p:tgtEl>
                                        <p:attrNameLst>
                                          <p:attrName>fillcolor</p:attrName>
                                        </p:attrNameLst>
                                      </p:cBhvr>
                                      <p:tavLst>
                                        <p:tav tm="0">
                                          <p:val>
                                            <p:clrVal>
                                              <a:schemeClr val="accent2"/>
                                            </p:clrVal>
                                          </p:val>
                                        </p:tav>
                                        <p:tav tm="50000">
                                          <p:val>
                                            <p:clrVal>
                                              <a:schemeClr val="hlink"/>
                                            </p:clrVal>
                                          </p:val>
                                        </p:tav>
                                      </p:tavLst>
                                    </p:anim>
                                    <p:set>
                                      <p:cBhvr>
                                        <p:cTn id="35" dur="80"/>
                                        <p:tgtEl>
                                          <p:spTgt spid="3">
                                            <p:txEl>
                                              <p:pRg st="1" end="1"/>
                                            </p:txEl>
                                          </p:spTgt>
                                        </p:tgtEl>
                                        <p:attrNameLst>
                                          <p:attrName>fill.type</p:attrName>
                                        </p:attrNameLst>
                                      </p:cBhvr>
                                      <p:to>
                                        <p:strVal val="solid"/>
                                      </p:to>
                                    </p:set>
                                  </p:childTnLst>
                                </p:cTn>
                              </p:par>
                            </p:childTnLst>
                          </p:cTn>
                        </p:par>
                      </p:childTnLst>
                    </p:cTn>
                  </p:par>
                  <p:par>
                    <p:cTn id="36" fill="hold" nodeType="clickPar">
                      <p:stCondLst>
                        <p:cond delay="indefinite"/>
                        <p:cond evt="onBegin" delay="0">
                          <p:tn val="35"/>
                        </p:cond>
                      </p:stCondLst>
                      <p:childTnLst>
                        <p:par>
                          <p:cTn id="37" fill="hold">
                            <p:stCondLst>
                              <p:cond delay="0"/>
                            </p:stCondLst>
                            <p:childTnLst>
                              <p:par>
                                <p:cTn id="38" presetID="27" presetClass="entr" presetSubtype="0" fill="hold" nodeType="clickEffect">
                                  <p:stCondLst>
                                    <p:cond delay="0"/>
                                  </p:stCondLst>
                                  <p:iterate type="lt">
                                    <p:tmPct val="50000"/>
                                  </p:iterate>
                                  <p:childTnLst>
                                    <p:set>
                                      <p:cBhvr>
                                        <p:cTn id="39" dur="1" fill="hold">
                                          <p:stCondLst>
                                            <p:cond delay="0"/>
                                          </p:stCondLst>
                                        </p:cTn>
                                        <p:tgtEl>
                                          <p:spTgt spid="3">
                                            <p:txEl>
                                              <p:pRg st="2" end="2"/>
                                            </p:txEl>
                                          </p:spTgt>
                                        </p:tgtEl>
                                        <p:attrNameLst>
                                          <p:attrName>style.visibility</p:attrName>
                                        </p:attrNameLst>
                                      </p:cBhvr>
                                      <p:to>
                                        <p:strVal val="visible"/>
                                      </p:to>
                                    </p:set>
                                    <p:anim calcmode="discrete" valueType="clr">
                                      <p:cBhvr override="childStyle">
                                        <p:cTn id="40" dur="80"/>
                                        <p:tgtEl>
                                          <p:spTgt spid="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3">
                                            <p:txEl>
                                              <p:pRg st="2" end="2"/>
                                            </p:txEl>
                                          </p:spTgt>
                                        </p:tgtEl>
                                        <p:attrNameLst>
                                          <p:attrName>fillcolor</p:attrName>
                                        </p:attrNameLst>
                                      </p:cBhvr>
                                      <p:tavLst>
                                        <p:tav tm="0">
                                          <p:val>
                                            <p:clrVal>
                                              <a:schemeClr val="accent2"/>
                                            </p:clrVal>
                                          </p:val>
                                        </p:tav>
                                        <p:tav tm="50000">
                                          <p:val>
                                            <p:clrVal>
                                              <a:schemeClr val="hlink"/>
                                            </p:clrVal>
                                          </p:val>
                                        </p:tav>
                                      </p:tavLst>
                                    </p:anim>
                                    <p:set>
                                      <p:cBhvr>
                                        <p:cTn id="42" dur="80"/>
                                        <p:tgtEl>
                                          <p:spTgt spid="3">
                                            <p:txEl>
                                              <p:pRg st="2" end="2"/>
                                            </p:txEl>
                                          </p:spTgt>
                                        </p:tgtEl>
                                        <p:attrNameLst>
                                          <p:attrName>fill.type</p:attrName>
                                        </p:attrNameLst>
                                      </p:cBhvr>
                                      <p:to>
                                        <p:strVal val="solid"/>
                                      </p:to>
                                    </p:set>
                                  </p:childTnLst>
                                </p:cTn>
                              </p:par>
                            </p:childTnLst>
                          </p:cTn>
                        </p:par>
                      </p:childTnLst>
                    </p:cTn>
                  </p:par>
                  <p:par>
                    <p:cTn id="43" fill="hold" nodeType="clickPar">
                      <p:stCondLst>
                        <p:cond delay="indefinite"/>
                        <p:cond evt="onBegin" delay="0">
                          <p:tn val="42"/>
                        </p:cond>
                      </p:stCondLst>
                      <p:childTnLst>
                        <p:par>
                          <p:cTn id="44" fill="hold">
                            <p:stCondLst>
                              <p:cond delay="0"/>
                            </p:stCondLst>
                            <p:childTnLst>
                              <p:par>
                                <p:cTn id="45" presetID="27" presetClass="entr" presetSubtype="0" fill="hold" nodeType="clickEffect">
                                  <p:stCondLst>
                                    <p:cond delay="0"/>
                                  </p:stCondLst>
                                  <p:iterate type="lt">
                                    <p:tmPct val="50000"/>
                                  </p:iterate>
                                  <p:childTnLst>
                                    <p:set>
                                      <p:cBhvr>
                                        <p:cTn id="46" dur="1" fill="hold">
                                          <p:stCondLst>
                                            <p:cond delay="0"/>
                                          </p:stCondLst>
                                        </p:cTn>
                                        <p:tgtEl>
                                          <p:spTgt spid="3">
                                            <p:txEl>
                                              <p:pRg st="3" end="3"/>
                                            </p:txEl>
                                          </p:spTgt>
                                        </p:tgtEl>
                                        <p:attrNameLst>
                                          <p:attrName>style.visibility</p:attrName>
                                        </p:attrNameLst>
                                      </p:cBhvr>
                                      <p:to>
                                        <p:strVal val="visible"/>
                                      </p:to>
                                    </p:set>
                                    <p:anim calcmode="discrete" valueType="clr">
                                      <p:cBhvr override="childStyle">
                                        <p:cTn id="47" dur="80"/>
                                        <p:tgtEl>
                                          <p:spTgt spid="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8" dur="80"/>
                                        <p:tgtEl>
                                          <p:spTgt spid="3">
                                            <p:txEl>
                                              <p:pRg st="3" end="3"/>
                                            </p:txEl>
                                          </p:spTgt>
                                        </p:tgtEl>
                                        <p:attrNameLst>
                                          <p:attrName>fillcolor</p:attrName>
                                        </p:attrNameLst>
                                      </p:cBhvr>
                                      <p:tavLst>
                                        <p:tav tm="0">
                                          <p:val>
                                            <p:clrVal>
                                              <a:schemeClr val="accent2"/>
                                            </p:clrVal>
                                          </p:val>
                                        </p:tav>
                                        <p:tav tm="50000">
                                          <p:val>
                                            <p:clrVal>
                                              <a:schemeClr val="hlink"/>
                                            </p:clrVal>
                                          </p:val>
                                        </p:tav>
                                      </p:tavLst>
                                    </p:anim>
                                    <p:set>
                                      <p:cBhvr>
                                        <p:cTn id="49" dur="80"/>
                                        <p:tgtEl>
                                          <p:spTgt spid="3">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17"/>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18"/>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19"/>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726" name="组合 28725"/>
          <p:cNvGrpSpPr/>
          <p:nvPr>
            <p:custDataLst>
              <p:tags r:id="rId3"/>
            </p:custDataLst>
          </p:nvPr>
        </p:nvGrpSpPr>
        <p:grpSpPr>
          <a:xfrm>
            <a:off x="3696018" y="4334510"/>
            <a:ext cx="649288" cy="519113"/>
            <a:chOff x="56" y="-164"/>
            <a:chExt cx="409" cy="327"/>
          </a:xfrm>
        </p:grpSpPr>
        <p:sp>
          <p:nvSpPr>
            <p:cNvPr id="28727" name="椭圆 28726"/>
            <p:cNvSpPr/>
            <p:nvPr>
              <p:custDataLst>
                <p:tags r:id="rId115"/>
              </p:custDataLst>
            </p:nvPr>
          </p:nvSpPr>
          <p:spPr>
            <a:xfrm>
              <a:off x="419" y="63"/>
              <a:ext cx="46" cy="46"/>
            </a:xfrm>
            <a:prstGeom prst="ellipse">
              <a:avLst/>
            </a:prstGeom>
            <a:solidFill>
              <a:schemeClr val="hlink"/>
            </a:solidFill>
            <a:ln w="9525">
              <a:noFill/>
            </a:ln>
          </p:spPr>
          <p:txBody>
            <a:bodyPr/>
            <a:lstStyle/>
            <a:p>
              <a:endParaRPr lang="zh-CN" altLang="en-US"/>
            </a:p>
          </p:txBody>
        </p:sp>
        <p:sp>
          <p:nvSpPr>
            <p:cNvPr id="28728" name="矩形 28727"/>
            <p:cNvSpPr/>
            <p:nvPr>
              <p:custDataLst>
                <p:tags r:id="rId116"/>
              </p:custDataLst>
            </p:nvPr>
          </p:nvSpPr>
          <p:spPr>
            <a:xfrm>
              <a:off x="56" y="-164"/>
              <a:ext cx="263" cy="327"/>
            </a:xfrm>
            <a:prstGeom prst="rect">
              <a:avLst/>
            </a:prstGeom>
            <a:noFill/>
            <a:ln w="9525">
              <a:noFill/>
            </a:ln>
          </p:spPr>
          <p:txBody>
            <a:bodyPr wrap="none" anchor="t">
              <a:spAutoFit/>
            </a:bodyPr>
            <a:lstStyle/>
            <a:p>
              <a:r>
                <a:rPr lang="en-US" altLang="zh-CN" sz="2800">
                  <a:solidFill>
                    <a:srgbClr val="FF0000"/>
                  </a:solidFill>
                  <a:latin typeface="Garamond" panose="02020404030301010803" pitchFamily="2" charset="0"/>
                </a:rPr>
                <a:t>A</a:t>
              </a:r>
            </a:p>
          </p:txBody>
        </p:sp>
      </p:grpSp>
      <p:sp>
        <p:nvSpPr>
          <p:cNvPr id="28674" name="椭圆 28673"/>
          <p:cNvSpPr/>
          <p:nvPr>
            <p:custDataLst>
              <p:tags r:id="rId4"/>
            </p:custDataLst>
          </p:nvPr>
        </p:nvSpPr>
        <p:spPr>
          <a:xfrm>
            <a:off x="4193540" y="2307590"/>
            <a:ext cx="174625" cy="55880"/>
          </a:xfrm>
          <a:prstGeom prst="ellipse">
            <a:avLst/>
          </a:prstGeom>
          <a:solidFill>
            <a:schemeClr val="hlink"/>
          </a:solidFill>
          <a:ln w="9525">
            <a:noFill/>
          </a:ln>
        </p:spPr>
        <p:txBody>
          <a:bodyPr/>
          <a:lstStyle/>
          <a:p>
            <a:endParaRPr lang="zh-CN" altLang="en-US"/>
          </a:p>
        </p:txBody>
      </p:sp>
      <p:grpSp>
        <p:nvGrpSpPr>
          <p:cNvPr id="28676" name="组合 28675"/>
          <p:cNvGrpSpPr/>
          <p:nvPr>
            <p:custDataLst>
              <p:tags r:id="rId5"/>
            </p:custDataLst>
          </p:nvPr>
        </p:nvGrpSpPr>
        <p:grpSpPr>
          <a:xfrm>
            <a:off x="4087495" y="1958975"/>
            <a:ext cx="390525" cy="2444115"/>
            <a:chOff x="0" y="0"/>
            <a:chExt cx="274" cy="1809"/>
          </a:xfrm>
        </p:grpSpPr>
        <p:grpSp>
          <p:nvGrpSpPr>
            <p:cNvPr id="28677" name="组合 28676"/>
            <p:cNvGrpSpPr/>
            <p:nvPr>
              <p:custDataLst>
                <p:tags r:id="rId96"/>
              </p:custDataLst>
            </p:nvPr>
          </p:nvGrpSpPr>
          <p:grpSpPr>
            <a:xfrm>
              <a:off x="0" y="31"/>
              <a:ext cx="274" cy="1762"/>
              <a:chOff x="0" y="0"/>
              <a:chExt cx="274" cy="1762"/>
            </a:xfrm>
          </p:grpSpPr>
          <p:grpSp>
            <p:nvGrpSpPr>
              <p:cNvPr id="28678" name="组合 28677"/>
              <p:cNvGrpSpPr/>
              <p:nvPr>
                <p:custDataLst>
                  <p:tags r:id="rId103"/>
                </p:custDataLst>
              </p:nvPr>
            </p:nvGrpSpPr>
            <p:grpSpPr>
              <a:xfrm>
                <a:off x="0" y="0"/>
                <a:ext cx="47" cy="1762"/>
                <a:chOff x="0" y="0"/>
                <a:chExt cx="47" cy="1762"/>
              </a:xfrm>
            </p:grpSpPr>
            <p:sp>
              <p:nvSpPr>
                <p:cNvPr id="28679" name="直接连接符 28678"/>
                <p:cNvSpPr/>
                <p:nvPr>
                  <p:custDataLst>
                    <p:tags r:id="rId110"/>
                  </p:custDataLst>
                </p:nvPr>
              </p:nvSpPr>
              <p:spPr>
                <a:xfrm flipH="1">
                  <a:off x="2" y="91"/>
                  <a:ext cx="0" cy="1588"/>
                </a:xfrm>
                <a:prstGeom prst="line">
                  <a:avLst/>
                </a:prstGeom>
                <a:ln w="38100" cap="flat" cmpd="sng">
                  <a:solidFill>
                    <a:schemeClr val="tx1"/>
                  </a:solidFill>
                  <a:prstDash val="solid"/>
                  <a:headEnd type="none" w="med" len="med"/>
                  <a:tailEnd type="none" w="med" len="med"/>
                </a:ln>
              </p:spPr>
              <p:txBody>
                <a:bodyPr/>
                <a:lstStyle/>
                <a:p>
                  <a:endParaRPr/>
                </a:p>
              </p:txBody>
            </p:sp>
            <p:sp>
              <p:nvSpPr>
                <p:cNvPr id="28680" name="直接连接符 28679"/>
                <p:cNvSpPr/>
                <p:nvPr>
                  <p:custDataLst>
                    <p:tags r:id="rId111"/>
                  </p:custDataLst>
                </p:nvPr>
              </p:nvSpPr>
              <p:spPr>
                <a:xfrm>
                  <a:off x="2" y="91"/>
                  <a:ext cx="45" cy="0"/>
                </a:xfrm>
                <a:prstGeom prst="line">
                  <a:avLst/>
                </a:prstGeom>
                <a:ln w="38100" cap="flat" cmpd="sng">
                  <a:solidFill>
                    <a:schemeClr val="tx1"/>
                  </a:solidFill>
                  <a:prstDash val="solid"/>
                  <a:headEnd type="none" w="med" len="med"/>
                  <a:tailEnd type="none" w="med" len="med"/>
                </a:ln>
              </p:spPr>
              <p:txBody>
                <a:bodyPr/>
                <a:lstStyle/>
                <a:p>
                  <a:endParaRPr/>
                </a:p>
              </p:txBody>
            </p:sp>
            <p:sp>
              <p:nvSpPr>
                <p:cNvPr id="28681" name="直接连接符 28680"/>
                <p:cNvSpPr/>
                <p:nvPr>
                  <p:custDataLst>
                    <p:tags r:id="rId112"/>
                  </p:custDataLst>
                </p:nvPr>
              </p:nvSpPr>
              <p:spPr>
                <a:xfrm flipH="1">
                  <a:off x="47" y="0"/>
                  <a:ext cx="0" cy="91"/>
                </a:xfrm>
                <a:prstGeom prst="line">
                  <a:avLst/>
                </a:prstGeom>
                <a:ln w="38100" cap="flat" cmpd="sng">
                  <a:solidFill>
                    <a:schemeClr val="tx1"/>
                  </a:solidFill>
                  <a:prstDash val="solid"/>
                  <a:headEnd type="none" w="med" len="med"/>
                  <a:tailEnd type="none" w="med" len="med"/>
                </a:ln>
              </p:spPr>
              <p:txBody>
                <a:bodyPr/>
                <a:lstStyle/>
                <a:p>
                  <a:endParaRPr/>
                </a:p>
              </p:txBody>
            </p:sp>
            <p:sp>
              <p:nvSpPr>
                <p:cNvPr id="28682" name="直接连接符 28681"/>
                <p:cNvSpPr/>
                <p:nvPr>
                  <p:custDataLst>
                    <p:tags r:id="rId113"/>
                  </p:custDataLst>
                </p:nvPr>
              </p:nvSpPr>
              <p:spPr>
                <a:xfrm flipV="1">
                  <a:off x="0" y="1671"/>
                  <a:ext cx="45" cy="0"/>
                </a:xfrm>
                <a:prstGeom prst="line">
                  <a:avLst/>
                </a:prstGeom>
                <a:ln w="38100" cap="flat" cmpd="sng">
                  <a:solidFill>
                    <a:schemeClr val="tx1"/>
                  </a:solidFill>
                  <a:prstDash val="solid"/>
                  <a:headEnd type="none" w="med" len="med"/>
                  <a:tailEnd type="none" w="med" len="med"/>
                </a:ln>
              </p:spPr>
              <p:txBody>
                <a:bodyPr/>
                <a:lstStyle/>
                <a:p>
                  <a:endParaRPr/>
                </a:p>
              </p:txBody>
            </p:sp>
            <p:sp>
              <p:nvSpPr>
                <p:cNvPr id="28683" name="直接连接符 28682"/>
                <p:cNvSpPr/>
                <p:nvPr>
                  <p:custDataLst>
                    <p:tags r:id="rId114"/>
                  </p:custDataLst>
                </p:nvPr>
              </p:nvSpPr>
              <p:spPr>
                <a:xfrm flipH="1" flipV="1">
                  <a:off x="45" y="1671"/>
                  <a:ext cx="0" cy="91"/>
                </a:xfrm>
                <a:prstGeom prst="line">
                  <a:avLst/>
                </a:prstGeom>
                <a:ln w="38100" cap="flat" cmpd="sng">
                  <a:solidFill>
                    <a:schemeClr val="tx1"/>
                  </a:solidFill>
                  <a:prstDash val="solid"/>
                  <a:headEnd type="none" w="med" len="med"/>
                  <a:tailEnd type="none" w="med" len="med"/>
                </a:ln>
              </p:spPr>
              <p:txBody>
                <a:bodyPr/>
                <a:lstStyle/>
                <a:p>
                  <a:endParaRPr/>
                </a:p>
              </p:txBody>
            </p:sp>
          </p:grpSp>
          <p:grpSp>
            <p:nvGrpSpPr>
              <p:cNvPr id="28684" name="组合 28683"/>
              <p:cNvGrpSpPr/>
              <p:nvPr>
                <p:custDataLst>
                  <p:tags r:id="rId104"/>
                </p:custDataLst>
              </p:nvPr>
            </p:nvGrpSpPr>
            <p:grpSpPr>
              <a:xfrm>
                <a:off x="221" y="0"/>
                <a:ext cx="53" cy="1762"/>
                <a:chOff x="0" y="0"/>
                <a:chExt cx="53" cy="1762"/>
              </a:xfrm>
            </p:grpSpPr>
            <p:sp>
              <p:nvSpPr>
                <p:cNvPr id="28685" name="直接连接符 28684"/>
                <p:cNvSpPr/>
                <p:nvPr>
                  <p:custDataLst>
                    <p:tags r:id="rId105"/>
                  </p:custDataLst>
                </p:nvPr>
              </p:nvSpPr>
              <p:spPr>
                <a:xfrm flipH="1">
                  <a:off x="53" y="91"/>
                  <a:ext cx="0" cy="1588"/>
                </a:xfrm>
                <a:prstGeom prst="line">
                  <a:avLst/>
                </a:prstGeom>
                <a:ln w="38100" cap="flat" cmpd="sng">
                  <a:solidFill>
                    <a:schemeClr val="tx1"/>
                  </a:solidFill>
                  <a:prstDash val="solid"/>
                  <a:headEnd type="none" w="med" len="med"/>
                  <a:tailEnd type="none" w="med" len="med"/>
                </a:ln>
              </p:spPr>
              <p:txBody>
                <a:bodyPr/>
                <a:lstStyle/>
                <a:p>
                  <a:endParaRPr/>
                </a:p>
              </p:txBody>
            </p:sp>
            <p:sp>
              <p:nvSpPr>
                <p:cNvPr id="28686" name="直接连接符 28685"/>
                <p:cNvSpPr/>
                <p:nvPr>
                  <p:custDataLst>
                    <p:tags r:id="rId106"/>
                  </p:custDataLst>
                </p:nvPr>
              </p:nvSpPr>
              <p:spPr>
                <a:xfrm>
                  <a:off x="2" y="91"/>
                  <a:ext cx="45" cy="0"/>
                </a:xfrm>
                <a:prstGeom prst="line">
                  <a:avLst/>
                </a:prstGeom>
                <a:ln w="38100" cap="flat" cmpd="sng">
                  <a:solidFill>
                    <a:schemeClr val="tx1"/>
                  </a:solidFill>
                  <a:prstDash val="solid"/>
                  <a:headEnd type="none" w="med" len="med"/>
                  <a:tailEnd type="none" w="med" len="med"/>
                </a:ln>
              </p:spPr>
              <p:txBody>
                <a:bodyPr/>
                <a:lstStyle/>
                <a:p>
                  <a:endParaRPr/>
                </a:p>
              </p:txBody>
            </p:sp>
            <p:sp>
              <p:nvSpPr>
                <p:cNvPr id="28687" name="直接连接符 28686"/>
                <p:cNvSpPr/>
                <p:nvPr>
                  <p:custDataLst>
                    <p:tags r:id="rId107"/>
                  </p:custDataLst>
                </p:nvPr>
              </p:nvSpPr>
              <p:spPr>
                <a:xfrm flipH="1">
                  <a:off x="7" y="0"/>
                  <a:ext cx="0" cy="91"/>
                </a:xfrm>
                <a:prstGeom prst="line">
                  <a:avLst/>
                </a:prstGeom>
                <a:ln w="38100" cap="flat" cmpd="sng">
                  <a:solidFill>
                    <a:schemeClr val="tx1"/>
                  </a:solidFill>
                  <a:prstDash val="solid"/>
                  <a:headEnd type="none" w="med" len="med"/>
                  <a:tailEnd type="none" w="med" len="med"/>
                </a:ln>
              </p:spPr>
              <p:txBody>
                <a:bodyPr/>
                <a:lstStyle/>
                <a:p>
                  <a:endParaRPr/>
                </a:p>
              </p:txBody>
            </p:sp>
            <p:sp>
              <p:nvSpPr>
                <p:cNvPr id="28688" name="直接连接符 28687"/>
                <p:cNvSpPr/>
                <p:nvPr>
                  <p:custDataLst>
                    <p:tags r:id="rId108"/>
                  </p:custDataLst>
                </p:nvPr>
              </p:nvSpPr>
              <p:spPr>
                <a:xfrm flipV="1">
                  <a:off x="0" y="1671"/>
                  <a:ext cx="45" cy="0"/>
                </a:xfrm>
                <a:prstGeom prst="line">
                  <a:avLst/>
                </a:prstGeom>
                <a:ln w="38100" cap="flat" cmpd="sng">
                  <a:solidFill>
                    <a:schemeClr val="tx1"/>
                  </a:solidFill>
                  <a:prstDash val="solid"/>
                  <a:headEnd type="none" w="med" len="med"/>
                  <a:tailEnd type="none" w="med" len="med"/>
                </a:ln>
              </p:spPr>
              <p:txBody>
                <a:bodyPr/>
                <a:lstStyle/>
                <a:p>
                  <a:endParaRPr/>
                </a:p>
              </p:txBody>
            </p:sp>
            <p:sp>
              <p:nvSpPr>
                <p:cNvPr id="28689" name="直接连接符 28688"/>
                <p:cNvSpPr/>
                <p:nvPr>
                  <p:custDataLst>
                    <p:tags r:id="rId109"/>
                  </p:custDataLst>
                </p:nvPr>
              </p:nvSpPr>
              <p:spPr>
                <a:xfrm flipH="1" flipV="1">
                  <a:off x="5" y="1671"/>
                  <a:ext cx="0" cy="91"/>
                </a:xfrm>
                <a:prstGeom prst="line">
                  <a:avLst/>
                </a:prstGeom>
                <a:ln w="38100" cap="flat" cmpd="sng">
                  <a:solidFill>
                    <a:schemeClr val="tx1"/>
                  </a:solidFill>
                  <a:prstDash val="solid"/>
                  <a:headEnd type="none" w="med" len="med"/>
                  <a:tailEnd type="none" w="med" len="med"/>
                </a:ln>
              </p:spPr>
              <p:txBody>
                <a:bodyPr/>
                <a:lstStyle/>
                <a:p>
                  <a:endParaRPr/>
                </a:p>
              </p:txBody>
            </p:sp>
          </p:grpSp>
        </p:grpSp>
        <p:grpSp>
          <p:nvGrpSpPr>
            <p:cNvPr id="28690" name="组合 28689"/>
            <p:cNvGrpSpPr/>
            <p:nvPr>
              <p:custDataLst>
                <p:tags r:id="rId97"/>
              </p:custDataLst>
            </p:nvPr>
          </p:nvGrpSpPr>
          <p:grpSpPr>
            <a:xfrm rot="-5400000" flipH="1">
              <a:off x="91" y="1681"/>
              <a:ext cx="69" cy="172"/>
              <a:chOff x="0" y="0"/>
              <a:chExt cx="560" cy="2426"/>
            </a:xfrm>
          </p:grpSpPr>
          <p:sp>
            <p:nvSpPr>
              <p:cNvPr id="28691" name="任意多边形 28690"/>
              <p:cNvSpPr/>
              <p:nvPr>
                <p:custDataLst>
                  <p:tags r:id="rId101"/>
                </p:custDataLst>
              </p:nvPr>
            </p:nvSpPr>
            <p:spPr>
              <a:xfrm flipH="1">
                <a:off x="16" y="0"/>
                <a:ext cx="544" cy="2426"/>
              </a:xfrm>
              <a:custGeom>
                <a:avLst/>
                <a:gdLst>
                  <a:gd name="txL" fmla="*/ 0 w 21600"/>
                  <a:gd name="txT" fmla="*/ 0 h 37266"/>
                  <a:gd name="txR" fmla="*/ 21600 w 21600"/>
                  <a:gd name="txB" fmla="*/ 37266 h 37266"/>
                </a:gdLst>
                <a:ahLst/>
                <a:cxnLst>
                  <a:cxn ang="270">
                    <a:pos x="11025" y="0"/>
                  </a:cxn>
                  <a:cxn ang="90">
                    <a:pos x="10824" y="37266"/>
                  </a:cxn>
                  <a:cxn ang="180">
                    <a:pos x="0" y="18574"/>
                  </a:cxn>
                </a:cxnLst>
                <a:rect l="txL" t="txT" r="txR" b="txB"/>
                <a:pathLst>
                  <a:path w="21600" h="37266" fill="none">
                    <a:moveTo>
                      <a:pt x="11025" y="0"/>
                    </a:moveTo>
                    <a:arcTo wR="21600" hR="21600" stAng="-3558470" swAng="7154036"/>
                  </a:path>
                  <a:path w="21600" h="37266" stroke="0">
                    <a:moveTo>
                      <a:pt x="11025" y="0"/>
                    </a:moveTo>
                    <a:arcTo wR="21600" hR="21600" stAng="-3558470" swAng="7154036"/>
                    <a:lnTo>
                      <a:pt x="0" y="18574"/>
                    </a:lnTo>
                    <a:close/>
                  </a:path>
                </a:pathLst>
              </a:custGeom>
              <a:noFill/>
              <a:ln w="38100" cap="flat" cmpd="sng">
                <a:solidFill>
                  <a:schemeClr val="accent1"/>
                </a:solidFill>
                <a:prstDash val="solid"/>
                <a:headEnd type="none" w="med" len="med"/>
                <a:tailEnd type="none" w="med" len="med"/>
              </a:ln>
            </p:spPr>
            <p:txBody>
              <a:bodyPr/>
              <a:lstStyle/>
              <a:p>
                <a:endParaRPr lang="zh-CN" altLang="en-US"/>
              </a:p>
            </p:txBody>
          </p:sp>
          <p:sp>
            <p:nvSpPr>
              <p:cNvPr id="28692" name="任意多边形 28691"/>
              <p:cNvSpPr/>
              <p:nvPr>
                <p:custDataLst>
                  <p:tags r:id="rId102"/>
                </p:custDataLst>
              </p:nvPr>
            </p:nvSpPr>
            <p:spPr>
              <a:xfrm>
                <a:off x="0" y="5"/>
                <a:ext cx="544" cy="2414"/>
              </a:xfrm>
              <a:custGeom>
                <a:avLst/>
                <a:gdLst>
                  <a:gd name="txL" fmla="*/ 0 w 21600"/>
                  <a:gd name="txT" fmla="*/ 0 h 37080"/>
                  <a:gd name="txR" fmla="*/ 21600 w 21600"/>
                  <a:gd name="txB" fmla="*/ 37080 h 37080"/>
                </a:gdLst>
                <a:ahLst/>
                <a:cxnLst>
                  <a:cxn ang="270">
                    <a:pos x="11332" y="0"/>
                  </a:cxn>
                  <a:cxn ang="90">
                    <a:pos x="10824" y="37080"/>
                  </a:cxn>
                  <a:cxn ang="180">
                    <a:pos x="0" y="18388"/>
                  </a:cxn>
                </a:cxnLst>
                <a:rect l="txL" t="txT" r="txR" b="txB"/>
                <a:pathLst>
                  <a:path w="21600" h="37080" fill="none">
                    <a:moveTo>
                      <a:pt x="11332" y="0"/>
                    </a:moveTo>
                    <a:arcTo wR="21600" hR="21600" stAng="-3501339" swAng="7096905"/>
                  </a:path>
                  <a:path w="21600" h="37080" stroke="0">
                    <a:moveTo>
                      <a:pt x="11332" y="0"/>
                    </a:moveTo>
                    <a:arcTo wR="21600" hR="21600" stAng="-3501339" swAng="7096905"/>
                    <a:lnTo>
                      <a:pt x="0" y="18388"/>
                    </a:lnTo>
                    <a:close/>
                  </a:path>
                </a:pathLst>
              </a:custGeom>
              <a:noFill/>
              <a:ln w="38100" cap="flat" cmpd="sng">
                <a:solidFill>
                  <a:schemeClr val="accent1"/>
                </a:solidFill>
                <a:prstDash val="solid"/>
                <a:headEnd type="none" w="med" len="med"/>
                <a:tailEnd type="none" w="med" len="med"/>
              </a:ln>
            </p:spPr>
            <p:txBody>
              <a:bodyPr/>
              <a:lstStyle/>
              <a:p>
                <a:endParaRPr lang="zh-CN" altLang="en-US"/>
              </a:p>
            </p:txBody>
          </p:sp>
        </p:grpSp>
        <p:grpSp>
          <p:nvGrpSpPr>
            <p:cNvPr id="28693" name="组合 28692"/>
            <p:cNvGrpSpPr/>
            <p:nvPr>
              <p:custDataLst>
                <p:tags r:id="rId98"/>
              </p:custDataLst>
            </p:nvPr>
          </p:nvGrpSpPr>
          <p:grpSpPr>
            <a:xfrm rot="-5400000" flipH="1">
              <a:off x="91" y="-51"/>
              <a:ext cx="69" cy="172"/>
              <a:chOff x="0" y="0"/>
              <a:chExt cx="560" cy="2426"/>
            </a:xfrm>
          </p:grpSpPr>
          <p:sp>
            <p:nvSpPr>
              <p:cNvPr id="28694" name="任意多边形 28693"/>
              <p:cNvSpPr/>
              <p:nvPr>
                <p:custDataLst>
                  <p:tags r:id="rId99"/>
                </p:custDataLst>
              </p:nvPr>
            </p:nvSpPr>
            <p:spPr>
              <a:xfrm flipH="1">
                <a:off x="16" y="0"/>
                <a:ext cx="544" cy="2426"/>
              </a:xfrm>
              <a:custGeom>
                <a:avLst/>
                <a:gdLst>
                  <a:gd name="txL" fmla="*/ 0 w 21600"/>
                  <a:gd name="txT" fmla="*/ 0 h 37266"/>
                  <a:gd name="txR" fmla="*/ 21600 w 21600"/>
                  <a:gd name="txB" fmla="*/ 37266 h 37266"/>
                </a:gdLst>
                <a:ahLst/>
                <a:cxnLst>
                  <a:cxn ang="270">
                    <a:pos x="11025" y="0"/>
                  </a:cxn>
                  <a:cxn ang="90">
                    <a:pos x="10824" y="37266"/>
                  </a:cxn>
                  <a:cxn ang="180">
                    <a:pos x="0" y="18574"/>
                  </a:cxn>
                </a:cxnLst>
                <a:rect l="txL" t="txT" r="txR" b="txB"/>
                <a:pathLst>
                  <a:path w="21600" h="37266" fill="none">
                    <a:moveTo>
                      <a:pt x="11025" y="0"/>
                    </a:moveTo>
                    <a:arcTo wR="21600" hR="21600" stAng="-3558470" swAng="7154036"/>
                  </a:path>
                  <a:path w="21600" h="37266" stroke="0">
                    <a:moveTo>
                      <a:pt x="11025" y="0"/>
                    </a:moveTo>
                    <a:arcTo wR="21600" hR="21600" stAng="-3558470" swAng="7154036"/>
                    <a:lnTo>
                      <a:pt x="0" y="18574"/>
                    </a:lnTo>
                    <a:close/>
                  </a:path>
                </a:pathLst>
              </a:custGeom>
              <a:noFill/>
              <a:ln w="38100" cap="flat" cmpd="sng">
                <a:solidFill>
                  <a:schemeClr val="accent1"/>
                </a:solidFill>
                <a:prstDash val="solid"/>
                <a:headEnd type="none" w="med" len="med"/>
                <a:tailEnd type="none" w="med" len="med"/>
              </a:ln>
            </p:spPr>
            <p:txBody>
              <a:bodyPr/>
              <a:lstStyle/>
              <a:p>
                <a:endParaRPr lang="zh-CN" altLang="en-US"/>
              </a:p>
            </p:txBody>
          </p:sp>
          <p:sp>
            <p:nvSpPr>
              <p:cNvPr id="28695" name="任意多边形 28694"/>
              <p:cNvSpPr/>
              <p:nvPr>
                <p:custDataLst>
                  <p:tags r:id="rId100"/>
                </p:custDataLst>
              </p:nvPr>
            </p:nvSpPr>
            <p:spPr>
              <a:xfrm>
                <a:off x="0" y="5"/>
                <a:ext cx="544" cy="2414"/>
              </a:xfrm>
              <a:custGeom>
                <a:avLst/>
                <a:gdLst>
                  <a:gd name="txL" fmla="*/ 0 w 21600"/>
                  <a:gd name="txT" fmla="*/ 0 h 37080"/>
                  <a:gd name="txR" fmla="*/ 21600 w 21600"/>
                  <a:gd name="txB" fmla="*/ 37080 h 37080"/>
                </a:gdLst>
                <a:ahLst/>
                <a:cxnLst>
                  <a:cxn ang="270">
                    <a:pos x="11332" y="0"/>
                  </a:cxn>
                  <a:cxn ang="90">
                    <a:pos x="10824" y="37080"/>
                  </a:cxn>
                  <a:cxn ang="180">
                    <a:pos x="0" y="18388"/>
                  </a:cxn>
                </a:cxnLst>
                <a:rect l="txL" t="txT" r="txR" b="txB"/>
                <a:pathLst>
                  <a:path w="21600" h="37080" fill="none">
                    <a:moveTo>
                      <a:pt x="11332" y="0"/>
                    </a:moveTo>
                    <a:arcTo wR="21600" hR="21600" stAng="-3501339" swAng="7096905"/>
                  </a:path>
                  <a:path w="21600" h="37080" stroke="0">
                    <a:moveTo>
                      <a:pt x="11332" y="0"/>
                    </a:moveTo>
                    <a:arcTo wR="21600" hR="21600" stAng="-3501339" swAng="7096905"/>
                    <a:lnTo>
                      <a:pt x="0" y="18388"/>
                    </a:lnTo>
                    <a:close/>
                  </a:path>
                </a:pathLst>
              </a:custGeom>
              <a:noFill/>
              <a:ln w="38100" cap="flat" cmpd="sng">
                <a:solidFill>
                  <a:schemeClr val="accent1"/>
                </a:solidFill>
                <a:prstDash val="solid"/>
                <a:headEnd type="none" w="med" len="med"/>
                <a:tailEnd type="none" w="med" len="med"/>
              </a:ln>
            </p:spPr>
            <p:txBody>
              <a:bodyPr/>
              <a:lstStyle/>
              <a:p>
                <a:endParaRPr lang="zh-CN" altLang="en-US"/>
              </a:p>
            </p:txBody>
          </p:sp>
        </p:grpSp>
      </p:grpSp>
      <p:grpSp>
        <p:nvGrpSpPr>
          <p:cNvPr id="8" name="组合 7"/>
          <p:cNvGrpSpPr/>
          <p:nvPr>
            <p:custDataLst>
              <p:tags r:id="rId6"/>
            </p:custDataLst>
          </p:nvPr>
        </p:nvGrpSpPr>
        <p:grpSpPr>
          <a:xfrm>
            <a:off x="2426335" y="2858770"/>
            <a:ext cx="3006090" cy="2971165"/>
            <a:chOff x="0" y="0"/>
            <a:chExt cx="2170" cy="2329"/>
          </a:xfrm>
        </p:grpSpPr>
        <p:sp>
          <p:nvSpPr>
            <p:cNvPr id="9" name="矩形 8"/>
            <p:cNvSpPr/>
            <p:nvPr>
              <p:custDataLst>
                <p:tags r:id="rId85"/>
              </p:custDataLst>
            </p:nvPr>
          </p:nvSpPr>
          <p:spPr>
            <a:xfrm>
              <a:off x="907" y="1951"/>
              <a:ext cx="317" cy="46"/>
            </a:xfrm>
            <a:prstGeom prst="rect">
              <a:avLst/>
            </a:prstGeom>
            <a:gradFill rotWithShape="1">
              <a:gsLst>
                <a:gs pos="0">
                  <a:schemeClr val="bg2"/>
                </a:gs>
                <a:gs pos="100000">
                  <a:schemeClr val="tx1"/>
                </a:gs>
              </a:gsLst>
              <a:lin ang="5400000" scaled="1"/>
            </a:gradFill>
            <a:ln w="9525">
              <a:noFill/>
            </a:ln>
          </p:spPr>
          <p:txBody>
            <a:bodyPr/>
            <a:lstStyle/>
            <a:p>
              <a:endParaRPr lang="zh-CN" altLang="en-US"/>
            </a:p>
          </p:txBody>
        </p:sp>
        <p:sp>
          <p:nvSpPr>
            <p:cNvPr id="10" name="未知"/>
            <p:cNvSpPr/>
            <p:nvPr>
              <p:custDataLst>
                <p:tags r:id="rId86"/>
              </p:custDataLst>
            </p:nvPr>
          </p:nvSpPr>
          <p:spPr>
            <a:xfrm>
              <a:off x="0" y="0"/>
              <a:ext cx="2170" cy="2329"/>
            </a:xfrm>
            <a:custGeom>
              <a:avLst/>
              <a:gdLst/>
              <a:ahLst/>
              <a:cxnLst/>
              <a:rect l="l" t="t" r="r" b="b"/>
              <a:pathLst>
                <a:path w="2510" h="2768">
                  <a:moveTo>
                    <a:pt x="1066" y="31"/>
                  </a:moveTo>
                  <a:cubicBezTo>
                    <a:pt x="1142" y="31"/>
                    <a:pt x="1285" y="24"/>
                    <a:pt x="1338" y="31"/>
                  </a:cubicBezTo>
                  <a:cubicBezTo>
                    <a:pt x="1391" y="38"/>
                    <a:pt x="1376" y="0"/>
                    <a:pt x="1383" y="76"/>
                  </a:cubicBezTo>
                  <a:cubicBezTo>
                    <a:pt x="1390" y="152"/>
                    <a:pt x="1383" y="402"/>
                    <a:pt x="1383" y="485"/>
                  </a:cubicBezTo>
                  <a:cubicBezTo>
                    <a:pt x="1383" y="568"/>
                    <a:pt x="1398" y="560"/>
                    <a:pt x="1383" y="575"/>
                  </a:cubicBezTo>
                  <a:cubicBezTo>
                    <a:pt x="1368" y="590"/>
                    <a:pt x="1330" y="575"/>
                    <a:pt x="1292" y="575"/>
                  </a:cubicBezTo>
                  <a:cubicBezTo>
                    <a:pt x="1254" y="575"/>
                    <a:pt x="1194" y="583"/>
                    <a:pt x="1156" y="575"/>
                  </a:cubicBezTo>
                  <a:cubicBezTo>
                    <a:pt x="1118" y="567"/>
                    <a:pt x="1104" y="537"/>
                    <a:pt x="1066" y="530"/>
                  </a:cubicBezTo>
                  <a:cubicBezTo>
                    <a:pt x="1028" y="523"/>
                    <a:pt x="967" y="515"/>
                    <a:pt x="929" y="530"/>
                  </a:cubicBezTo>
                  <a:cubicBezTo>
                    <a:pt x="891" y="545"/>
                    <a:pt x="862" y="591"/>
                    <a:pt x="839" y="621"/>
                  </a:cubicBezTo>
                  <a:cubicBezTo>
                    <a:pt x="816" y="651"/>
                    <a:pt x="808" y="673"/>
                    <a:pt x="793" y="711"/>
                  </a:cubicBezTo>
                  <a:cubicBezTo>
                    <a:pt x="778" y="749"/>
                    <a:pt x="763" y="788"/>
                    <a:pt x="748" y="848"/>
                  </a:cubicBezTo>
                  <a:cubicBezTo>
                    <a:pt x="733" y="908"/>
                    <a:pt x="718" y="991"/>
                    <a:pt x="703" y="1074"/>
                  </a:cubicBezTo>
                  <a:cubicBezTo>
                    <a:pt x="688" y="1157"/>
                    <a:pt x="672" y="1249"/>
                    <a:pt x="657" y="1347"/>
                  </a:cubicBezTo>
                  <a:cubicBezTo>
                    <a:pt x="642" y="1445"/>
                    <a:pt x="619" y="1589"/>
                    <a:pt x="612" y="1664"/>
                  </a:cubicBezTo>
                  <a:cubicBezTo>
                    <a:pt x="605" y="1739"/>
                    <a:pt x="589" y="1762"/>
                    <a:pt x="612" y="1800"/>
                  </a:cubicBezTo>
                  <a:cubicBezTo>
                    <a:pt x="635" y="1838"/>
                    <a:pt x="688" y="1876"/>
                    <a:pt x="748" y="1891"/>
                  </a:cubicBezTo>
                  <a:cubicBezTo>
                    <a:pt x="808" y="1906"/>
                    <a:pt x="907" y="1891"/>
                    <a:pt x="975" y="1891"/>
                  </a:cubicBezTo>
                  <a:cubicBezTo>
                    <a:pt x="1043" y="1891"/>
                    <a:pt x="1111" y="1891"/>
                    <a:pt x="1156" y="1891"/>
                  </a:cubicBezTo>
                  <a:cubicBezTo>
                    <a:pt x="1201" y="1891"/>
                    <a:pt x="1247" y="1884"/>
                    <a:pt x="1247" y="1891"/>
                  </a:cubicBezTo>
                  <a:cubicBezTo>
                    <a:pt x="1247" y="1898"/>
                    <a:pt x="1186" y="1921"/>
                    <a:pt x="1156" y="1936"/>
                  </a:cubicBezTo>
                  <a:cubicBezTo>
                    <a:pt x="1126" y="1951"/>
                    <a:pt x="1081" y="1876"/>
                    <a:pt x="1066" y="1982"/>
                  </a:cubicBezTo>
                  <a:cubicBezTo>
                    <a:pt x="1051" y="2088"/>
                    <a:pt x="1066" y="2458"/>
                    <a:pt x="1066" y="2571"/>
                  </a:cubicBezTo>
                  <a:cubicBezTo>
                    <a:pt x="1066" y="2684"/>
                    <a:pt x="1006" y="2647"/>
                    <a:pt x="1066" y="2662"/>
                  </a:cubicBezTo>
                  <a:cubicBezTo>
                    <a:pt x="1126" y="2677"/>
                    <a:pt x="1254" y="2662"/>
                    <a:pt x="1428" y="2662"/>
                  </a:cubicBezTo>
                  <a:cubicBezTo>
                    <a:pt x="1602" y="2662"/>
                    <a:pt x="1980" y="2662"/>
                    <a:pt x="2109" y="2662"/>
                  </a:cubicBezTo>
                  <a:cubicBezTo>
                    <a:pt x="2238" y="2662"/>
                    <a:pt x="2185" y="2647"/>
                    <a:pt x="2200" y="2662"/>
                  </a:cubicBezTo>
                  <a:cubicBezTo>
                    <a:pt x="2215" y="2677"/>
                    <a:pt x="2510" y="2738"/>
                    <a:pt x="2200" y="2753"/>
                  </a:cubicBezTo>
                  <a:cubicBezTo>
                    <a:pt x="1890" y="2768"/>
                    <a:pt x="680" y="2761"/>
                    <a:pt x="340" y="2753"/>
                  </a:cubicBezTo>
                  <a:cubicBezTo>
                    <a:pt x="0" y="2745"/>
                    <a:pt x="151" y="2730"/>
                    <a:pt x="158" y="2707"/>
                  </a:cubicBezTo>
                  <a:cubicBezTo>
                    <a:pt x="165" y="2684"/>
                    <a:pt x="325" y="2632"/>
                    <a:pt x="385" y="2617"/>
                  </a:cubicBezTo>
                  <a:cubicBezTo>
                    <a:pt x="445" y="2602"/>
                    <a:pt x="476" y="2670"/>
                    <a:pt x="521" y="2617"/>
                  </a:cubicBezTo>
                  <a:cubicBezTo>
                    <a:pt x="566" y="2564"/>
                    <a:pt x="642" y="2359"/>
                    <a:pt x="657" y="2299"/>
                  </a:cubicBezTo>
                  <a:cubicBezTo>
                    <a:pt x="672" y="2239"/>
                    <a:pt x="649" y="2277"/>
                    <a:pt x="612" y="2254"/>
                  </a:cubicBezTo>
                  <a:cubicBezTo>
                    <a:pt x="575" y="2231"/>
                    <a:pt x="484" y="2208"/>
                    <a:pt x="431" y="2163"/>
                  </a:cubicBezTo>
                  <a:cubicBezTo>
                    <a:pt x="378" y="2118"/>
                    <a:pt x="317" y="2080"/>
                    <a:pt x="294" y="1982"/>
                  </a:cubicBezTo>
                  <a:cubicBezTo>
                    <a:pt x="271" y="1884"/>
                    <a:pt x="286" y="1739"/>
                    <a:pt x="294" y="1573"/>
                  </a:cubicBezTo>
                  <a:cubicBezTo>
                    <a:pt x="302" y="1407"/>
                    <a:pt x="317" y="1150"/>
                    <a:pt x="340" y="984"/>
                  </a:cubicBezTo>
                  <a:cubicBezTo>
                    <a:pt x="363" y="818"/>
                    <a:pt x="386" y="703"/>
                    <a:pt x="431" y="575"/>
                  </a:cubicBezTo>
                  <a:cubicBezTo>
                    <a:pt x="476" y="447"/>
                    <a:pt x="536" y="304"/>
                    <a:pt x="612" y="213"/>
                  </a:cubicBezTo>
                  <a:cubicBezTo>
                    <a:pt x="688" y="122"/>
                    <a:pt x="808" y="61"/>
                    <a:pt x="884" y="31"/>
                  </a:cubicBezTo>
                  <a:cubicBezTo>
                    <a:pt x="960" y="1"/>
                    <a:pt x="990" y="31"/>
                    <a:pt x="1066" y="31"/>
                  </a:cubicBezTo>
                  <a:close/>
                </a:path>
              </a:pathLst>
            </a:custGeom>
            <a:gradFill rotWithShape="1">
              <a:gsLst>
                <a:gs pos="0">
                  <a:schemeClr val="tx2">
                    <a:alpha val="100000"/>
                  </a:schemeClr>
                </a:gs>
                <a:gs pos="100000">
                  <a:schemeClr val="bg2">
                    <a:alpha val="100000"/>
                  </a:schemeClr>
                </a:gs>
              </a:gsLst>
              <a:path path="shape">
                <a:fillToRect l="50000" t="50000" r="50000" b="50000"/>
              </a:path>
            </a:gradFill>
            <a:ln w="9525" cap="flat" cmpd="sng">
              <a:solidFill>
                <a:schemeClr val="tx1"/>
              </a:solidFill>
              <a:prstDash val="solid"/>
              <a:headEnd type="none" w="med" len="med"/>
              <a:tailEnd type="none" w="med" len="med"/>
            </a:ln>
          </p:spPr>
          <p:txBody>
            <a:bodyPr/>
            <a:lstStyle/>
            <a:p>
              <a:endParaRPr lang="zh-CN" altLang="en-US"/>
            </a:p>
          </p:txBody>
        </p:sp>
        <p:grpSp>
          <p:nvGrpSpPr>
            <p:cNvPr id="11" name="组合 10"/>
            <p:cNvGrpSpPr/>
            <p:nvPr>
              <p:custDataLst>
                <p:tags r:id="rId87"/>
              </p:custDataLst>
            </p:nvPr>
          </p:nvGrpSpPr>
          <p:grpSpPr>
            <a:xfrm>
              <a:off x="953" y="91"/>
              <a:ext cx="227" cy="227"/>
              <a:chOff x="0" y="0"/>
              <a:chExt cx="544" cy="544"/>
            </a:xfrm>
          </p:grpSpPr>
          <p:sp>
            <p:nvSpPr>
              <p:cNvPr id="12" name="椭圆 11"/>
              <p:cNvSpPr/>
              <p:nvPr>
                <p:custDataLst>
                  <p:tags r:id="rId94"/>
                </p:custDataLst>
              </p:nvPr>
            </p:nvSpPr>
            <p:spPr>
              <a:xfrm>
                <a:off x="0" y="0"/>
                <a:ext cx="544" cy="544"/>
              </a:xfrm>
              <a:prstGeom prst="ellipse">
                <a:avLst/>
              </a:prstGeom>
              <a:solidFill>
                <a:schemeClr val="bg2"/>
              </a:solidFill>
              <a:ln w="9525" cap="flat" cmpd="sng">
                <a:solidFill>
                  <a:schemeClr val="tx1"/>
                </a:solidFill>
                <a:prstDash val="solid"/>
                <a:headEnd type="none" w="med" len="med"/>
                <a:tailEnd type="none" w="med" len="med"/>
              </a:ln>
            </p:spPr>
            <p:txBody>
              <a:bodyPr/>
              <a:lstStyle/>
              <a:p>
                <a:endParaRPr lang="zh-CN" altLang="en-US"/>
              </a:p>
            </p:txBody>
          </p:sp>
          <p:sp>
            <p:nvSpPr>
              <p:cNvPr id="15" name="椭圆 14"/>
              <p:cNvSpPr/>
              <p:nvPr>
                <p:custDataLst>
                  <p:tags r:id="rId95"/>
                </p:custDataLst>
              </p:nvPr>
            </p:nvSpPr>
            <p:spPr>
              <a:xfrm>
                <a:off x="203" y="210"/>
                <a:ext cx="136" cy="136"/>
              </a:xfrm>
              <a:prstGeom prst="ellipse">
                <a:avLst/>
              </a:prstGeom>
              <a:pattFill prst="wdUpDiag">
                <a:fgClr>
                  <a:schemeClr val="bg2"/>
                </a:fgClr>
                <a:bgClr>
                  <a:srgbClr val="FFFFFF"/>
                </a:bgClr>
              </a:pattFill>
              <a:ln w="9525" cap="flat" cmpd="sng">
                <a:solidFill>
                  <a:schemeClr val="tx1"/>
                </a:solidFill>
                <a:prstDash val="solid"/>
                <a:headEnd type="none" w="med" len="med"/>
                <a:tailEnd type="none" w="med" len="med"/>
              </a:ln>
            </p:spPr>
            <p:txBody>
              <a:bodyPr/>
              <a:lstStyle/>
              <a:p>
                <a:endParaRPr lang="zh-CN" altLang="en-US"/>
              </a:p>
            </p:txBody>
          </p:sp>
        </p:grpSp>
        <p:grpSp>
          <p:nvGrpSpPr>
            <p:cNvPr id="16" name="组合 15"/>
            <p:cNvGrpSpPr/>
            <p:nvPr>
              <p:custDataLst>
                <p:tags r:id="rId88"/>
              </p:custDataLst>
            </p:nvPr>
          </p:nvGrpSpPr>
          <p:grpSpPr>
            <a:xfrm>
              <a:off x="816" y="363"/>
              <a:ext cx="181" cy="181"/>
              <a:chOff x="0" y="0"/>
              <a:chExt cx="544" cy="544"/>
            </a:xfrm>
          </p:grpSpPr>
          <p:sp>
            <p:nvSpPr>
              <p:cNvPr id="17" name="椭圆 16"/>
              <p:cNvSpPr/>
              <p:nvPr>
                <p:custDataLst>
                  <p:tags r:id="rId92"/>
                </p:custDataLst>
              </p:nvPr>
            </p:nvSpPr>
            <p:spPr>
              <a:xfrm>
                <a:off x="0" y="0"/>
                <a:ext cx="544" cy="544"/>
              </a:xfrm>
              <a:prstGeom prst="ellipse">
                <a:avLst/>
              </a:prstGeom>
              <a:solidFill>
                <a:schemeClr val="bg2"/>
              </a:solidFill>
              <a:ln w="9525" cap="flat" cmpd="sng">
                <a:solidFill>
                  <a:schemeClr val="tx1"/>
                </a:solidFill>
                <a:prstDash val="solid"/>
                <a:headEnd type="none" w="med" len="med"/>
                <a:tailEnd type="none" w="med" len="med"/>
              </a:ln>
            </p:spPr>
            <p:txBody>
              <a:bodyPr/>
              <a:lstStyle/>
              <a:p>
                <a:endParaRPr lang="zh-CN" altLang="en-US"/>
              </a:p>
            </p:txBody>
          </p:sp>
          <p:sp>
            <p:nvSpPr>
              <p:cNvPr id="18" name="椭圆 17"/>
              <p:cNvSpPr/>
              <p:nvPr>
                <p:custDataLst>
                  <p:tags r:id="rId93"/>
                </p:custDataLst>
              </p:nvPr>
            </p:nvSpPr>
            <p:spPr>
              <a:xfrm>
                <a:off x="203" y="210"/>
                <a:ext cx="136" cy="136"/>
              </a:xfrm>
              <a:prstGeom prst="ellipse">
                <a:avLst/>
              </a:prstGeom>
              <a:pattFill prst="wdUpDiag">
                <a:fgClr>
                  <a:schemeClr val="bg2"/>
                </a:fgClr>
                <a:bgClr>
                  <a:srgbClr val="FFFFFF"/>
                </a:bgClr>
              </a:pattFill>
              <a:ln w="9525" cap="flat" cmpd="sng">
                <a:solidFill>
                  <a:schemeClr val="tx1"/>
                </a:solidFill>
                <a:prstDash val="solid"/>
                <a:headEnd type="none" w="med" len="med"/>
                <a:tailEnd type="none" w="med" len="med"/>
              </a:ln>
            </p:spPr>
            <p:txBody>
              <a:bodyPr/>
              <a:lstStyle/>
              <a:p>
                <a:endParaRPr lang="zh-CN" altLang="en-US"/>
              </a:p>
            </p:txBody>
          </p:sp>
        </p:grpSp>
        <p:grpSp>
          <p:nvGrpSpPr>
            <p:cNvPr id="19" name="组合 18"/>
            <p:cNvGrpSpPr/>
            <p:nvPr>
              <p:custDataLst>
                <p:tags r:id="rId89"/>
              </p:custDataLst>
            </p:nvPr>
          </p:nvGrpSpPr>
          <p:grpSpPr>
            <a:xfrm>
              <a:off x="891" y="1497"/>
              <a:ext cx="907" cy="90"/>
              <a:chOff x="0" y="0"/>
              <a:chExt cx="907" cy="90"/>
            </a:xfrm>
          </p:grpSpPr>
          <p:sp>
            <p:nvSpPr>
              <p:cNvPr id="20" name="流程图: 手动输入 19"/>
              <p:cNvSpPr/>
              <p:nvPr>
                <p:custDataLst>
                  <p:tags r:id="rId90"/>
                </p:custDataLst>
              </p:nvPr>
            </p:nvSpPr>
            <p:spPr>
              <a:xfrm rot="-16200000" flipH="1">
                <a:off x="136" y="-136"/>
                <a:ext cx="90" cy="363"/>
              </a:xfrm>
              <a:prstGeom prst="flowChartManualInput">
                <a:avLst/>
              </a:prstGeom>
              <a:gradFill rotWithShape="1">
                <a:gsLst>
                  <a:gs pos="0">
                    <a:srgbClr val="666699"/>
                  </a:gs>
                  <a:gs pos="100000">
                    <a:schemeClr val="bg2"/>
                  </a:gs>
                </a:gsLst>
                <a:lin ang="5400000" scaled="1"/>
              </a:gradFill>
              <a:ln w="9525">
                <a:noFill/>
              </a:ln>
            </p:spPr>
            <p:txBody>
              <a:bodyPr/>
              <a:lstStyle/>
              <a:p>
                <a:endParaRPr lang="zh-CN" altLang="en-US"/>
              </a:p>
            </p:txBody>
          </p:sp>
          <p:sp>
            <p:nvSpPr>
              <p:cNvPr id="21" name="流程图: 手动输入 20"/>
              <p:cNvSpPr/>
              <p:nvPr>
                <p:custDataLst>
                  <p:tags r:id="rId91"/>
                </p:custDataLst>
              </p:nvPr>
            </p:nvSpPr>
            <p:spPr>
              <a:xfrm rot="16200000">
                <a:off x="673" y="-136"/>
                <a:ext cx="90" cy="363"/>
              </a:xfrm>
              <a:prstGeom prst="flowChartManualInput">
                <a:avLst/>
              </a:prstGeom>
              <a:gradFill rotWithShape="1">
                <a:gsLst>
                  <a:gs pos="0">
                    <a:srgbClr val="666699"/>
                  </a:gs>
                  <a:gs pos="100000">
                    <a:schemeClr val="bg2"/>
                  </a:gs>
                </a:gsLst>
                <a:lin ang="5400000" scaled="1"/>
              </a:gradFill>
              <a:ln w="9525">
                <a:noFill/>
              </a:ln>
            </p:spPr>
            <p:txBody>
              <a:bodyPr/>
              <a:lstStyle/>
              <a:p>
                <a:endParaRPr lang="zh-CN" altLang="en-US"/>
              </a:p>
            </p:txBody>
          </p:sp>
        </p:grpSp>
      </p:grpSp>
      <p:sp>
        <p:nvSpPr>
          <p:cNvPr id="22" name="矩形标注 21"/>
          <p:cNvSpPr/>
          <p:nvPr>
            <p:custDataLst>
              <p:tags r:id="rId7"/>
            </p:custDataLst>
          </p:nvPr>
        </p:nvSpPr>
        <p:spPr>
          <a:xfrm>
            <a:off x="2783205" y="1701165"/>
            <a:ext cx="422910" cy="814705"/>
          </a:xfrm>
          <a:prstGeom prst="wedgeRectCallout">
            <a:avLst>
              <a:gd name="adj1" fmla="val 275764"/>
              <a:gd name="adj2" fmla="val -14736"/>
            </a:avLst>
          </a:prstGeom>
          <a:solidFill>
            <a:srgbClr val="036EB8"/>
          </a:solidFill>
          <a:ln w="9525" cap="flat" cmpd="sng">
            <a:solidFill>
              <a:schemeClr val="tx1"/>
            </a:solidFill>
            <a:prstDash val="solid"/>
            <a:miter/>
            <a:headEnd type="none" w="med" len="med"/>
            <a:tailEnd type="none" w="med" len="med"/>
          </a:ln>
        </p:spPr>
        <p:txBody>
          <a:bodyPr/>
          <a:lstStyle/>
          <a:p>
            <a:pPr algn="ctr"/>
            <a:r>
              <a:rPr lang="zh-CN" altLang="en-US" sz="2400" b="1">
                <a:solidFill>
                  <a:schemeClr val="bg1"/>
                </a:solidFill>
                <a:latin typeface="微软雅黑" panose="020B0503020204020204" charset="-122"/>
                <a:ea typeface="微软雅黑"/>
              </a:rPr>
              <a:t>目镜</a:t>
            </a:r>
          </a:p>
        </p:txBody>
      </p:sp>
      <p:sp>
        <p:nvSpPr>
          <p:cNvPr id="23" name="矩形标注 22"/>
          <p:cNvSpPr/>
          <p:nvPr>
            <p:custDataLst>
              <p:tags r:id="rId8"/>
            </p:custDataLst>
          </p:nvPr>
        </p:nvSpPr>
        <p:spPr>
          <a:xfrm>
            <a:off x="1497965" y="4152265"/>
            <a:ext cx="880110" cy="462915"/>
          </a:xfrm>
          <a:prstGeom prst="wedgeRectCallout">
            <a:avLst>
              <a:gd name="adj1" fmla="val 246852"/>
              <a:gd name="adj2" fmla="val -7574"/>
            </a:avLst>
          </a:prstGeom>
          <a:solidFill>
            <a:srgbClr val="036EB8"/>
          </a:solidFill>
          <a:ln w="9525" cap="flat" cmpd="sng">
            <a:solidFill>
              <a:schemeClr val="tx1"/>
            </a:solidFill>
            <a:prstDash val="solid"/>
            <a:miter/>
            <a:headEnd type="none" w="med" len="med"/>
            <a:tailEnd type="none" w="med" len="med"/>
          </a:ln>
        </p:spPr>
        <p:txBody>
          <a:bodyPr/>
          <a:lstStyle/>
          <a:p>
            <a:pPr algn="ctr"/>
            <a:r>
              <a:rPr lang="zh-CN" altLang="en-US" sz="2400" b="1">
                <a:solidFill>
                  <a:schemeClr val="bg1"/>
                </a:solidFill>
                <a:latin typeface="微软雅黑" panose="020B0503020204020204" charset="-122"/>
                <a:ea typeface="微软雅黑"/>
              </a:rPr>
              <a:t>物镜</a:t>
            </a:r>
          </a:p>
        </p:txBody>
      </p:sp>
      <p:grpSp>
        <p:nvGrpSpPr>
          <p:cNvPr id="28714" name="组合 28713"/>
          <p:cNvGrpSpPr/>
          <p:nvPr>
            <p:custDataLst>
              <p:tags r:id="rId9"/>
            </p:custDataLst>
          </p:nvPr>
        </p:nvGrpSpPr>
        <p:grpSpPr>
          <a:xfrm rot="16200000">
            <a:off x="3985895" y="1311275"/>
            <a:ext cx="513080" cy="414020"/>
            <a:chOff x="0" y="0"/>
            <a:chExt cx="1968" cy="1248"/>
          </a:xfrm>
        </p:grpSpPr>
        <p:grpSp>
          <p:nvGrpSpPr>
            <p:cNvPr id="28715" name="组合 28714"/>
            <p:cNvGrpSpPr/>
            <p:nvPr>
              <p:custDataLst>
                <p:tags r:id="rId74"/>
              </p:custDataLst>
            </p:nvPr>
          </p:nvGrpSpPr>
          <p:grpSpPr>
            <a:xfrm rot="25263">
              <a:off x="0" y="0"/>
              <a:ext cx="1968" cy="1248"/>
              <a:chOff x="0" y="0"/>
              <a:chExt cx="864" cy="1248"/>
            </a:xfrm>
          </p:grpSpPr>
          <p:sp>
            <p:nvSpPr>
              <p:cNvPr id="28716" name="未知"/>
              <p:cNvSpPr/>
              <p:nvPr>
                <p:custDataLst>
                  <p:tags r:id="rId78"/>
                </p:custDataLst>
              </p:nvPr>
            </p:nvSpPr>
            <p:spPr>
              <a:xfrm>
                <a:off x="0" y="336"/>
                <a:ext cx="864" cy="624"/>
              </a:xfrm>
              <a:custGeom>
                <a:avLst/>
                <a:gdLst/>
                <a:ahLst/>
                <a:cxnLst/>
                <a:rect l="l" t="t" r="r" b="b"/>
                <a:pathLst>
                  <a:path w="768" h="624">
                    <a:moveTo>
                      <a:pt x="0" y="0"/>
                    </a:moveTo>
                    <a:cubicBezTo>
                      <a:pt x="40" y="36"/>
                      <a:pt x="80" y="72"/>
                      <a:pt x="144" y="96"/>
                    </a:cubicBezTo>
                    <a:cubicBezTo>
                      <a:pt x="208" y="120"/>
                      <a:pt x="304" y="72"/>
                      <a:pt x="384" y="144"/>
                    </a:cubicBezTo>
                    <a:cubicBezTo>
                      <a:pt x="464" y="216"/>
                      <a:pt x="560" y="448"/>
                      <a:pt x="624" y="528"/>
                    </a:cubicBezTo>
                    <a:cubicBezTo>
                      <a:pt x="688" y="608"/>
                      <a:pt x="728" y="616"/>
                      <a:pt x="768" y="624"/>
                    </a:cubicBezTo>
                  </a:path>
                </a:pathLst>
              </a:custGeom>
              <a:noFill/>
              <a:ln w="12700" cap="sq" cmpd="sng">
                <a:solidFill>
                  <a:schemeClr val="tx1"/>
                </a:solidFill>
                <a:prstDash val="solid"/>
                <a:headEnd type="none" w="med" len="med"/>
                <a:tailEnd type="none" w="med" len="med"/>
              </a:ln>
            </p:spPr>
            <p:txBody>
              <a:bodyPr/>
              <a:lstStyle/>
              <a:p>
                <a:endParaRPr lang="zh-CN" altLang="en-US"/>
              </a:p>
            </p:txBody>
          </p:sp>
          <p:sp>
            <p:nvSpPr>
              <p:cNvPr id="28717" name="未知"/>
              <p:cNvSpPr/>
              <p:nvPr>
                <p:custDataLst>
                  <p:tags r:id="rId79"/>
                </p:custDataLst>
              </p:nvPr>
            </p:nvSpPr>
            <p:spPr>
              <a:xfrm>
                <a:off x="240" y="0"/>
                <a:ext cx="48" cy="432"/>
              </a:xfrm>
              <a:custGeom>
                <a:avLst/>
                <a:gdLst/>
                <a:ahLst/>
                <a:cxnLst/>
                <a:rect l="l" t="t" r="r" b="b"/>
                <a:pathLst>
                  <a:path w="288" h="480">
                    <a:moveTo>
                      <a:pt x="288" y="0"/>
                    </a:moveTo>
                    <a:cubicBezTo>
                      <a:pt x="240" y="56"/>
                      <a:pt x="192" y="112"/>
                      <a:pt x="144" y="192"/>
                    </a:cubicBezTo>
                    <a:cubicBezTo>
                      <a:pt x="96" y="272"/>
                      <a:pt x="48" y="376"/>
                      <a:pt x="0" y="480"/>
                    </a:cubicBezTo>
                  </a:path>
                </a:pathLst>
              </a:custGeom>
              <a:noFill/>
              <a:ln w="12700" cap="sq" cmpd="sng">
                <a:solidFill>
                  <a:schemeClr val="tx1"/>
                </a:solidFill>
                <a:prstDash val="solid"/>
                <a:headEnd type="none" w="med" len="med"/>
                <a:tailEnd type="none" w="med" len="med"/>
              </a:ln>
            </p:spPr>
            <p:txBody>
              <a:bodyPr/>
              <a:lstStyle/>
              <a:p>
                <a:endParaRPr lang="zh-CN" altLang="en-US"/>
              </a:p>
            </p:txBody>
          </p:sp>
          <p:sp>
            <p:nvSpPr>
              <p:cNvPr id="28718" name="未知"/>
              <p:cNvSpPr/>
              <p:nvPr>
                <p:custDataLst>
                  <p:tags r:id="rId80"/>
                </p:custDataLst>
              </p:nvPr>
            </p:nvSpPr>
            <p:spPr>
              <a:xfrm>
                <a:off x="288" y="240"/>
                <a:ext cx="451" cy="624"/>
              </a:xfrm>
              <a:custGeom>
                <a:avLst/>
                <a:gdLst/>
                <a:ahLst/>
                <a:cxnLst/>
                <a:rect l="l" t="t" r="r" b="b"/>
                <a:pathLst>
                  <a:path w="451" h="624">
                    <a:moveTo>
                      <a:pt x="0" y="0"/>
                    </a:moveTo>
                    <a:cubicBezTo>
                      <a:pt x="69" y="17"/>
                      <a:pt x="138" y="35"/>
                      <a:pt x="192" y="96"/>
                    </a:cubicBezTo>
                    <a:cubicBezTo>
                      <a:pt x="246" y="157"/>
                      <a:pt x="294" y="295"/>
                      <a:pt x="326" y="365"/>
                    </a:cubicBezTo>
                    <a:cubicBezTo>
                      <a:pt x="358" y="435"/>
                      <a:pt x="363" y="475"/>
                      <a:pt x="384" y="518"/>
                    </a:cubicBezTo>
                    <a:cubicBezTo>
                      <a:pt x="405" y="561"/>
                      <a:pt x="428" y="592"/>
                      <a:pt x="451" y="624"/>
                    </a:cubicBezTo>
                  </a:path>
                </a:pathLst>
              </a:custGeom>
              <a:noFill/>
              <a:ln w="12700" cap="sq" cmpd="sng">
                <a:solidFill>
                  <a:schemeClr val="tx1"/>
                </a:solidFill>
                <a:prstDash val="solid"/>
                <a:headEnd type="none" w="med" len="med"/>
                <a:tailEnd type="none" w="med" len="med"/>
              </a:ln>
            </p:spPr>
            <p:txBody>
              <a:bodyPr/>
              <a:lstStyle/>
              <a:p>
                <a:endParaRPr lang="zh-CN" altLang="en-US"/>
              </a:p>
            </p:txBody>
          </p:sp>
          <p:sp>
            <p:nvSpPr>
              <p:cNvPr id="28719" name="未知"/>
              <p:cNvSpPr/>
              <p:nvPr>
                <p:custDataLst>
                  <p:tags r:id="rId81"/>
                </p:custDataLst>
              </p:nvPr>
            </p:nvSpPr>
            <p:spPr>
              <a:xfrm>
                <a:off x="288" y="944"/>
                <a:ext cx="528" cy="128"/>
              </a:xfrm>
              <a:custGeom>
                <a:avLst/>
                <a:gdLst/>
                <a:ahLst/>
                <a:cxnLst/>
                <a:rect l="l" t="t" r="r" b="b"/>
                <a:pathLst>
                  <a:path w="528" h="128">
                    <a:moveTo>
                      <a:pt x="0" y="112"/>
                    </a:moveTo>
                    <a:cubicBezTo>
                      <a:pt x="84" y="120"/>
                      <a:pt x="168" y="128"/>
                      <a:pt x="240" y="112"/>
                    </a:cubicBezTo>
                    <a:cubicBezTo>
                      <a:pt x="312" y="96"/>
                      <a:pt x="384" y="32"/>
                      <a:pt x="432" y="16"/>
                    </a:cubicBezTo>
                    <a:cubicBezTo>
                      <a:pt x="480" y="0"/>
                      <a:pt x="504" y="8"/>
                      <a:pt x="528" y="16"/>
                    </a:cubicBezTo>
                  </a:path>
                </a:pathLst>
              </a:custGeom>
              <a:solidFill>
                <a:schemeClr val="tx1"/>
              </a:solidFill>
              <a:ln w="12700" cap="sq" cmpd="sng">
                <a:solidFill>
                  <a:schemeClr val="bg2"/>
                </a:solidFill>
                <a:prstDash val="solid"/>
                <a:headEnd type="none" w="med" len="med"/>
                <a:tailEnd type="none" w="med" len="med"/>
              </a:ln>
            </p:spPr>
            <p:txBody>
              <a:bodyPr/>
              <a:lstStyle/>
              <a:p>
                <a:endParaRPr lang="zh-CN" altLang="en-US"/>
              </a:p>
            </p:txBody>
          </p:sp>
          <p:sp>
            <p:nvSpPr>
              <p:cNvPr id="28720" name="未知"/>
              <p:cNvSpPr/>
              <p:nvPr>
                <p:custDataLst>
                  <p:tags r:id="rId82"/>
                </p:custDataLst>
              </p:nvPr>
            </p:nvSpPr>
            <p:spPr>
              <a:xfrm>
                <a:off x="232" y="1056"/>
                <a:ext cx="152" cy="192"/>
              </a:xfrm>
              <a:custGeom>
                <a:avLst/>
                <a:gdLst/>
                <a:ahLst/>
                <a:cxnLst/>
                <a:rect l="l" t="t" r="r" b="b"/>
                <a:pathLst>
                  <a:path w="152" h="192">
                    <a:moveTo>
                      <a:pt x="56" y="0"/>
                    </a:moveTo>
                    <a:cubicBezTo>
                      <a:pt x="28" y="16"/>
                      <a:pt x="0" y="32"/>
                      <a:pt x="8" y="48"/>
                    </a:cubicBezTo>
                    <a:cubicBezTo>
                      <a:pt x="16" y="64"/>
                      <a:pt x="80" y="72"/>
                      <a:pt x="104" y="96"/>
                    </a:cubicBezTo>
                    <a:cubicBezTo>
                      <a:pt x="128" y="120"/>
                      <a:pt x="140" y="156"/>
                      <a:pt x="152" y="192"/>
                    </a:cubicBezTo>
                  </a:path>
                </a:pathLst>
              </a:custGeom>
              <a:noFill/>
              <a:ln w="12700" cap="sq" cmpd="sng">
                <a:solidFill>
                  <a:schemeClr val="tx1"/>
                </a:solidFill>
                <a:prstDash val="solid"/>
                <a:headEnd type="none" w="med" len="med"/>
                <a:tailEnd type="none" w="med" len="med"/>
              </a:ln>
            </p:spPr>
            <p:txBody>
              <a:bodyPr/>
              <a:lstStyle/>
              <a:p>
                <a:endParaRPr lang="zh-CN" altLang="en-US"/>
              </a:p>
            </p:txBody>
          </p:sp>
          <p:sp>
            <p:nvSpPr>
              <p:cNvPr id="28721" name="椭圆 28720"/>
              <p:cNvSpPr/>
              <p:nvPr>
                <p:custDataLst>
                  <p:tags r:id="rId83"/>
                </p:custDataLst>
              </p:nvPr>
            </p:nvSpPr>
            <p:spPr>
              <a:xfrm rot="21178760">
                <a:off x="190" y="432"/>
                <a:ext cx="262" cy="598"/>
              </a:xfrm>
              <a:prstGeom prst="ellipse">
                <a:avLst/>
              </a:prstGeom>
              <a:solidFill>
                <a:schemeClr val="bg2"/>
              </a:solidFill>
              <a:ln w="12700" cap="sq" cmpd="sng">
                <a:solidFill>
                  <a:schemeClr val="bg2"/>
                </a:solidFill>
                <a:prstDash val="solid"/>
                <a:headEnd type="none" w="med" len="med"/>
                <a:tailEnd type="none" w="med" len="med"/>
              </a:ln>
            </p:spPr>
            <p:txBody>
              <a:bodyPr/>
              <a:lstStyle/>
              <a:p>
                <a:endParaRPr lang="zh-CN" altLang="en-US"/>
              </a:p>
            </p:txBody>
          </p:sp>
          <p:sp>
            <p:nvSpPr>
              <p:cNvPr id="28722" name="新月形 28721"/>
              <p:cNvSpPr/>
              <p:nvPr>
                <p:custDataLst>
                  <p:tags r:id="rId84"/>
                </p:custDataLst>
              </p:nvPr>
            </p:nvSpPr>
            <p:spPr>
              <a:xfrm rot="21058124">
                <a:off x="220" y="614"/>
                <a:ext cx="57" cy="367"/>
              </a:xfrm>
              <a:prstGeom prst="moon">
                <a:avLst>
                  <a:gd name="adj" fmla="val 50000"/>
                </a:avLst>
              </a:prstGeom>
              <a:solidFill>
                <a:schemeClr val="tx1"/>
              </a:solidFill>
              <a:ln w="12700" cap="sq" cmpd="sng">
                <a:solidFill>
                  <a:schemeClr val="tx1"/>
                </a:solidFill>
                <a:prstDash val="solid"/>
                <a:miter/>
                <a:headEnd type="none" w="med" len="med"/>
                <a:tailEnd type="none" w="med" len="med"/>
              </a:ln>
            </p:spPr>
            <p:txBody>
              <a:bodyPr/>
              <a:lstStyle/>
              <a:p>
                <a:endParaRPr lang="zh-CN" altLang="en-US"/>
              </a:p>
            </p:txBody>
          </p:sp>
        </p:grpSp>
        <p:grpSp>
          <p:nvGrpSpPr>
            <p:cNvPr id="28723" name="组合 28722"/>
            <p:cNvGrpSpPr/>
            <p:nvPr>
              <p:custDataLst>
                <p:tags r:id="rId75"/>
              </p:custDataLst>
            </p:nvPr>
          </p:nvGrpSpPr>
          <p:grpSpPr>
            <a:xfrm rot="-129718">
              <a:off x="861" y="570"/>
              <a:ext cx="672" cy="384"/>
              <a:chOff x="0" y="0"/>
              <a:chExt cx="384" cy="288"/>
            </a:xfrm>
          </p:grpSpPr>
          <p:sp>
            <p:nvSpPr>
              <p:cNvPr id="28724" name="等腰三角形 28723"/>
              <p:cNvSpPr/>
              <p:nvPr>
                <p:custDataLst>
                  <p:tags r:id="rId76"/>
                </p:custDataLst>
              </p:nvPr>
            </p:nvSpPr>
            <p:spPr>
              <a:xfrm>
                <a:off x="0" y="96"/>
                <a:ext cx="384" cy="192"/>
              </a:xfrm>
              <a:prstGeom prst="triangle">
                <a:avLst>
                  <a:gd name="adj" fmla="val 50000"/>
                </a:avLst>
              </a:prstGeom>
              <a:solidFill>
                <a:schemeClr val="tx1"/>
              </a:solidFill>
              <a:ln w="12700" cap="sq" cmpd="sng">
                <a:solidFill>
                  <a:schemeClr val="tx1"/>
                </a:solidFill>
                <a:prstDash val="solid"/>
                <a:miter/>
                <a:headEnd type="none" w="med" len="med"/>
                <a:tailEnd type="none" w="med" len="med"/>
              </a:ln>
            </p:spPr>
            <p:txBody>
              <a:bodyPr/>
              <a:lstStyle/>
              <a:p>
                <a:endParaRPr lang="zh-CN" altLang="en-US"/>
              </a:p>
            </p:txBody>
          </p:sp>
          <p:sp>
            <p:nvSpPr>
              <p:cNvPr id="28725" name="流程图: 摘录 28724"/>
              <p:cNvSpPr/>
              <p:nvPr>
                <p:custDataLst>
                  <p:tags r:id="rId77"/>
                </p:custDataLst>
              </p:nvPr>
            </p:nvSpPr>
            <p:spPr>
              <a:xfrm rot="5400000">
                <a:off x="24" y="72"/>
                <a:ext cx="240" cy="96"/>
              </a:xfrm>
              <a:prstGeom prst="flowChartExtract">
                <a:avLst/>
              </a:prstGeom>
              <a:solidFill>
                <a:schemeClr val="tx1"/>
              </a:solidFill>
              <a:ln w="12700" cap="sq" cmpd="sng">
                <a:solidFill>
                  <a:schemeClr val="tx1"/>
                </a:solidFill>
                <a:prstDash val="solid"/>
                <a:miter/>
                <a:headEnd type="none" w="med" len="med"/>
                <a:tailEnd type="none" w="med" len="med"/>
              </a:ln>
            </p:spPr>
            <p:txBody>
              <a:bodyPr/>
              <a:lstStyle/>
              <a:p>
                <a:endParaRPr lang="zh-CN" altLang="en-US"/>
              </a:p>
            </p:txBody>
          </p:sp>
        </p:grpSp>
      </p:grpSp>
      <p:grpSp>
        <p:nvGrpSpPr>
          <p:cNvPr id="28729" name="组合 28728"/>
          <p:cNvGrpSpPr/>
          <p:nvPr>
            <p:custDataLst>
              <p:tags r:id="rId10"/>
            </p:custDataLst>
          </p:nvPr>
        </p:nvGrpSpPr>
        <p:grpSpPr>
          <a:xfrm>
            <a:off x="4101465" y="5048885"/>
            <a:ext cx="1198245" cy="293370"/>
            <a:chOff x="-8" y="1"/>
            <a:chExt cx="865" cy="230"/>
          </a:xfrm>
        </p:grpSpPr>
        <p:grpSp>
          <p:nvGrpSpPr>
            <p:cNvPr id="28730" name="组合 28729"/>
            <p:cNvGrpSpPr/>
            <p:nvPr>
              <p:custDataLst>
                <p:tags r:id="rId68"/>
              </p:custDataLst>
            </p:nvPr>
          </p:nvGrpSpPr>
          <p:grpSpPr>
            <a:xfrm rot="9444798" flipV="1">
              <a:off x="-8" y="1"/>
              <a:ext cx="635" cy="1"/>
              <a:chOff x="0" y="-1"/>
              <a:chExt cx="1135" cy="1"/>
            </a:xfrm>
          </p:grpSpPr>
          <p:sp>
            <p:nvSpPr>
              <p:cNvPr id="28731" name="直接连接符 28730"/>
              <p:cNvSpPr/>
              <p:nvPr>
                <p:custDataLst>
                  <p:tags r:id="rId72"/>
                </p:custDataLst>
              </p:nvPr>
            </p:nvSpPr>
            <p:spPr>
              <a:xfrm>
                <a:off x="0" y="0"/>
                <a:ext cx="771" cy="0"/>
              </a:xfrm>
              <a:prstGeom prst="line">
                <a:avLst/>
              </a:prstGeom>
              <a:ln w="9525" cap="flat" cmpd="sng">
                <a:solidFill>
                  <a:srgbClr val="FF0000"/>
                </a:solidFill>
                <a:prstDash val="solid"/>
                <a:headEnd type="none" w="med" len="med"/>
                <a:tailEnd type="triangle" w="med" len="med"/>
              </a:ln>
            </p:spPr>
            <p:txBody>
              <a:bodyPr/>
              <a:lstStyle/>
              <a:p>
                <a:endParaRPr/>
              </a:p>
            </p:txBody>
          </p:sp>
          <p:sp>
            <p:nvSpPr>
              <p:cNvPr id="28732" name="直接连接符 28731"/>
              <p:cNvSpPr/>
              <p:nvPr>
                <p:custDataLst>
                  <p:tags r:id="rId73"/>
                </p:custDataLst>
              </p:nvPr>
            </p:nvSpPr>
            <p:spPr>
              <a:xfrm>
                <a:off x="636" y="-1"/>
                <a:ext cx="499" cy="0"/>
              </a:xfrm>
              <a:prstGeom prst="line">
                <a:avLst/>
              </a:prstGeom>
              <a:ln w="9525" cap="flat" cmpd="sng">
                <a:solidFill>
                  <a:srgbClr val="FF0000"/>
                </a:solidFill>
                <a:prstDash val="solid"/>
                <a:headEnd type="none" w="med" len="med"/>
                <a:tailEnd type="none" w="med" len="med"/>
              </a:ln>
            </p:spPr>
            <p:txBody>
              <a:bodyPr/>
              <a:lstStyle/>
              <a:p>
                <a:endParaRPr/>
              </a:p>
            </p:txBody>
          </p:sp>
        </p:grpSp>
        <p:grpSp>
          <p:nvGrpSpPr>
            <p:cNvPr id="28733" name="组合 28732"/>
            <p:cNvGrpSpPr/>
            <p:nvPr>
              <p:custDataLst>
                <p:tags r:id="rId69"/>
              </p:custDataLst>
            </p:nvPr>
          </p:nvGrpSpPr>
          <p:grpSpPr>
            <a:xfrm rot="9444798" flipV="1">
              <a:off x="222" y="186"/>
              <a:ext cx="635" cy="45"/>
              <a:chOff x="0" y="0"/>
              <a:chExt cx="1134" cy="0"/>
            </a:xfrm>
          </p:grpSpPr>
          <p:sp>
            <p:nvSpPr>
              <p:cNvPr id="28734" name="直接连接符 28733"/>
              <p:cNvSpPr/>
              <p:nvPr>
                <p:custDataLst>
                  <p:tags r:id="rId70"/>
                </p:custDataLst>
              </p:nvPr>
            </p:nvSpPr>
            <p:spPr>
              <a:xfrm>
                <a:off x="0" y="0"/>
                <a:ext cx="771" cy="0"/>
              </a:xfrm>
              <a:prstGeom prst="line">
                <a:avLst/>
              </a:prstGeom>
              <a:ln w="9525" cap="flat" cmpd="sng">
                <a:solidFill>
                  <a:srgbClr val="FF0000"/>
                </a:solidFill>
                <a:prstDash val="solid"/>
                <a:headEnd type="none" w="med" len="med"/>
                <a:tailEnd type="triangle" w="med" len="med"/>
              </a:ln>
            </p:spPr>
            <p:txBody>
              <a:bodyPr/>
              <a:lstStyle/>
              <a:p>
                <a:endParaRPr/>
              </a:p>
            </p:txBody>
          </p:sp>
          <p:sp>
            <p:nvSpPr>
              <p:cNvPr id="28735" name="直接连接符 28734"/>
              <p:cNvSpPr/>
              <p:nvPr>
                <p:custDataLst>
                  <p:tags r:id="rId71"/>
                </p:custDataLst>
              </p:nvPr>
            </p:nvSpPr>
            <p:spPr>
              <a:xfrm>
                <a:off x="635" y="0"/>
                <a:ext cx="499" cy="0"/>
              </a:xfrm>
              <a:prstGeom prst="line">
                <a:avLst/>
              </a:prstGeom>
              <a:ln w="9525" cap="flat" cmpd="sng">
                <a:solidFill>
                  <a:srgbClr val="FF0000"/>
                </a:solidFill>
                <a:prstDash val="solid"/>
                <a:headEnd type="none" w="med" len="med"/>
                <a:tailEnd type="none" w="med" len="med"/>
              </a:ln>
            </p:spPr>
            <p:txBody>
              <a:bodyPr/>
              <a:lstStyle/>
              <a:p>
                <a:endParaRPr/>
              </a:p>
            </p:txBody>
          </p:sp>
        </p:grpSp>
      </p:grpSp>
      <p:grpSp>
        <p:nvGrpSpPr>
          <p:cNvPr id="28736" name="组合 28735"/>
          <p:cNvGrpSpPr/>
          <p:nvPr>
            <p:custDataLst>
              <p:tags r:id="rId11"/>
            </p:custDataLst>
          </p:nvPr>
        </p:nvGrpSpPr>
        <p:grpSpPr>
          <a:xfrm>
            <a:off x="4215765" y="4719955"/>
            <a:ext cx="221615" cy="786130"/>
            <a:chOff x="1" y="-5"/>
            <a:chExt cx="160" cy="616"/>
          </a:xfrm>
        </p:grpSpPr>
        <p:grpSp>
          <p:nvGrpSpPr>
            <p:cNvPr id="28737" name="组合 28736"/>
            <p:cNvGrpSpPr/>
            <p:nvPr>
              <p:custDataLst>
                <p:tags r:id="rId62"/>
              </p:custDataLst>
            </p:nvPr>
          </p:nvGrpSpPr>
          <p:grpSpPr>
            <a:xfrm rot="16926856">
              <a:off x="-176" y="206"/>
              <a:ext cx="397" cy="44"/>
              <a:chOff x="0" y="0"/>
              <a:chExt cx="1134" cy="0"/>
            </a:xfrm>
          </p:grpSpPr>
          <p:sp>
            <p:nvSpPr>
              <p:cNvPr id="28738" name="直接连接符 28737"/>
              <p:cNvSpPr/>
              <p:nvPr>
                <p:custDataLst>
                  <p:tags r:id="rId66"/>
                </p:custDataLst>
              </p:nvPr>
            </p:nvSpPr>
            <p:spPr>
              <a:xfrm>
                <a:off x="0" y="0"/>
                <a:ext cx="771" cy="0"/>
              </a:xfrm>
              <a:prstGeom prst="line">
                <a:avLst/>
              </a:prstGeom>
              <a:ln w="9525" cap="flat" cmpd="sng">
                <a:solidFill>
                  <a:srgbClr val="FF0000"/>
                </a:solidFill>
                <a:prstDash val="solid"/>
                <a:headEnd type="none" w="med" len="med"/>
                <a:tailEnd type="triangle" w="med" len="med"/>
              </a:ln>
            </p:spPr>
            <p:txBody>
              <a:bodyPr/>
              <a:lstStyle/>
              <a:p>
                <a:endParaRPr/>
              </a:p>
            </p:txBody>
          </p:sp>
          <p:sp>
            <p:nvSpPr>
              <p:cNvPr id="28739" name="直接连接符 28738"/>
              <p:cNvSpPr/>
              <p:nvPr>
                <p:custDataLst>
                  <p:tags r:id="rId67"/>
                </p:custDataLst>
              </p:nvPr>
            </p:nvSpPr>
            <p:spPr>
              <a:xfrm>
                <a:off x="635" y="0"/>
                <a:ext cx="499" cy="0"/>
              </a:xfrm>
              <a:prstGeom prst="line">
                <a:avLst/>
              </a:prstGeom>
              <a:ln w="9525" cap="flat" cmpd="sng">
                <a:solidFill>
                  <a:srgbClr val="FF0000"/>
                </a:solidFill>
                <a:prstDash val="solid"/>
                <a:headEnd type="none" w="med" len="med"/>
                <a:tailEnd type="none" w="med" len="med"/>
              </a:ln>
            </p:spPr>
            <p:txBody>
              <a:bodyPr/>
              <a:lstStyle/>
              <a:p>
                <a:endParaRPr/>
              </a:p>
            </p:txBody>
          </p:sp>
        </p:grpSp>
        <p:grpSp>
          <p:nvGrpSpPr>
            <p:cNvPr id="28740" name="组合 28739"/>
            <p:cNvGrpSpPr/>
            <p:nvPr>
              <p:custDataLst>
                <p:tags r:id="rId63"/>
              </p:custDataLst>
            </p:nvPr>
          </p:nvGrpSpPr>
          <p:grpSpPr>
            <a:xfrm rot="15498314" flipV="1">
              <a:off x="-147" y="303"/>
              <a:ext cx="616" cy="0"/>
              <a:chOff x="0" y="0"/>
              <a:chExt cx="1134" cy="0"/>
            </a:xfrm>
          </p:grpSpPr>
          <p:sp>
            <p:nvSpPr>
              <p:cNvPr id="28741" name="直接连接符 28740"/>
              <p:cNvSpPr/>
              <p:nvPr>
                <p:custDataLst>
                  <p:tags r:id="rId64"/>
                </p:custDataLst>
              </p:nvPr>
            </p:nvSpPr>
            <p:spPr>
              <a:xfrm>
                <a:off x="0" y="0"/>
                <a:ext cx="771" cy="0"/>
              </a:xfrm>
              <a:prstGeom prst="line">
                <a:avLst/>
              </a:prstGeom>
              <a:ln w="9525" cap="flat" cmpd="sng">
                <a:solidFill>
                  <a:srgbClr val="FF0000"/>
                </a:solidFill>
                <a:prstDash val="solid"/>
                <a:headEnd type="none" w="med" len="med"/>
                <a:tailEnd type="triangle" w="med" len="med"/>
              </a:ln>
            </p:spPr>
            <p:txBody>
              <a:bodyPr/>
              <a:lstStyle/>
              <a:p>
                <a:endParaRPr/>
              </a:p>
            </p:txBody>
          </p:sp>
          <p:sp>
            <p:nvSpPr>
              <p:cNvPr id="28742" name="直接连接符 28741"/>
              <p:cNvSpPr/>
              <p:nvPr>
                <p:custDataLst>
                  <p:tags r:id="rId65"/>
                </p:custDataLst>
              </p:nvPr>
            </p:nvSpPr>
            <p:spPr>
              <a:xfrm>
                <a:off x="635" y="0"/>
                <a:ext cx="499" cy="0"/>
              </a:xfrm>
              <a:prstGeom prst="line">
                <a:avLst/>
              </a:prstGeom>
              <a:ln w="9525" cap="flat" cmpd="sng">
                <a:solidFill>
                  <a:srgbClr val="FF0000"/>
                </a:solidFill>
                <a:prstDash val="solid"/>
                <a:headEnd type="none" w="med" len="med"/>
                <a:tailEnd type="none" w="med" len="med"/>
              </a:ln>
            </p:spPr>
            <p:txBody>
              <a:bodyPr/>
              <a:lstStyle/>
              <a:p>
                <a:endParaRPr/>
              </a:p>
            </p:txBody>
          </p:sp>
        </p:grpSp>
      </p:grpSp>
      <p:grpSp>
        <p:nvGrpSpPr>
          <p:cNvPr id="28743" name="组合 28742"/>
          <p:cNvGrpSpPr/>
          <p:nvPr>
            <p:custDataLst>
              <p:tags r:id="rId12"/>
            </p:custDataLst>
          </p:nvPr>
        </p:nvGrpSpPr>
        <p:grpSpPr>
          <a:xfrm>
            <a:off x="4231640" y="4304030"/>
            <a:ext cx="105410" cy="428625"/>
            <a:chOff x="0" y="0"/>
            <a:chExt cx="85" cy="303"/>
          </a:xfrm>
        </p:grpSpPr>
        <p:grpSp>
          <p:nvGrpSpPr>
            <p:cNvPr id="28744" name="组合 28743"/>
            <p:cNvGrpSpPr/>
            <p:nvPr>
              <p:custDataLst>
                <p:tags r:id="rId56"/>
              </p:custDataLst>
            </p:nvPr>
          </p:nvGrpSpPr>
          <p:grpSpPr>
            <a:xfrm rot="-15440389" flipH="1" flipV="1">
              <a:off x="-99" y="118"/>
              <a:ext cx="303" cy="66"/>
              <a:chOff x="0" y="0"/>
              <a:chExt cx="1134" cy="0"/>
            </a:xfrm>
          </p:grpSpPr>
          <p:sp>
            <p:nvSpPr>
              <p:cNvPr id="28745" name="直接连接符 28744"/>
              <p:cNvSpPr/>
              <p:nvPr>
                <p:custDataLst>
                  <p:tags r:id="rId60"/>
                </p:custDataLst>
              </p:nvPr>
            </p:nvSpPr>
            <p:spPr>
              <a:xfrm>
                <a:off x="0" y="0"/>
                <a:ext cx="771" cy="0"/>
              </a:xfrm>
              <a:prstGeom prst="line">
                <a:avLst/>
              </a:prstGeom>
              <a:ln w="9525" cap="flat" cmpd="sng">
                <a:solidFill>
                  <a:srgbClr val="FF0000"/>
                </a:solidFill>
                <a:prstDash val="solid"/>
                <a:headEnd type="none" w="med" len="med"/>
                <a:tailEnd type="triangle" w="med" len="med"/>
              </a:ln>
            </p:spPr>
            <p:txBody>
              <a:bodyPr/>
              <a:lstStyle/>
              <a:p>
                <a:endParaRPr/>
              </a:p>
            </p:txBody>
          </p:sp>
          <p:sp>
            <p:nvSpPr>
              <p:cNvPr id="28746" name="直接连接符 28745"/>
              <p:cNvSpPr/>
              <p:nvPr>
                <p:custDataLst>
                  <p:tags r:id="rId61"/>
                </p:custDataLst>
              </p:nvPr>
            </p:nvSpPr>
            <p:spPr>
              <a:xfrm>
                <a:off x="635" y="0"/>
                <a:ext cx="499" cy="0"/>
              </a:xfrm>
              <a:prstGeom prst="line">
                <a:avLst/>
              </a:prstGeom>
              <a:ln w="9525" cap="flat" cmpd="sng">
                <a:solidFill>
                  <a:srgbClr val="FF0000"/>
                </a:solidFill>
                <a:prstDash val="solid"/>
                <a:headEnd type="none" w="med" len="med"/>
                <a:tailEnd type="none" w="med" len="med"/>
              </a:ln>
            </p:spPr>
            <p:txBody>
              <a:bodyPr/>
              <a:lstStyle/>
              <a:p>
                <a:endParaRPr/>
              </a:p>
            </p:txBody>
          </p:sp>
        </p:grpSp>
        <p:grpSp>
          <p:nvGrpSpPr>
            <p:cNvPr id="28747" name="组合 28746"/>
            <p:cNvGrpSpPr/>
            <p:nvPr>
              <p:custDataLst>
                <p:tags r:id="rId57"/>
              </p:custDataLst>
            </p:nvPr>
          </p:nvGrpSpPr>
          <p:grpSpPr>
            <a:xfrm rot="15364574" flipV="1">
              <a:off x="-119" y="118"/>
              <a:ext cx="296" cy="57"/>
              <a:chOff x="0" y="0"/>
              <a:chExt cx="1134" cy="0"/>
            </a:xfrm>
          </p:grpSpPr>
          <p:sp>
            <p:nvSpPr>
              <p:cNvPr id="28748" name="直接连接符 28747"/>
              <p:cNvSpPr/>
              <p:nvPr>
                <p:custDataLst>
                  <p:tags r:id="rId58"/>
                </p:custDataLst>
              </p:nvPr>
            </p:nvSpPr>
            <p:spPr>
              <a:xfrm>
                <a:off x="0" y="0"/>
                <a:ext cx="771" cy="0"/>
              </a:xfrm>
              <a:prstGeom prst="line">
                <a:avLst/>
              </a:prstGeom>
              <a:ln w="9525" cap="flat" cmpd="sng">
                <a:solidFill>
                  <a:srgbClr val="FF0000"/>
                </a:solidFill>
                <a:prstDash val="solid"/>
                <a:headEnd type="none" w="med" len="med"/>
                <a:tailEnd type="triangle" w="med" len="med"/>
              </a:ln>
            </p:spPr>
            <p:txBody>
              <a:bodyPr/>
              <a:lstStyle/>
              <a:p>
                <a:endParaRPr/>
              </a:p>
            </p:txBody>
          </p:sp>
          <p:sp>
            <p:nvSpPr>
              <p:cNvPr id="28749" name="直接连接符 28748"/>
              <p:cNvSpPr/>
              <p:nvPr>
                <p:custDataLst>
                  <p:tags r:id="rId59"/>
                </p:custDataLst>
              </p:nvPr>
            </p:nvSpPr>
            <p:spPr>
              <a:xfrm>
                <a:off x="635" y="0"/>
                <a:ext cx="499" cy="0"/>
              </a:xfrm>
              <a:prstGeom prst="line">
                <a:avLst/>
              </a:prstGeom>
              <a:ln w="9525" cap="flat" cmpd="sng">
                <a:solidFill>
                  <a:srgbClr val="FF0000"/>
                </a:solidFill>
                <a:prstDash val="solid"/>
                <a:headEnd type="none" w="med" len="med"/>
                <a:tailEnd type="none" w="med" len="med"/>
              </a:ln>
            </p:spPr>
            <p:txBody>
              <a:bodyPr/>
              <a:lstStyle/>
              <a:p>
                <a:endParaRPr/>
              </a:p>
            </p:txBody>
          </p:sp>
        </p:grpSp>
      </p:grpSp>
      <p:grpSp>
        <p:nvGrpSpPr>
          <p:cNvPr id="28757" name="组合 28756"/>
          <p:cNvGrpSpPr/>
          <p:nvPr>
            <p:custDataLst>
              <p:tags r:id="rId13"/>
            </p:custDataLst>
          </p:nvPr>
        </p:nvGrpSpPr>
        <p:grpSpPr>
          <a:xfrm>
            <a:off x="4168775" y="2341880"/>
            <a:ext cx="205105" cy="2049145"/>
            <a:chOff x="0" y="0"/>
            <a:chExt cx="148" cy="1606"/>
          </a:xfrm>
        </p:grpSpPr>
        <p:grpSp>
          <p:nvGrpSpPr>
            <p:cNvPr id="28758" name="组合 28757"/>
            <p:cNvGrpSpPr/>
            <p:nvPr>
              <p:custDataLst>
                <p:tags r:id="rId50"/>
              </p:custDataLst>
            </p:nvPr>
          </p:nvGrpSpPr>
          <p:grpSpPr>
            <a:xfrm>
              <a:off x="0" y="6"/>
              <a:ext cx="133" cy="1567"/>
              <a:chOff x="0" y="0"/>
              <a:chExt cx="133" cy="1567"/>
            </a:xfrm>
          </p:grpSpPr>
          <p:sp>
            <p:nvSpPr>
              <p:cNvPr id="28759" name="直接连接符 28758"/>
              <p:cNvSpPr/>
              <p:nvPr>
                <p:custDataLst>
                  <p:tags r:id="rId54"/>
                </p:custDataLst>
              </p:nvPr>
            </p:nvSpPr>
            <p:spPr>
              <a:xfrm flipV="1">
                <a:off x="0" y="875"/>
                <a:ext cx="57" cy="692"/>
              </a:xfrm>
              <a:prstGeom prst="line">
                <a:avLst/>
              </a:prstGeom>
              <a:ln w="9525" cap="flat" cmpd="sng">
                <a:solidFill>
                  <a:srgbClr val="FF0000"/>
                </a:solidFill>
                <a:prstDash val="solid"/>
                <a:headEnd type="none" w="med" len="med"/>
                <a:tailEnd type="triangle" w="med" len="med"/>
              </a:ln>
            </p:spPr>
            <p:txBody>
              <a:bodyPr/>
              <a:lstStyle/>
              <a:p>
                <a:endParaRPr/>
              </a:p>
            </p:txBody>
          </p:sp>
          <p:sp>
            <p:nvSpPr>
              <p:cNvPr id="28760" name="直接连接符 28759"/>
              <p:cNvSpPr/>
              <p:nvPr>
                <p:custDataLst>
                  <p:tags r:id="rId55"/>
                </p:custDataLst>
              </p:nvPr>
            </p:nvSpPr>
            <p:spPr>
              <a:xfrm flipV="1">
                <a:off x="6" y="0"/>
                <a:ext cx="127" cy="1555"/>
              </a:xfrm>
              <a:prstGeom prst="line">
                <a:avLst/>
              </a:prstGeom>
              <a:ln w="9525" cap="flat" cmpd="sng">
                <a:solidFill>
                  <a:srgbClr val="FF0000"/>
                </a:solidFill>
                <a:prstDash val="solid"/>
                <a:headEnd type="none" w="med" len="med"/>
                <a:tailEnd type="none" w="med" len="med"/>
              </a:ln>
            </p:spPr>
            <p:txBody>
              <a:bodyPr/>
              <a:lstStyle/>
              <a:p>
                <a:endParaRPr/>
              </a:p>
            </p:txBody>
          </p:sp>
        </p:grpSp>
        <p:grpSp>
          <p:nvGrpSpPr>
            <p:cNvPr id="28761" name="组合 28760"/>
            <p:cNvGrpSpPr/>
            <p:nvPr>
              <p:custDataLst>
                <p:tags r:id="rId51"/>
              </p:custDataLst>
            </p:nvPr>
          </p:nvGrpSpPr>
          <p:grpSpPr>
            <a:xfrm>
              <a:off x="25" y="0"/>
              <a:ext cx="123" cy="1606"/>
              <a:chOff x="0" y="0"/>
              <a:chExt cx="123" cy="1606"/>
            </a:xfrm>
          </p:grpSpPr>
          <p:sp>
            <p:nvSpPr>
              <p:cNvPr id="28762" name="直接连接符 28761"/>
              <p:cNvSpPr/>
              <p:nvPr>
                <p:custDataLst>
                  <p:tags r:id="rId52"/>
                </p:custDataLst>
              </p:nvPr>
            </p:nvSpPr>
            <p:spPr>
              <a:xfrm flipH="1" flipV="1">
                <a:off x="66" y="888"/>
                <a:ext cx="57" cy="718"/>
              </a:xfrm>
              <a:prstGeom prst="line">
                <a:avLst/>
              </a:prstGeom>
              <a:ln w="9525" cap="flat" cmpd="sng">
                <a:solidFill>
                  <a:srgbClr val="FF0000"/>
                </a:solidFill>
                <a:prstDash val="solid"/>
                <a:headEnd type="none" w="med" len="med"/>
                <a:tailEnd type="triangle" w="med" len="med"/>
              </a:ln>
            </p:spPr>
            <p:txBody>
              <a:bodyPr/>
              <a:lstStyle/>
              <a:p>
                <a:endParaRPr/>
              </a:p>
            </p:txBody>
          </p:sp>
          <p:sp>
            <p:nvSpPr>
              <p:cNvPr id="28763" name="直接连接符 28762"/>
              <p:cNvSpPr/>
              <p:nvPr>
                <p:custDataLst>
                  <p:tags r:id="rId53"/>
                </p:custDataLst>
              </p:nvPr>
            </p:nvSpPr>
            <p:spPr>
              <a:xfrm flipH="1" flipV="1">
                <a:off x="0" y="0"/>
                <a:ext cx="90" cy="1198"/>
              </a:xfrm>
              <a:prstGeom prst="line">
                <a:avLst/>
              </a:prstGeom>
              <a:ln w="9525" cap="flat" cmpd="sng">
                <a:solidFill>
                  <a:srgbClr val="FF0000"/>
                </a:solidFill>
                <a:prstDash val="solid"/>
                <a:headEnd type="none" w="med" len="med"/>
                <a:tailEnd type="none" w="med" len="med"/>
              </a:ln>
            </p:spPr>
            <p:txBody>
              <a:bodyPr/>
              <a:lstStyle/>
              <a:p>
                <a:endParaRPr/>
              </a:p>
            </p:txBody>
          </p:sp>
        </p:grpSp>
      </p:grpSp>
      <p:sp>
        <p:nvSpPr>
          <p:cNvPr id="28776" name="矩形 28775"/>
          <p:cNvSpPr/>
          <p:nvPr>
            <p:custDataLst>
              <p:tags r:id="rId14"/>
            </p:custDataLst>
          </p:nvPr>
        </p:nvSpPr>
        <p:spPr>
          <a:xfrm>
            <a:off x="4797425" y="4382770"/>
            <a:ext cx="1588135" cy="403225"/>
          </a:xfrm>
          <a:prstGeom prst="rect">
            <a:avLst/>
          </a:prstGeom>
          <a:noFill/>
          <a:ln w="9525">
            <a:noFill/>
          </a:ln>
        </p:spPr>
        <p:txBody>
          <a:bodyPr wrap="square" anchor="t">
            <a:noAutofit/>
          </a:bodyPr>
          <a:lstStyle/>
          <a:p>
            <a:r>
              <a:rPr lang="en-US" altLang="zh-CN" sz="2800" i="1">
                <a:latin typeface="Times New Roman" panose="02020603050405020304" pitchFamily="18" charset="0"/>
                <a:cs typeface="Times New Roman" panose="02020603050405020304" pitchFamily="18" charset="0"/>
              </a:rPr>
              <a:t>f</a:t>
            </a:r>
            <a:r>
              <a:rPr lang="en-US" altLang="zh-CN" sz="2800">
                <a:latin typeface="Times New Roman" panose="02020603050405020304" pitchFamily="18" charset="0"/>
                <a:cs typeface="Times New Roman" panose="02020603050405020304" pitchFamily="18" charset="0"/>
              </a:rPr>
              <a:t> &lt; </a:t>
            </a:r>
            <a:r>
              <a:rPr lang="en-US" altLang="zh-CN" sz="2800" i="1">
                <a:latin typeface="Times New Roman" panose="02020603050405020304" pitchFamily="18" charset="0"/>
                <a:cs typeface="Times New Roman" panose="02020603050405020304" pitchFamily="18" charset="0"/>
              </a:rPr>
              <a:t>u</a:t>
            </a:r>
            <a:r>
              <a:rPr lang="en-US" altLang="zh-CN" sz="2800">
                <a:latin typeface="Times New Roman" panose="02020603050405020304" pitchFamily="18" charset="0"/>
                <a:cs typeface="Times New Roman" panose="02020603050405020304" pitchFamily="18" charset="0"/>
              </a:rPr>
              <a:t> &lt; 2</a:t>
            </a:r>
            <a:r>
              <a:rPr lang="en-US" altLang="zh-CN" sz="2800" i="1">
                <a:latin typeface="Times New Roman" panose="02020603050405020304" pitchFamily="18" charset="0"/>
                <a:cs typeface="Times New Roman" panose="02020603050405020304" pitchFamily="18" charset="0"/>
              </a:rPr>
              <a:t>f</a:t>
            </a:r>
          </a:p>
        </p:txBody>
      </p:sp>
      <p:sp>
        <p:nvSpPr>
          <p:cNvPr id="28777" name="矩形 28776"/>
          <p:cNvSpPr/>
          <p:nvPr>
            <p:custDataLst>
              <p:tags r:id="rId15"/>
            </p:custDataLst>
          </p:nvPr>
        </p:nvSpPr>
        <p:spPr>
          <a:xfrm>
            <a:off x="4999990" y="1945005"/>
            <a:ext cx="1037590" cy="454025"/>
          </a:xfrm>
          <a:prstGeom prst="rect">
            <a:avLst/>
          </a:prstGeom>
          <a:noFill/>
          <a:ln w="9525">
            <a:noFill/>
          </a:ln>
        </p:spPr>
        <p:txBody>
          <a:bodyPr wrap="square" anchor="t">
            <a:noAutofit/>
          </a:bodyPr>
          <a:lstStyle/>
          <a:p>
            <a:r>
              <a:rPr lang="en-US" altLang="zh-CN" sz="2800" i="1">
                <a:latin typeface="Times New Roman" panose="02020603050405020304" pitchFamily="18" charset="0"/>
                <a:cs typeface="Times New Roman" panose="02020603050405020304" pitchFamily="18" charset="0"/>
              </a:rPr>
              <a:t>u</a:t>
            </a:r>
            <a:r>
              <a:rPr lang="en-US" altLang="zh-CN" sz="2800">
                <a:latin typeface="Times New Roman" panose="02020603050405020304" pitchFamily="18" charset="0"/>
                <a:cs typeface="Times New Roman" panose="02020603050405020304" pitchFamily="18" charset="0"/>
              </a:rPr>
              <a:t> &lt; </a:t>
            </a:r>
            <a:r>
              <a:rPr lang="en-US" altLang="zh-CN" sz="2800" i="1">
                <a:latin typeface="Times New Roman" panose="02020603050405020304" pitchFamily="18" charset="0"/>
                <a:cs typeface="Times New Roman" panose="02020603050405020304" pitchFamily="18" charset="0"/>
              </a:rPr>
              <a:t>f</a:t>
            </a:r>
          </a:p>
        </p:txBody>
      </p:sp>
      <p:grpSp>
        <p:nvGrpSpPr>
          <p:cNvPr id="28778" name="组合 28777"/>
          <p:cNvGrpSpPr/>
          <p:nvPr>
            <p:custDataLst>
              <p:tags r:id="rId16"/>
            </p:custDataLst>
          </p:nvPr>
        </p:nvGrpSpPr>
        <p:grpSpPr>
          <a:xfrm>
            <a:off x="5087275" y="2358390"/>
            <a:ext cx="1124585" cy="2024380"/>
            <a:chOff x="-3" y="0"/>
            <a:chExt cx="812" cy="1587"/>
          </a:xfrm>
        </p:grpSpPr>
        <p:sp>
          <p:nvSpPr>
            <p:cNvPr id="28779" name="矩形 28778"/>
            <p:cNvSpPr/>
            <p:nvPr>
              <p:custDataLst>
                <p:tags r:id="rId47"/>
              </p:custDataLst>
            </p:nvPr>
          </p:nvSpPr>
          <p:spPr>
            <a:xfrm>
              <a:off x="-3" y="628"/>
              <a:ext cx="812" cy="301"/>
            </a:xfrm>
            <a:prstGeom prst="rect">
              <a:avLst/>
            </a:prstGeom>
            <a:noFill/>
            <a:ln w="57150">
              <a:noFill/>
            </a:ln>
          </p:spPr>
          <p:txBody>
            <a:bodyPr wrap="square" anchor="t">
              <a:noAutofit/>
            </a:bodyPr>
            <a:lstStyle/>
            <a:p>
              <a:r>
                <a:rPr lang="en-US" altLang="zh-CN" sz="2800" i="1">
                  <a:latin typeface="Times New Roman" panose="02020603050405020304" pitchFamily="18" charset="0"/>
                  <a:cs typeface="Times New Roman" panose="02020603050405020304" pitchFamily="18" charset="0"/>
                </a:rPr>
                <a:t>v</a:t>
              </a:r>
              <a:r>
                <a:rPr lang="en-US" altLang="zh-CN" sz="2800">
                  <a:latin typeface="Times New Roman" panose="02020603050405020304" pitchFamily="18" charset="0"/>
                  <a:cs typeface="Times New Roman" panose="02020603050405020304" pitchFamily="18" charset="0"/>
                </a:rPr>
                <a:t> &gt; 2</a:t>
              </a:r>
              <a:r>
                <a:rPr lang="en-US" altLang="zh-CN" sz="2800" i="1">
                  <a:latin typeface="Times New Roman" panose="02020603050405020304" pitchFamily="18" charset="0"/>
                  <a:cs typeface="Times New Roman" panose="02020603050405020304" pitchFamily="18" charset="0"/>
                </a:rPr>
                <a:t>f</a:t>
              </a:r>
            </a:p>
          </p:txBody>
        </p:sp>
        <p:sp>
          <p:nvSpPr>
            <p:cNvPr id="28780" name="直接连接符 28779"/>
            <p:cNvSpPr/>
            <p:nvPr>
              <p:custDataLst>
                <p:tags r:id="rId48"/>
              </p:custDataLst>
            </p:nvPr>
          </p:nvSpPr>
          <p:spPr>
            <a:xfrm flipH="1">
              <a:off x="288" y="952"/>
              <a:ext cx="0" cy="635"/>
            </a:xfrm>
            <a:prstGeom prst="line">
              <a:avLst/>
            </a:prstGeom>
            <a:ln w="57150" cap="flat" cmpd="sng">
              <a:solidFill>
                <a:schemeClr val="tx1"/>
              </a:solidFill>
              <a:prstDash val="solid"/>
              <a:headEnd type="none" w="med" len="med"/>
              <a:tailEnd type="triangle" w="med" len="med"/>
            </a:ln>
          </p:spPr>
          <p:txBody>
            <a:bodyPr/>
            <a:lstStyle/>
            <a:p>
              <a:endParaRPr/>
            </a:p>
          </p:txBody>
        </p:sp>
        <p:sp>
          <p:nvSpPr>
            <p:cNvPr id="28781" name="直接连接符 28780"/>
            <p:cNvSpPr/>
            <p:nvPr>
              <p:custDataLst>
                <p:tags r:id="rId49"/>
              </p:custDataLst>
            </p:nvPr>
          </p:nvSpPr>
          <p:spPr>
            <a:xfrm flipH="1" flipV="1">
              <a:off x="288" y="0"/>
              <a:ext cx="0" cy="635"/>
            </a:xfrm>
            <a:prstGeom prst="line">
              <a:avLst/>
            </a:prstGeom>
            <a:ln w="57150" cap="flat" cmpd="sng">
              <a:solidFill>
                <a:schemeClr val="tx1"/>
              </a:solidFill>
              <a:prstDash val="solid"/>
              <a:headEnd type="none" w="med" len="med"/>
              <a:tailEnd type="triangle" w="med" len="med"/>
            </a:ln>
          </p:spPr>
          <p:txBody>
            <a:bodyPr/>
            <a:lstStyle/>
            <a:p>
              <a:endParaRPr/>
            </a:p>
          </p:txBody>
        </p:sp>
      </p:grpSp>
      <p:grpSp>
        <p:nvGrpSpPr>
          <p:cNvPr id="28782" name="组合 28781"/>
          <p:cNvGrpSpPr/>
          <p:nvPr>
            <p:custDataLst>
              <p:tags r:id="rId17"/>
            </p:custDataLst>
          </p:nvPr>
        </p:nvGrpSpPr>
        <p:grpSpPr>
          <a:xfrm>
            <a:off x="6307455" y="2388870"/>
            <a:ext cx="3022600" cy="2371725"/>
            <a:chOff x="0" y="0"/>
            <a:chExt cx="2182" cy="1859"/>
          </a:xfrm>
        </p:grpSpPr>
        <p:sp>
          <p:nvSpPr>
            <p:cNvPr id="28783" name="右大括号 28782"/>
            <p:cNvSpPr/>
            <p:nvPr>
              <p:custDataLst>
                <p:tags r:id="rId45"/>
              </p:custDataLst>
            </p:nvPr>
          </p:nvSpPr>
          <p:spPr>
            <a:xfrm>
              <a:off x="0" y="0"/>
              <a:ext cx="136" cy="1859"/>
            </a:xfrm>
            <a:prstGeom prst="rightBrace">
              <a:avLst>
                <a:gd name="adj1" fmla="val 113909"/>
                <a:gd name="adj2" fmla="val 50000"/>
              </a:avLst>
            </a:prstGeom>
            <a:noFill/>
            <a:ln w="28575" cap="flat" cmpd="sng">
              <a:solidFill>
                <a:schemeClr val="tx1"/>
              </a:solidFill>
              <a:prstDash val="solid"/>
              <a:headEnd type="none" w="med" len="med"/>
              <a:tailEnd type="none" w="med" len="med"/>
            </a:ln>
          </p:spPr>
          <p:txBody>
            <a:bodyPr/>
            <a:lstStyle/>
            <a:p>
              <a:endParaRPr lang="zh-CN" altLang="en-US"/>
            </a:p>
          </p:txBody>
        </p:sp>
        <p:sp>
          <p:nvSpPr>
            <p:cNvPr id="28784" name="文本框 28783"/>
            <p:cNvSpPr txBox="1"/>
            <p:nvPr>
              <p:custDataLst>
                <p:tags r:id="rId46"/>
              </p:custDataLst>
            </p:nvPr>
          </p:nvSpPr>
          <p:spPr>
            <a:xfrm>
              <a:off x="210" y="686"/>
              <a:ext cx="1972" cy="651"/>
            </a:xfrm>
            <a:prstGeom prst="rect">
              <a:avLst/>
            </a:prstGeom>
            <a:noFill/>
            <a:ln w="9525">
              <a:noFill/>
            </a:ln>
          </p:spPr>
          <p:txBody>
            <a:bodyPr wrap="square" anchor="t">
              <a:spAutoFit/>
            </a:bodyPr>
            <a:lstStyle/>
            <a:p>
              <a:r>
                <a:rPr lang="zh-CN" altLang="en-US" sz="2400">
                  <a:solidFill>
                    <a:srgbClr val="1E2143"/>
                  </a:solidFill>
                  <a:latin typeface="微软雅黑" panose="020B0503020204020204" charset="-122"/>
                  <a:ea typeface="微软雅黑"/>
                </a:rPr>
                <a:t>相当于</a:t>
              </a:r>
              <a:r>
                <a:rPr lang="zh-CN" altLang="en-US" sz="2400">
                  <a:solidFill>
                    <a:srgbClr val="FF0000"/>
                  </a:solidFill>
                  <a:latin typeface="微软雅黑" panose="020B0503020204020204" charset="-122"/>
                  <a:ea typeface="微软雅黑"/>
                </a:rPr>
                <a:t>投影仪，</a:t>
              </a:r>
            </a:p>
            <a:p>
              <a:r>
                <a:rPr lang="zh-CN" altLang="en-US" sz="2400">
                  <a:solidFill>
                    <a:srgbClr val="1E2143"/>
                  </a:solidFill>
                  <a:latin typeface="微软雅黑" panose="020B0503020204020204" charset="-122"/>
                  <a:ea typeface="微软雅黑"/>
                </a:rPr>
                <a:t>成倒立放大的实像</a:t>
              </a:r>
            </a:p>
          </p:txBody>
        </p:sp>
      </p:grpSp>
      <p:grpSp>
        <p:nvGrpSpPr>
          <p:cNvPr id="28785" name="组合 28784"/>
          <p:cNvGrpSpPr/>
          <p:nvPr>
            <p:custDataLst>
              <p:tags r:id="rId18"/>
            </p:custDataLst>
          </p:nvPr>
        </p:nvGrpSpPr>
        <p:grpSpPr>
          <a:xfrm>
            <a:off x="6304915" y="1802130"/>
            <a:ext cx="2920365" cy="830580"/>
            <a:chOff x="0" y="0"/>
            <a:chExt cx="2108" cy="651"/>
          </a:xfrm>
        </p:grpSpPr>
        <p:sp>
          <p:nvSpPr>
            <p:cNvPr id="28786" name="右大括号 28785"/>
            <p:cNvSpPr/>
            <p:nvPr>
              <p:custDataLst>
                <p:tags r:id="rId43"/>
              </p:custDataLst>
            </p:nvPr>
          </p:nvSpPr>
          <p:spPr>
            <a:xfrm>
              <a:off x="0" y="164"/>
              <a:ext cx="136" cy="272"/>
            </a:xfrm>
            <a:prstGeom prst="rightBrace">
              <a:avLst>
                <a:gd name="adj1" fmla="val 16666"/>
                <a:gd name="adj2" fmla="val 46690"/>
              </a:avLst>
            </a:prstGeom>
            <a:noFill/>
            <a:ln w="28575" cap="flat" cmpd="sng">
              <a:solidFill>
                <a:schemeClr val="tx1"/>
              </a:solidFill>
              <a:prstDash val="solid"/>
              <a:headEnd type="none" w="med" len="med"/>
              <a:tailEnd type="none" w="med" len="med"/>
            </a:ln>
          </p:spPr>
          <p:txBody>
            <a:bodyPr/>
            <a:lstStyle/>
            <a:p>
              <a:endParaRPr lang="zh-CN" altLang="en-US"/>
            </a:p>
          </p:txBody>
        </p:sp>
        <p:sp>
          <p:nvSpPr>
            <p:cNvPr id="28787" name="文本框 28786"/>
            <p:cNvSpPr txBox="1"/>
            <p:nvPr>
              <p:custDataLst>
                <p:tags r:id="rId44"/>
              </p:custDataLst>
            </p:nvPr>
          </p:nvSpPr>
          <p:spPr>
            <a:xfrm>
              <a:off x="136" y="0"/>
              <a:ext cx="1972" cy="651"/>
            </a:xfrm>
            <a:prstGeom prst="rect">
              <a:avLst/>
            </a:prstGeom>
            <a:noFill/>
            <a:ln w="9525">
              <a:noFill/>
            </a:ln>
          </p:spPr>
          <p:txBody>
            <a:bodyPr wrap="square" anchor="t">
              <a:spAutoFit/>
            </a:bodyPr>
            <a:lstStyle/>
            <a:p>
              <a:r>
                <a:rPr lang="zh-CN" altLang="en-US" sz="2400">
                  <a:solidFill>
                    <a:srgbClr val="1E2143"/>
                  </a:solidFill>
                  <a:latin typeface="微软雅黑" panose="020B0503020204020204" charset="-122"/>
                  <a:ea typeface="微软雅黑"/>
                </a:rPr>
                <a:t>相当于</a:t>
              </a:r>
              <a:r>
                <a:rPr lang="zh-CN" altLang="en-US" sz="2400">
                  <a:solidFill>
                    <a:srgbClr val="FF0000"/>
                  </a:solidFill>
                  <a:latin typeface="微软雅黑" panose="020B0503020204020204" charset="-122"/>
                  <a:ea typeface="微软雅黑"/>
                </a:rPr>
                <a:t>放大镜，</a:t>
              </a:r>
            </a:p>
            <a:p>
              <a:r>
                <a:rPr lang="zh-CN" altLang="en-US" sz="2400">
                  <a:solidFill>
                    <a:srgbClr val="1E2143"/>
                  </a:solidFill>
                  <a:latin typeface="微软雅黑" panose="020B0503020204020204" charset="-122"/>
                  <a:ea typeface="微软雅黑"/>
                </a:rPr>
                <a:t>成正立放大的虚像</a:t>
              </a:r>
            </a:p>
          </p:txBody>
        </p:sp>
      </p:grpSp>
      <p:sp>
        <p:nvSpPr>
          <p:cNvPr id="28788" name="矩形标注 28787"/>
          <p:cNvSpPr/>
          <p:nvPr>
            <p:custDataLst>
              <p:tags r:id="rId19"/>
            </p:custDataLst>
          </p:nvPr>
        </p:nvSpPr>
        <p:spPr>
          <a:xfrm rot="21240000">
            <a:off x="6633845" y="5443855"/>
            <a:ext cx="2889885" cy="462915"/>
          </a:xfrm>
          <a:prstGeom prst="wedgeRectCallout">
            <a:avLst>
              <a:gd name="adj1" fmla="val -127898"/>
              <a:gd name="adj2" fmla="val -137602"/>
            </a:avLst>
          </a:prstGeom>
          <a:solidFill>
            <a:srgbClr val="036EB8"/>
          </a:solidFill>
          <a:ln w="9525" cap="flat" cmpd="sng">
            <a:solidFill>
              <a:schemeClr val="tx1"/>
            </a:solidFill>
            <a:prstDash val="solid"/>
            <a:miter/>
            <a:headEnd type="none" w="med" len="med"/>
            <a:tailEnd type="none" w="med" len="med"/>
          </a:ln>
        </p:spPr>
        <p:txBody>
          <a:bodyPr/>
          <a:lstStyle/>
          <a:p>
            <a:pPr algn="ctr"/>
            <a:r>
              <a:rPr lang="zh-CN" altLang="en-US" sz="2400" b="1">
                <a:solidFill>
                  <a:schemeClr val="bg1"/>
                </a:solidFill>
                <a:latin typeface="微软雅黑" panose="020B0503020204020204" charset="-122"/>
                <a:ea typeface="微软雅黑"/>
              </a:rPr>
              <a:t>反光镜：加强光线</a:t>
            </a:r>
          </a:p>
        </p:txBody>
      </p:sp>
      <p:grpSp>
        <p:nvGrpSpPr>
          <p:cNvPr id="28764" name="组合 28763"/>
          <p:cNvGrpSpPr/>
          <p:nvPr>
            <p:custDataLst>
              <p:tags r:id="rId20"/>
            </p:custDataLst>
          </p:nvPr>
        </p:nvGrpSpPr>
        <p:grpSpPr>
          <a:xfrm>
            <a:off x="4185285" y="1698625"/>
            <a:ext cx="207645" cy="349250"/>
            <a:chOff x="0" y="0"/>
            <a:chExt cx="186" cy="253"/>
          </a:xfrm>
        </p:grpSpPr>
        <p:grpSp>
          <p:nvGrpSpPr>
            <p:cNvPr id="28765" name="组合 28764"/>
            <p:cNvGrpSpPr/>
            <p:nvPr>
              <p:custDataLst>
                <p:tags r:id="rId37"/>
              </p:custDataLst>
            </p:nvPr>
          </p:nvGrpSpPr>
          <p:grpSpPr>
            <a:xfrm flipH="1" flipV="1">
              <a:off x="186" y="2"/>
              <a:ext cx="0" cy="251"/>
              <a:chOff x="0" y="0"/>
              <a:chExt cx="0" cy="681"/>
            </a:xfrm>
          </p:grpSpPr>
          <p:sp>
            <p:nvSpPr>
              <p:cNvPr id="28766" name="直接连接符 28765"/>
              <p:cNvSpPr/>
              <p:nvPr>
                <p:custDataLst>
                  <p:tags r:id="rId41"/>
                </p:custDataLst>
              </p:nvPr>
            </p:nvSpPr>
            <p:spPr>
              <a:xfrm flipH="1">
                <a:off x="0" y="0"/>
                <a:ext cx="0" cy="499"/>
              </a:xfrm>
              <a:prstGeom prst="line">
                <a:avLst/>
              </a:prstGeom>
              <a:ln w="9525" cap="flat" cmpd="sng">
                <a:solidFill>
                  <a:srgbClr val="FF0000"/>
                </a:solidFill>
                <a:prstDash val="solid"/>
                <a:headEnd type="none" w="med" len="med"/>
                <a:tailEnd type="triangle" w="med" len="med"/>
              </a:ln>
            </p:spPr>
            <p:txBody>
              <a:bodyPr/>
              <a:lstStyle/>
              <a:p>
                <a:endParaRPr/>
              </a:p>
            </p:txBody>
          </p:sp>
          <p:sp>
            <p:nvSpPr>
              <p:cNvPr id="28767" name="直接连接符 28766"/>
              <p:cNvSpPr/>
              <p:nvPr>
                <p:custDataLst>
                  <p:tags r:id="rId42"/>
                </p:custDataLst>
              </p:nvPr>
            </p:nvSpPr>
            <p:spPr>
              <a:xfrm flipH="1">
                <a:off x="0" y="136"/>
                <a:ext cx="0" cy="545"/>
              </a:xfrm>
              <a:prstGeom prst="line">
                <a:avLst/>
              </a:prstGeom>
              <a:ln w="9525" cap="flat" cmpd="sng">
                <a:solidFill>
                  <a:srgbClr val="FF0000"/>
                </a:solidFill>
                <a:prstDash val="solid"/>
                <a:headEnd type="none" w="med" len="med"/>
                <a:tailEnd type="none" w="med" len="med"/>
              </a:ln>
            </p:spPr>
            <p:txBody>
              <a:bodyPr/>
              <a:lstStyle/>
              <a:p>
                <a:endParaRPr/>
              </a:p>
            </p:txBody>
          </p:sp>
        </p:grpSp>
        <p:grpSp>
          <p:nvGrpSpPr>
            <p:cNvPr id="28768" name="组合 28767"/>
            <p:cNvGrpSpPr/>
            <p:nvPr>
              <p:custDataLst>
                <p:tags r:id="rId38"/>
              </p:custDataLst>
            </p:nvPr>
          </p:nvGrpSpPr>
          <p:grpSpPr>
            <a:xfrm flipV="1">
              <a:off x="0" y="0"/>
              <a:ext cx="45" cy="251"/>
              <a:chOff x="0" y="0"/>
              <a:chExt cx="0" cy="681"/>
            </a:xfrm>
          </p:grpSpPr>
          <p:sp>
            <p:nvSpPr>
              <p:cNvPr id="28769" name="直接连接符 28768"/>
              <p:cNvSpPr/>
              <p:nvPr>
                <p:custDataLst>
                  <p:tags r:id="rId39"/>
                </p:custDataLst>
              </p:nvPr>
            </p:nvSpPr>
            <p:spPr>
              <a:xfrm flipH="1">
                <a:off x="0" y="0"/>
                <a:ext cx="0" cy="499"/>
              </a:xfrm>
              <a:prstGeom prst="line">
                <a:avLst/>
              </a:prstGeom>
              <a:ln w="9525" cap="flat" cmpd="sng">
                <a:solidFill>
                  <a:srgbClr val="FF0000"/>
                </a:solidFill>
                <a:prstDash val="solid"/>
                <a:headEnd type="none" w="med" len="med"/>
                <a:tailEnd type="triangle" w="med" len="med"/>
              </a:ln>
            </p:spPr>
            <p:txBody>
              <a:bodyPr/>
              <a:lstStyle/>
              <a:p>
                <a:endParaRPr/>
              </a:p>
            </p:txBody>
          </p:sp>
          <p:sp>
            <p:nvSpPr>
              <p:cNvPr id="28770" name="直接连接符 28769"/>
              <p:cNvSpPr/>
              <p:nvPr>
                <p:custDataLst>
                  <p:tags r:id="rId40"/>
                </p:custDataLst>
              </p:nvPr>
            </p:nvSpPr>
            <p:spPr>
              <a:xfrm flipH="1">
                <a:off x="0" y="136"/>
                <a:ext cx="0" cy="545"/>
              </a:xfrm>
              <a:prstGeom prst="line">
                <a:avLst/>
              </a:prstGeom>
              <a:ln w="9525" cap="flat" cmpd="sng">
                <a:solidFill>
                  <a:srgbClr val="FF0000"/>
                </a:solidFill>
                <a:prstDash val="solid"/>
                <a:headEnd type="none" w="med" len="med"/>
                <a:tailEnd type="none" w="med" len="med"/>
              </a:ln>
            </p:spPr>
            <p:txBody>
              <a:bodyPr/>
              <a:lstStyle/>
              <a:p>
                <a:endParaRPr/>
              </a:p>
            </p:txBody>
          </p:sp>
        </p:grpSp>
      </p:grpSp>
      <p:grpSp>
        <p:nvGrpSpPr>
          <p:cNvPr id="28696" name="组合 28695"/>
          <p:cNvGrpSpPr/>
          <p:nvPr>
            <p:custDataLst>
              <p:tags r:id="rId21"/>
            </p:custDataLst>
          </p:nvPr>
        </p:nvGrpSpPr>
        <p:grpSpPr>
          <a:xfrm rot="19014596">
            <a:off x="4159250" y="5104765"/>
            <a:ext cx="203200" cy="521970"/>
            <a:chOff x="0" y="0"/>
            <a:chExt cx="681" cy="2312"/>
          </a:xfrm>
        </p:grpSpPr>
        <p:sp>
          <p:nvSpPr>
            <p:cNvPr id="28697" name="矩形 28696"/>
            <p:cNvSpPr/>
            <p:nvPr>
              <p:custDataLst>
                <p:tags r:id="rId35"/>
              </p:custDataLst>
            </p:nvPr>
          </p:nvSpPr>
          <p:spPr>
            <a:xfrm>
              <a:off x="0" y="0"/>
              <a:ext cx="455" cy="2312"/>
            </a:xfrm>
            <a:prstGeom prst="rect">
              <a:avLst/>
            </a:prstGeom>
            <a:pattFill prst="dkUpDiag">
              <a:fgClr>
                <a:schemeClr val="accent1"/>
              </a:fgClr>
              <a:bgClr>
                <a:schemeClr val="bg1"/>
              </a:bgClr>
            </a:pattFill>
            <a:ln w="9525" cap="flat" cmpd="sng">
              <a:solidFill>
                <a:schemeClr val="tx1"/>
              </a:solidFill>
              <a:prstDash val="solid"/>
              <a:miter/>
              <a:headEnd type="none" w="med" len="med"/>
              <a:tailEnd type="none" w="med" len="med"/>
            </a:ln>
          </p:spPr>
          <p:txBody>
            <a:bodyPr/>
            <a:lstStyle/>
            <a:p>
              <a:endParaRPr lang="zh-CN" altLang="en-US"/>
            </a:p>
          </p:txBody>
        </p:sp>
        <p:sp>
          <p:nvSpPr>
            <p:cNvPr id="28698" name="任意多边形 28697"/>
            <p:cNvSpPr/>
            <p:nvPr>
              <p:custDataLst>
                <p:tags r:id="rId36"/>
              </p:custDataLst>
            </p:nvPr>
          </p:nvSpPr>
          <p:spPr>
            <a:xfrm flipH="1">
              <a:off x="227" y="13"/>
              <a:ext cx="454" cy="2292"/>
            </a:xfrm>
            <a:custGeom>
              <a:avLst/>
              <a:gdLst>
                <a:gd name="txL" fmla="*/ 0 w 21600"/>
                <a:gd name="txT" fmla="*/ 0 h 37610"/>
                <a:gd name="txR" fmla="*/ 21600 w 21600"/>
                <a:gd name="txB" fmla="*/ 37610 h 37610"/>
              </a:gdLst>
              <a:ahLst/>
              <a:cxnLst>
                <a:cxn ang="270">
                  <a:pos x="10744" y="0"/>
                </a:cxn>
                <a:cxn ang="90">
                  <a:pos x="10507" y="37609"/>
                </a:cxn>
                <a:cxn ang="180">
                  <a:pos x="0" y="18738"/>
                </a:cxn>
              </a:cxnLst>
              <a:rect l="txL" t="txT" r="txR" b="txB"/>
              <a:pathLst>
                <a:path w="21600" h="37610" fill="none">
                  <a:moveTo>
                    <a:pt x="10744" y="0"/>
                  </a:moveTo>
                  <a:arcTo wR="21600" hR="21600" stAng="-3610253" swAng="7263762"/>
                </a:path>
                <a:path w="21600" h="37610" stroke="0">
                  <a:moveTo>
                    <a:pt x="10744" y="0"/>
                  </a:moveTo>
                  <a:arcTo wR="21600" hR="21600" stAng="-3610253" swAng="7263762"/>
                  <a:lnTo>
                    <a:pt x="0" y="18738"/>
                  </a:lnTo>
                  <a:close/>
                </a:path>
              </a:pathLst>
            </a:custGeom>
            <a:solidFill>
              <a:schemeClr val="bg1"/>
            </a:solidFill>
            <a:ln w="9525" cap="flat" cmpd="sng">
              <a:solidFill>
                <a:schemeClr val="tx1"/>
              </a:solidFill>
              <a:prstDash val="solid"/>
              <a:headEnd type="none" w="med" len="med"/>
              <a:tailEnd type="none" w="med" len="med"/>
            </a:ln>
          </p:spPr>
          <p:txBody>
            <a:bodyPr/>
            <a:lstStyle/>
            <a:p>
              <a:endParaRPr lang="zh-CN" altLang="en-US"/>
            </a:p>
          </p:txBody>
        </p:sp>
      </p:grpSp>
      <p:sp>
        <p:nvSpPr>
          <p:cNvPr id="28711" name="直接连接符 28710"/>
          <p:cNvSpPr/>
          <p:nvPr>
            <p:custDataLst>
              <p:tags r:id="rId22"/>
            </p:custDataLst>
          </p:nvPr>
        </p:nvSpPr>
        <p:spPr>
          <a:xfrm>
            <a:off x="3863975" y="4760595"/>
            <a:ext cx="775970" cy="17145"/>
          </a:xfrm>
          <a:prstGeom prst="line">
            <a:avLst/>
          </a:prstGeom>
          <a:ln w="28575" cap="flat" cmpd="sng">
            <a:solidFill>
              <a:schemeClr val="accent1"/>
            </a:solidFill>
            <a:prstDash val="solid"/>
            <a:headEnd type="none" w="med" len="med"/>
            <a:tailEnd type="none" w="med" len="med"/>
          </a:ln>
        </p:spPr>
        <p:txBody>
          <a:bodyPr/>
          <a:lstStyle/>
          <a:p>
            <a:endParaRPr/>
          </a:p>
        </p:txBody>
      </p:sp>
      <p:grpSp>
        <p:nvGrpSpPr>
          <p:cNvPr id="7" name="Group 87"/>
          <p:cNvGrpSpPr/>
          <p:nvPr>
            <p:custDataLst>
              <p:tags r:id="rId23"/>
            </p:custDataLst>
          </p:nvPr>
        </p:nvGrpSpPr>
        <p:grpSpPr>
          <a:xfrm>
            <a:off x="4218305" y="2038985"/>
            <a:ext cx="142240" cy="341630"/>
            <a:chOff x="2083" y="849"/>
            <a:chExt cx="478" cy="268"/>
          </a:xfrm>
        </p:grpSpPr>
        <p:grpSp>
          <p:nvGrpSpPr>
            <p:cNvPr id="13" name="Group 88"/>
            <p:cNvGrpSpPr/>
            <p:nvPr>
              <p:custDataLst>
                <p:tags r:id="rId29"/>
              </p:custDataLst>
            </p:nvPr>
          </p:nvGrpSpPr>
          <p:grpSpPr>
            <a:xfrm rot="-5118323" flipV="1">
              <a:off x="2418" y="948"/>
              <a:ext cx="242" cy="44"/>
              <a:chOff x="3288" y="2160"/>
              <a:chExt cx="1134" cy="0"/>
            </a:xfrm>
          </p:grpSpPr>
          <p:sp>
            <p:nvSpPr>
              <p:cNvPr id="14" name="Line 89"/>
              <p:cNvSpPr/>
              <p:nvPr>
                <p:custDataLst>
                  <p:tags r:id="rId33"/>
                </p:custDataLst>
              </p:nvPr>
            </p:nvSpPr>
            <p:spPr>
              <a:xfrm>
                <a:off x="3288" y="2160"/>
                <a:ext cx="771" cy="0"/>
              </a:xfrm>
              <a:prstGeom prst="line">
                <a:avLst/>
              </a:prstGeom>
              <a:ln w="19050" cap="flat" cmpd="sng">
                <a:solidFill>
                  <a:srgbClr val="FF0000"/>
                </a:solidFill>
                <a:prstDash val="solid"/>
                <a:headEnd type="none" w="med" len="med"/>
                <a:tailEnd type="triangle" w="med" len="med"/>
              </a:ln>
            </p:spPr>
            <p:txBody>
              <a:bodyPr/>
              <a:lstStyle/>
              <a:p>
                <a:endParaRPr/>
              </a:p>
            </p:txBody>
          </p:sp>
          <p:sp>
            <p:nvSpPr>
              <p:cNvPr id="29" name="Line 90"/>
              <p:cNvSpPr/>
              <p:nvPr>
                <p:custDataLst>
                  <p:tags r:id="rId34"/>
                </p:custDataLst>
              </p:nvPr>
            </p:nvSpPr>
            <p:spPr>
              <a:xfrm>
                <a:off x="3923" y="2160"/>
                <a:ext cx="499" cy="0"/>
              </a:xfrm>
              <a:prstGeom prst="line">
                <a:avLst/>
              </a:prstGeom>
              <a:ln w="19050" cap="flat" cmpd="sng">
                <a:solidFill>
                  <a:srgbClr val="FF0000"/>
                </a:solidFill>
                <a:prstDash val="solid"/>
                <a:headEnd type="none" w="med" len="med"/>
                <a:tailEnd type="none" w="med" len="med"/>
              </a:ln>
            </p:spPr>
            <p:txBody>
              <a:bodyPr/>
              <a:lstStyle/>
              <a:p>
                <a:endParaRPr/>
              </a:p>
            </p:txBody>
          </p:sp>
        </p:grpSp>
        <p:grpSp>
          <p:nvGrpSpPr>
            <p:cNvPr id="30" name="Group 91"/>
            <p:cNvGrpSpPr/>
            <p:nvPr>
              <p:custDataLst>
                <p:tags r:id="rId30"/>
              </p:custDataLst>
            </p:nvPr>
          </p:nvGrpSpPr>
          <p:grpSpPr>
            <a:xfrm rot="5124906" flipH="1" flipV="1">
              <a:off x="2100" y="831"/>
              <a:ext cx="268" cy="303"/>
              <a:chOff x="3288" y="2160"/>
              <a:chExt cx="1134" cy="0"/>
            </a:xfrm>
          </p:grpSpPr>
          <p:sp>
            <p:nvSpPr>
              <p:cNvPr id="32" name="Line 92"/>
              <p:cNvSpPr/>
              <p:nvPr>
                <p:custDataLst>
                  <p:tags r:id="rId31"/>
                </p:custDataLst>
              </p:nvPr>
            </p:nvSpPr>
            <p:spPr>
              <a:xfrm>
                <a:off x="3288" y="2160"/>
                <a:ext cx="771" cy="0"/>
              </a:xfrm>
              <a:prstGeom prst="line">
                <a:avLst/>
              </a:prstGeom>
              <a:ln w="19050" cap="flat" cmpd="sng">
                <a:solidFill>
                  <a:srgbClr val="FF0000"/>
                </a:solidFill>
                <a:prstDash val="solid"/>
                <a:headEnd type="none" w="med" len="med"/>
                <a:tailEnd type="triangle" w="med" len="med"/>
              </a:ln>
            </p:spPr>
            <p:txBody>
              <a:bodyPr/>
              <a:lstStyle/>
              <a:p>
                <a:endParaRPr/>
              </a:p>
            </p:txBody>
          </p:sp>
          <p:sp>
            <p:nvSpPr>
              <p:cNvPr id="33" name="Line 93"/>
              <p:cNvSpPr/>
              <p:nvPr>
                <p:custDataLst>
                  <p:tags r:id="rId32"/>
                </p:custDataLst>
              </p:nvPr>
            </p:nvSpPr>
            <p:spPr>
              <a:xfrm>
                <a:off x="3923" y="2160"/>
                <a:ext cx="499" cy="0"/>
              </a:xfrm>
              <a:prstGeom prst="line">
                <a:avLst/>
              </a:prstGeom>
              <a:ln w="19050" cap="flat" cmpd="sng">
                <a:solidFill>
                  <a:srgbClr val="FF0000"/>
                </a:solidFill>
                <a:prstDash val="solid"/>
                <a:headEnd type="none" w="med" len="med"/>
                <a:tailEnd type="none" w="med" len="med"/>
              </a:ln>
            </p:spPr>
            <p:txBody>
              <a:bodyPr/>
              <a:lstStyle/>
              <a:p>
                <a:endParaRPr/>
              </a:p>
            </p:txBody>
          </p:sp>
        </p:grpSp>
      </p:grpSp>
      <p:sp>
        <p:nvSpPr>
          <p:cNvPr id="5" name="矩形 4"/>
          <p:cNvSpPr/>
          <p:nvPr>
            <p:custDataLst>
              <p:tags r:id="rId24"/>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显微镜</a:t>
            </a:r>
          </a:p>
        </p:txBody>
      </p:sp>
      <p:sp>
        <p:nvSpPr>
          <p:cNvPr id="44" name="文本框 43"/>
          <p:cNvSpPr txBox="1"/>
          <p:nvPr>
            <p:custDataLst>
              <p:tags r:id="rId25"/>
            </p:custDataLst>
          </p:nvPr>
        </p:nvSpPr>
        <p:spPr>
          <a:xfrm>
            <a:off x="774065" y="873125"/>
            <a:ext cx="2547620" cy="755650"/>
          </a:xfrm>
          <a:prstGeom prst="rect">
            <a:avLst/>
          </a:prstGeom>
          <a:noFill/>
        </p:spPr>
        <p:txBody>
          <a:bodyPr wrap="square" rtlCol="0">
            <a:noAutofit/>
          </a:bodyPr>
          <a:lstStyle/>
          <a:p>
            <a:pPr>
              <a:lnSpc>
                <a:spcPct val="120000"/>
              </a:lnSpc>
            </a:pPr>
            <a:r>
              <a:rPr lang="zh-CN" altLang="en-US" sz="3200" b="1">
                <a:latin typeface="微软雅黑" panose="020B0503020204020204" charset="-122"/>
                <a:ea typeface="微软雅黑"/>
              </a:rPr>
              <a:t>成像原理</a:t>
            </a:r>
          </a:p>
        </p:txBody>
      </p:sp>
      <p:grpSp>
        <p:nvGrpSpPr>
          <p:cNvPr id="47" name="组合 46"/>
          <p:cNvGrpSpPr/>
          <p:nvPr>
            <p:custDataLst>
              <p:tags r:id="rId26"/>
            </p:custDataLst>
          </p:nvPr>
        </p:nvGrpSpPr>
        <p:grpSpPr>
          <a:xfrm>
            <a:off x="366015" y="1168112"/>
            <a:ext cx="295322" cy="210471"/>
            <a:chOff x="435463" y="1226414"/>
            <a:chExt cx="295380" cy="210512"/>
          </a:xfrm>
        </p:grpSpPr>
        <p:sp>
          <p:nvSpPr>
            <p:cNvPr id="48" name="矩形 47"/>
            <p:cNvSpPr/>
            <p:nvPr>
              <p:custDataLst>
                <p:tags r:id="rId27"/>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custDataLst>
                <p:tags r:id="rId28"/>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par>
                          <p:cTn id="7" fill="hold" nodeType="afterGroup">
                            <p:stCondLst>
                              <p:cond delay="1"/>
                            </p:stCondLst>
                            <p:childTnLst>
                              <p:par>
                                <p:cTn id="8" presetID="12" presetClass="entr" presetSubtype="2" fill="hold" grpId="0" nodeType="afterEffect">
                                  <p:stCondLst>
                                    <p:cond delay="0"/>
                                  </p:stCondLst>
                                  <p:childTnLst>
                                    <p:set>
                                      <p:cBhvr>
                                        <p:cTn id="9" dur="1" fill="hold">
                                          <p:stCondLst>
                                            <p:cond delay="0"/>
                                          </p:stCondLst>
                                        </p:cTn>
                                        <p:tgtEl>
                                          <p:spTgt spid="22"/>
                                        </p:tgtEl>
                                        <p:attrNameLst>
                                          <p:attrName>style.visibility</p:attrName>
                                        </p:attrNameLst>
                                      </p:cBhvr>
                                      <p:to>
                                        <p:strVal val="visible"/>
                                      </p:to>
                                    </p:set>
                                    <p:anim calcmode="lin" valueType="num">
                                      <p:cBhvr additive="base">
                                        <p:cTn id="10" dur="500"/>
                                        <p:tgtEl>
                                          <p:spTgt spid="22"/>
                                        </p:tgtEl>
                                        <p:attrNameLst>
                                          <p:attrName>ppt_x</p:attrName>
                                        </p:attrNameLst>
                                      </p:cBhvr>
                                      <p:tavLst>
                                        <p:tav tm="0">
                                          <p:val>
                                            <p:strVal val="#ppt_x+#ppt_w*1.125000"/>
                                          </p:val>
                                        </p:tav>
                                        <p:tav tm="100000">
                                          <p:val>
                                            <p:strVal val="#ppt_x"/>
                                          </p:val>
                                        </p:tav>
                                      </p:tavLst>
                                    </p:anim>
                                    <p:animEffect transition="in" filter="wipe(left)">
                                      <p:cBhvr>
                                        <p:cTn id="11" dur="500"/>
                                        <p:tgtEl>
                                          <p:spTgt spid="22"/>
                                        </p:tgtEl>
                                      </p:cBhvr>
                                    </p:animEffect>
                                  </p:childTnLst>
                                </p:cTn>
                              </p:par>
                            </p:childTnLst>
                          </p:cTn>
                        </p:par>
                        <p:par>
                          <p:cTn id="12" fill="hold" nodeType="afterGroup">
                            <p:stCondLst>
                              <p:cond delay="501"/>
                            </p:stCondLst>
                            <p:childTnLst>
                              <p:par>
                                <p:cTn id="13" presetID="12" presetClass="entr" presetSubtype="2"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 calcmode="lin" valueType="num">
                                      <p:cBhvr additive="base">
                                        <p:cTn id="15" dur="500"/>
                                        <p:tgtEl>
                                          <p:spTgt spid="23"/>
                                        </p:tgtEl>
                                        <p:attrNameLst>
                                          <p:attrName>ppt_x</p:attrName>
                                        </p:attrNameLst>
                                      </p:cBhvr>
                                      <p:tavLst>
                                        <p:tav tm="0">
                                          <p:val>
                                            <p:strVal val="#ppt_x+#ppt_w*1.125000"/>
                                          </p:val>
                                        </p:tav>
                                        <p:tav tm="100000">
                                          <p:val>
                                            <p:strVal val="#ppt_x"/>
                                          </p:val>
                                        </p:tav>
                                      </p:tavLst>
                                    </p:anim>
                                    <p:animEffect transition="in" filter="wipe(left)">
                                      <p:cBhvr>
                                        <p:cTn id="16" dur="500"/>
                                        <p:tgtEl>
                                          <p:spTgt spid="23"/>
                                        </p:tgtEl>
                                      </p:cBhvr>
                                    </p:animEffect>
                                  </p:childTnLst>
                                </p:cTn>
                              </p:par>
                            </p:childTnLst>
                          </p:cTn>
                        </p:par>
                        <p:par>
                          <p:cTn id="17" fill="hold" nodeType="afterGroup">
                            <p:stCondLst>
                              <p:cond delay="1001"/>
                            </p:stCondLst>
                            <p:childTnLst>
                              <p:par>
                                <p:cTn id="18" presetID="1" presetClass="entr" presetSubtype="0" fill="hold" nodeType="afterEffect">
                                  <p:stCondLst>
                                    <p:cond delay="0"/>
                                  </p:stCondLst>
                                  <p:childTnLst>
                                    <p:set>
                                      <p:cBhvr>
                                        <p:cTn id="19" dur="1" fill="hold">
                                          <p:stCondLst>
                                            <p:cond delay="0"/>
                                          </p:stCondLst>
                                        </p:cTn>
                                        <p:tgtEl>
                                          <p:spTgt spid="28714"/>
                                        </p:tgtEl>
                                        <p:attrNameLst>
                                          <p:attrName>style.visibility</p:attrName>
                                        </p:attrNameLst>
                                      </p:cBhvr>
                                      <p:to>
                                        <p:strVal val="visible"/>
                                      </p:to>
                                    </p:set>
                                  </p:childTnLst>
                                </p:cTn>
                              </p:par>
                            </p:childTnLst>
                          </p:cTn>
                        </p:par>
                        <p:par>
                          <p:cTn id="20" fill="hold" nodeType="afterGroup">
                            <p:stCondLst>
                              <p:cond delay="1002"/>
                            </p:stCondLst>
                            <p:childTnLst>
                              <p:par>
                                <p:cTn id="21" presetID="12" presetClass="entr" presetSubtype="8" fill="hold" nodeType="afterEffect">
                                  <p:stCondLst>
                                    <p:cond delay="0"/>
                                  </p:stCondLst>
                                  <p:childTnLst>
                                    <p:set>
                                      <p:cBhvr>
                                        <p:cTn id="22" dur="1" fill="hold">
                                          <p:stCondLst>
                                            <p:cond delay="0"/>
                                          </p:stCondLst>
                                        </p:cTn>
                                        <p:tgtEl>
                                          <p:spTgt spid="28711"/>
                                        </p:tgtEl>
                                        <p:attrNameLst>
                                          <p:attrName>style.visibility</p:attrName>
                                        </p:attrNameLst>
                                      </p:cBhvr>
                                      <p:to>
                                        <p:strVal val="visible"/>
                                      </p:to>
                                    </p:set>
                                    <p:anim calcmode="lin" valueType="num">
                                      <p:cBhvr additive="base">
                                        <p:cTn id="23" dur="500"/>
                                        <p:tgtEl>
                                          <p:spTgt spid="28711"/>
                                        </p:tgtEl>
                                        <p:attrNameLst>
                                          <p:attrName>ppt_x</p:attrName>
                                        </p:attrNameLst>
                                      </p:cBhvr>
                                      <p:tavLst>
                                        <p:tav tm="0">
                                          <p:val>
                                            <p:strVal val="#ppt_x-#ppt_w*1.125000"/>
                                          </p:val>
                                        </p:tav>
                                        <p:tav tm="100000">
                                          <p:val>
                                            <p:strVal val="#ppt_x"/>
                                          </p:val>
                                        </p:tav>
                                      </p:tavLst>
                                    </p:anim>
                                    <p:animEffect transition="in" filter="wipe(right)">
                                      <p:cBhvr>
                                        <p:cTn id="24" dur="500"/>
                                        <p:tgtEl>
                                          <p:spTgt spid="28711"/>
                                        </p:tgtEl>
                                      </p:cBhvr>
                                    </p:animEffect>
                                  </p:childTnLst>
                                </p:cTn>
                              </p:par>
                            </p:childTnLst>
                          </p:cTn>
                        </p:par>
                        <p:par>
                          <p:cTn id="25" fill="hold" nodeType="afterGroup">
                            <p:stCondLst>
                              <p:cond delay="1502"/>
                            </p:stCondLst>
                            <p:childTnLst>
                              <p:par>
                                <p:cTn id="26" presetID="1" presetClass="entr" presetSubtype="0" fill="hold" nodeType="afterEffect">
                                  <p:stCondLst>
                                    <p:cond delay="0"/>
                                  </p:stCondLst>
                                  <p:childTnLst>
                                    <p:set>
                                      <p:cBhvr>
                                        <p:cTn id="27" dur="1" fill="hold">
                                          <p:stCondLst>
                                            <p:cond delay="0"/>
                                          </p:stCondLst>
                                        </p:cTn>
                                        <p:tgtEl>
                                          <p:spTgt spid="28726"/>
                                        </p:tgtEl>
                                        <p:attrNameLst>
                                          <p:attrName>style.visibility</p:attrName>
                                        </p:attrNameLst>
                                      </p:cBhvr>
                                      <p:to>
                                        <p:strVal val="visible"/>
                                      </p:to>
                                    </p:set>
                                  </p:childTnLst>
                                </p:cTn>
                              </p:par>
                            </p:childTnLst>
                          </p:cTn>
                        </p:par>
                        <p:par>
                          <p:cTn id="28" fill="hold" nodeType="afterGroup">
                            <p:stCondLst>
                              <p:cond delay="1503"/>
                            </p:stCondLst>
                            <p:childTnLst>
                              <p:par>
                                <p:cTn id="29" presetID="1"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8743"/>
                                        </p:tgtEl>
                                        <p:attrNameLst>
                                          <p:attrName>style.visibility</p:attrName>
                                        </p:attrNameLst>
                                      </p:cBhvr>
                                      <p:to>
                                        <p:strVal val="visible"/>
                                      </p:to>
                                    </p:set>
                                    <p:animEffect transition="in" filter="wipe(down)">
                                      <p:cBhvr>
                                        <p:cTn id="35" dur="500"/>
                                        <p:tgtEl>
                                          <p:spTgt spid="28743"/>
                                        </p:tgtEl>
                                      </p:cBhvr>
                                    </p:animEffect>
                                  </p:childTnLst>
                                </p:cTn>
                              </p:par>
                            </p:childTnLst>
                          </p:cTn>
                        </p:par>
                        <p:par>
                          <p:cTn id="36" fill="hold" nodeType="afterGroup">
                            <p:stCondLst>
                              <p:cond delay="500"/>
                            </p:stCondLst>
                            <p:childTnLst>
                              <p:par>
                                <p:cTn id="37" presetID="22" presetClass="entr" presetSubtype="4" fill="hold" nodeType="afterEffect">
                                  <p:stCondLst>
                                    <p:cond delay="0"/>
                                  </p:stCondLst>
                                  <p:childTnLst>
                                    <p:set>
                                      <p:cBhvr>
                                        <p:cTn id="38" dur="1" fill="hold">
                                          <p:stCondLst>
                                            <p:cond delay="0"/>
                                          </p:stCondLst>
                                        </p:cTn>
                                        <p:tgtEl>
                                          <p:spTgt spid="28757"/>
                                        </p:tgtEl>
                                        <p:attrNameLst>
                                          <p:attrName>style.visibility</p:attrName>
                                        </p:attrNameLst>
                                      </p:cBhvr>
                                      <p:to>
                                        <p:strVal val="visible"/>
                                      </p:to>
                                    </p:set>
                                    <p:animEffect transition="in" filter="wipe(down)">
                                      <p:cBhvr>
                                        <p:cTn id="39" dur="500"/>
                                        <p:tgtEl>
                                          <p:spTgt spid="28757"/>
                                        </p:tgtEl>
                                      </p:cBhvr>
                                    </p:animEffect>
                                  </p:childTnLst>
                                </p:cTn>
                              </p:par>
                            </p:childTnLst>
                          </p:cTn>
                        </p:par>
                        <p:par>
                          <p:cTn id="40" fill="hold" nodeType="afterGroup">
                            <p:stCondLst>
                              <p:cond delay="1000"/>
                            </p:stCondLst>
                            <p:childTnLst>
                              <p:par>
                                <p:cTn id="41" presetID="1" presetClass="entr" presetSubtype="0" fill="hold" grpId="0" nodeType="afterEffect">
                                  <p:stCondLst>
                                    <p:cond delay="0"/>
                                  </p:stCondLst>
                                  <p:childTnLst>
                                    <p:set>
                                      <p:cBhvr>
                                        <p:cTn id="42" dur="1" fill="hold">
                                          <p:stCondLst>
                                            <p:cond delay="0"/>
                                          </p:stCondLst>
                                        </p:cTn>
                                        <p:tgtEl>
                                          <p:spTgt spid="2867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p:stCondLst>
                              <p:cond delay="0"/>
                            </p:stCondLst>
                            <p:childTnLst>
                              <p:par>
                                <p:cTn id="45" presetID="12" presetClass="entr" presetSubtype="4" fill="hold" grpId="0" nodeType="clickEffect">
                                  <p:stCondLst>
                                    <p:cond delay="0"/>
                                  </p:stCondLst>
                                  <p:childTnLst>
                                    <p:set>
                                      <p:cBhvr>
                                        <p:cTn id="46" dur="1" fill="hold">
                                          <p:stCondLst>
                                            <p:cond delay="0"/>
                                          </p:stCondLst>
                                        </p:cTn>
                                        <p:tgtEl>
                                          <p:spTgt spid="28776"/>
                                        </p:tgtEl>
                                        <p:attrNameLst>
                                          <p:attrName>style.visibility</p:attrName>
                                        </p:attrNameLst>
                                      </p:cBhvr>
                                      <p:to>
                                        <p:strVal val="visible"/>
                                      </p:to>
                                    </p:set>
                                    <p:anim calcmode="lin" valueType="num">
                                      <p:cBhvr additive="base">
                                        <p:cTn id="47" dur="500"/>
                                        <p:tgtEl>
                                          <p:spTgt spid="28776"/>
                                        </p:tgtEl>
                                        <p:attrNameLst>
                                          <p:attrName>ppt_y</p:attrName>
                                        </p:attrNameLst>
                                      </p:cBhvr>
                                      <p:tavLst>
                                        <p:tav tm="0">
                                          <p:val>
                                            <p:strVal val="#ppt_y+#ppt_h*1.125000"/>
                                          </p:val>
                                        </p:tav>
                                        <p:tav tm="100000">
                                          <p:val>
                                            <p:strVal val="#ppt_y"/>
                                          </p:val>
                                        </p:tav>
                                      </p:tavLst>
                                    </p:anim>
                                    <p:animEffect transition="in" filter="wipe(up)">
                                      <p:cBhvr>
                                        <p:cTn id="48" dur="500"/>
                                        <p:tgtEl>
                                          <p:spTgt spid="28776"/>
                                        </p:tgtEl>
                                      </p:cBhvr>
                                    </p:animEffect>
                                  </p:childTnLst>
                                </p:cTn>
                              </p:par>
                            </p:childTnLst>
                          </p:cTn>
                        </p:par>
                        <p:par>
                          <p:cTn id="49" fill="hold" nodeType="afterGroup">
                            <p:stCondLst>
                              <p:cond delay="500"/>
                            </p:stCondLst>
                            <p:childTnLst>
                              <p:par>
                                <p:cTn id="50" presetID="12" presetClass="entr" presetSubtype="4" fill="hold" nodeType="afterEffect">
                                  <p:stCondLst>
                                    <p:cond delay="0"/>
                                  </p:stCondLst>
                                  <p:childTnLst>
                                    <p:set>
                                      <p:cBhvr>
                                        <p:cTn id="51" dur="1" fill="hold">
                                          <p:stCondLst>
                                            <p:cond delay="0"/>
                                          </p:stCondLst>
                                        </p:cTn>
                                        <p:tgtEl>
                                          <p:spTgt spid="28778"/>
                                        </p:tgtEl>
                                        <p:attrNameLst>
                                          <p:attrName>style.visibility</p:attrName>
                                        </p:attrNameLst>
                                      </p:cBhvr>
                                      <p:to>
                                        <p:strVal val="visible"/>
                                      </p:to>
                                    </p:set>
                                    <p:anim calcmode="lin" valueType="num">
                                      <p:cBhvr additive="base">
                                        <p:cTn id="52" dur="500"/>
                                        <p:tgtEl>
                                          <p:spTgt spid="28778"/>
                                        </p:tgtEl>
                                        <p:attrNameLst>
                                          <p:attrName>ppt_y</p:attrName>
                                        </p:attrNameLst>
                                      </p:cBhvr>
                                      <p:tavLst>
                                        <p:tav tm="0">
                                          <p:val>
                                            <p:strVal val="#ppt_y+#ppt_h*1.125000"/>
                                          </p:val>
                                        </p:tav>
                                        <p:tav tm="100000">
                                          <p:val>
                                            <p:strVal val="#ppt_y"/>
                                          </p:val>
                                        </p:tav>
                                      </p:tavLst>
                                    </p:anim>
                                    <p:animEffect transition="in" filter="wipe(up)">
                                      <p:cBhvr>
                                        <p:cTn id="53" dur="500"/>
                                        <p:tgtEl>
                                          <p:spTgt spid="28778"/>
                                        </p:tgtEl>
                                      </p:cBhvr>
                                    </p:animEffect>
                                  </p:childTnLst>
                                </p:cTn>
                              </p:par>
                            </p:childTnLst>
                          </p:cTn>
                        </p:par>
                        <p:par>
                          <p:cTn id="54" fill="hold" nodeType="afterGroup">
                            <p:stCondLst>
                              <p:cond delay="1000"/>
                            </p:stCondLst>
                            <p:childTnLst>
                              <p:par>
                                <p:cTn id="55" presetID="12" presetClass="entr" presetSubtype="8" fill="hold" nodeType="afterEffect">
                                  <p:stCondLst>
                                    <p:cond delay="0"/>
                                  </p:stCondLst>
                                  <p:childTnLst>
                                    <p:set>
                                      <p:cBhvr>
                                        <p:cTn id="56" dur="1" fill="hold">
                                          <p:stCondLst>
                                            <p:cond delay="0"/>
                                          </p:stCondLst>
                                        </p:cTn>
                                        <p:tgtEl>
                                          <p:spTgt spid="28782"/>
                                        </p:tgtEl>
                                        <p:attrNameLst>
                                          <p:attrName>style.visibility</p:attrName>
                                        </p:attrNameLst>
                                      </p:cBhvr>
                                      <p:to>
                                        <p:strVal val="visible"/>
                                      </p:to>
                                    </p:set>
                                    <p:anim calcmode="lin" valueType="num">
                                      <p:cBhvr additive="base">
                                        <p:cTn id="57" dur="500"/>
                                        <p:tgtEl>
                                          <p:spTgt spid="28782"/>
                                        </p:tgtEl>
                                        <p:attrNameLst>
                                          <p:attrName>ppt_x</p:attrName>
                                        </p:attrNameLst>
                                      </p:cBhvr>
                                      <p:tavLst>
                                        <p:tav tm="0">
                                          <p:val>
                                            <p:strVal val="#ppt_x-#ppt_w*1.125000"/>
                                          </p:val>
                                        </p:tav>
                                        <p:tav tm="100000">
                                          <p:val>
                                            <p:strVal val="#ppt_x"/>
                                          </p:val>
                                        </p:tav>
                                      </p:tavLst>
                                    </p:anim>
                                    <p:animEffect transition="in" filter="wipe(right)">
                                      <p:cBhvr>
                                        <p:cTn id="58" dur="500"/>
                                        <p:tgtEl>
                                          <p:spTgt spid="28782"/>
                                        </p:tgtEl>
                                      </p:cBhvr>
                                    </p:animEffect>
                                  </p:childTnLst>
                                </p:cTn>
                              </p:par>
                            </p:childTnLst>
                          </p:cTn>
                        </p:par>
                      </p:childTnLst>
                    </p:cTn>
                  </p:par>
                  <p:par>
                    <p:cTn id="59" fill="hold" nodeType="clickPar">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wipe(down)">
                                      <p:cBhvr>
                                        <p:cTn id="63" dur="500"/>
                                        <p:tgtEl>
                                          <p:spTgt spid="7"/>
                                        </p:tgtEl>
                                      </p:cBhvr>
                                    </p:animEffect>
                                  </p:childTnLst>
                                </p:cTn>
                              </p:par>
                            </p:childTnLst>
                          </p:cTn>
                        </p:par>
                        <p:par>
                          <p:cTn id="64" fill="hold" nodeType="afterGroup">
                            <p:stCondLst>
                              <p:cond delay="500"/>
                            </p:stCondLst>
                            <p:childTnLst>
                              <p:par>
                                <p:cTn id="65" presetID="22" presetClass="entr" presetSubtype="4" fill="hold" nodeType="afterEffect">
                                  <p:stCondLst>
                                    <p:cond delay="0"/>
                                  </p:stCondLst>
                                  <p:childTnLst>
                                    <p:set>
                                      <p:cBhvr>
                                        <p:cTn id="66" dur="1" fill="hold">
                                          <p:stCondLst>
                                            <p:cond delay="0"/>
                                          </p:stCondLst>
                                        </p:cTn>
                                        <p:tgtEl>
                                          <p:spTgt spid="28764"/>
                                        </p:tgtEl>
                                        <p:attrNameLst>
                                          <p:attrName>style.visibility</p:attrName>
                                        </p:attrNameLst>
                                      </p:cBhvr>
                                      <p:to>
                                        <p:strVal val="visible"/>
                                      </p:to>
                                    </p:set>
                                    <p:animEffect transition="in" filter="wipe(down)">
                                      <p:cBhvr>
                                        <p:cTn id="67" dur="500"/>
                                        <p:tgtEl>
                                          <p:spTgt spid="28764"/>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12" presetClass="entr" presetSubtype="8" fill="hold" grpId="0" nodeType="clickEffect">
                                  <p:stCondLst>
                                    <p:cond delay="0"/>
                                  </p:stCondLst>
                                  <p:childTnLst>
                                    <p:set>
                                      <p:cBhvr>
                                        <p:cTn id="71" dur="1" fill="hold">
                                          <p:stCondLst>
                                            <p:cond delay="0"/>
                                          </p:stCondLst>
                                        </p:cTn>
                                        <p:tgtEl>
                                          <p:spTgt spid="28777"/>
                                        </p:tgtEl>
                                        <p:attrNameLst>
                                          <p:attrName>style.visibility</p:attrName>
                                        </p:attrNameLst>
                                      </p:cBhvr>
                                      <p:to>
                                        <p:strVal val="visible"/>
                                      </p:to>
                                    </p:set>
                                    <p:anim calcmode="lin" valueType="num">
                                      <p:cBhvr additive="base">
                                        <p:cTn id="72" dur="500"/>
                                        <p:tgtEl>
                                          <p:spTgt spid="28777"/>
                                        </p:tgtEl>
                                        <p:attrNameLst>
                                          <p:attrName>ppt_x</p:attrName>
                                        </p:attrNameLst>
                                      </p:cBhvr>
                                      <p:tavLst>
                                        <p:tav tm="0">
                                          <p:val>
                                            <p:strVal val="#ppt_x-#ppt_w*1.125000"/>
                                          </p:val>
                                        </p:tav>
                                        <p:tav tm="100000">
                                          <p:val>
                                            <p:strVal val="#ppt_x"/>
                                          </p:val>
                                        </p:tav>
                                      </p:tavLst>
                                    </p:anim>
                                    <p:animEffect transition="in" filter="wipe(right)">
                                      <p:cBhvr>
                                        <p:cTn id="73" dur="500"/>
                                        <p:tgtEl>
                                          <p:spTgt spid="28777"/>
                                        </p:tgtEl>
                                      </p:cBhvr>
                                    </p:animEffect>
                                  </p:childTnLst>
                                </p:cTn>
                              </p:par>
                            </p:childTnLst>
                          </p:cTn>
                        </p:par>
                        <p:par>
                          <p:cTn id="74" fill="hold" nodeType="afterGroup">
                            <p:stCondLst>
                              <p:cond delay="500"/>
                            </p:stCondLst>
                            <p:childTnLst>
                              <p:par>
                                <p:cTn id="75" presetID="12" presetClass="entr" presetSubtype="8" fill="hold" nodeType="afterEffect">
                                  <p:stCondLst>
                                    <p:cond delay="0"/>
                                  </p:stCondLst>
                                  <p:childTnLst>
                                    <p:set>
                                      <p:cBhvr>
                                        <p:cTn id="76" dur="1" fill="hold">
                                          <p:stCondLst>
                                            <p:cond delay="0"/>
                                          </p:stCondLst>
                                        </p:cTn>
                                        <p:tgtEl>
                                          <p:spTgt spid="28785"/>
                                        </p:tgtEl>
                                        <p:attrNameLst>
                                          <p:attrName>style.visibility</p:attrName>
                                        </p:attrNameLst>
                                      </p:cBhvr>
                                      <p:to>
                                        <p:strVal val="visible"/>
                                      </p:to>
                                    </p:set>
                                    <p:anim calcmode="lin" valueType="num">
                                      <p:cBhvr additive="base">
                                        <p:cTn id="77" dur="500"/>
                                        <p:tgtEl>
                                          <p:spTgt spid="28785"/>
                                        </p:tgtEl>
                                        <p:attrNameLst>
                                          <p:attrName>ppt_x</p:attrName>
                                        </p:attrNameLst>
                                      </p:cBhvr>
                                      <p:tavLst>
                                        <p:tav tm="0">
                                          <p:val>
                                            <p:strVal val="#ppt_x-#ppt_w*1.125000"/>
                                          </p:val>
                                        </p:tav>
                                        <p:tav tm="100000">
                                          <p:val>
                                            <p:strVal val="#ppt_x"/>
                                          </p:val>
                                        </p:tav>
                                      </p:tavLst>
                                    </p:anim>
                                    <p:animEffect transition="in" filter="wipe(right)">
                                      <p:cBhvr>
                                        <p:cTn id="78" dur="500"/>
                                        <p:tgtEl>
                                          <p:spTgt spid="28785"/>
                                        </p:tgtEl>
                                      </p:cBhvr>
                                    </p:animEffect>
                                  </p:childTnLst>
                                </p:cTn>
                              </p:par>
                            </p:childTnLst>
                          </p:cTn>
                        </p:par>
                      </p:childTnLst>
                    </p:cTn>
                  </p:par>
                  <p:par>
                    <p:cTn id="79" fill="hold" nodeType="clickPar">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28696"/>
                                        </p:tgtEl>
                                        <p:attrNameLst>
                                          <p:attrName>style.visibility</p:attrName>
                                        </p:attrNameLst>
                                      </p:cBhvr>
                                      <p:to>
                                        <p:strVal val="visible"/>
                                      </p:to>
                                    </p:set>
                                  </p:childTnLst>
                                </p:cTn>
                              </p:par>
                            </p:childTnLst>
                          </p:cTn>
                        </p:par>
                        <p:par>
                          <p:cTn id="83" fill="hold" nodeType="afterGroup">
                            <p:stCondLst>
                              <p:cond delay="1"/>
                            </p:stCondLst>
                            <p:childTnLst>
                              <p:par>
                                <p:cTn id="84" presetID="22" presetClass="entr" presetSubtype="1" fill="hold" nodeType="afterEffect">
                                  <p:stCondLst>
                                    <p:cond delay="0"/>
                                  </p:stCondLst>
                                  <p:childTnLst>
                                    <p:set>
                                      <p:cBhvr>
                                        <p:cTn id="85" dur="1" fill="hold">
                                          <p:stCondLst>
                                            <p:cond delay="0"/>
                                          </p:stCondLst>
                                        </p:cTn>
                                        <p:tgtEl>
                                          <p:spTgt spid="28729"/>
                                        </p:tgtEl>
                                        <p:attrNameLst>
                                          <p:attrName>style.visibility</p:attrName>
                                        </p:attrNameLst>
                                      </p:cBhvr>
                                      <p:to>
                                        <p:strVal val="visible"/>
                                      </p:to>
                                    </p:set>
                                    <p:animEffect transition="in" filter="wipe(up)">
                                      <p:cBhvr>
                                        <p:cTn id="86" dur="500"/>
                                        <p:tgtEl>
                                          <p:spTgt spid="28729"/>
                                        </p:tgtEl>
                                      </p:cBhvr>
                                    </p:animEffect>
                                  </p:childTnLst>
                                </p:cTn>
                              </p:par>
                            </p:childTnLst>
                          </p:cTn>
                        </p:par>
                        <p:par>
                          <p:cTn id="87" fill="hold" nodeType="afterGroup">
                            <p:stCondLst>
                              <p:cond delay="501"/>
                            </p:stCondLst>
                            <p:childTnLst>
                              <p:par>
                                <p:cTn id="88" presetID="22" presetClass="entr" presetSubtype="4" fill="hold" nodeType="afterEffect">
                                  <p:stCondLst>
                                    <p:cond delay="0"/>
                                  </p:stCondLst>
                                  <p:childTnLst>
                                    <p:set>
                                      <p:cBhvr>
                                        <p:cTn id="89" dur="1" fill="hold">
                                          <p:stCondLst>
                                            <p:cond delay="0"/>
                                          </p:stCondLst>
                                        </p:cTn>
                                        <p:tgtEl>
                                          <p:spTgt spid="28736"/>
                                        </p:tgtEl>
                                        <p:attrNameLst>
                                          <p:attrName>style.visibility</p:attrName>
                                        </p:attrNameLst>
                                      </p:cBhvr>
                                      <p:to>
                                        <p:strVal val="visible"/>
                                      </p:to>
                                    </p:set>
                                    <p:animEffect transition="in" filter="wipe(down)">
                                      <p:cBhvr>
                                        <p:cTn id="90" dur="500"/>
                                        <p:tgtEl>
                                          <p:spTgt spid="28736"/>
                                        </p:tgtEl>
                                      </p:cBhvr>
                                    </p:animEffect>
                                  </p:childTnLst>
                                </p:cTn>
                              </p:par>
                            </p:childTnLst>
                          </p:cTn>
                        </p:par>
                      </p:childTnLst>
                    </p:cTn>
                  </p:par>
                  <p:par>
                    <p:cTn id="91" fill="hold" nodeType="clickPar">
                      <p:stCondLst>
                        <p:cond delay="indefinite"/>
                      </p:stCondLst>
                      <p:childTnLst>
                        <p:par>
                          <p:cTn id="92" fill="hold">
                            <p:stCondLst>
                              <p:cond delay="0"/>
                            </p:stCondLst>
                            <p:childTnLst>
                              <p:par>
                                <p:cTn id="93" presetID="12" presetClass="entr" presetSubtype="8" fill="hold" grpId="0" nodeType="clickEffect">
                                  <p:stCondLst>
                                    <p:cond delay="0"/>
                                  </p:stCondLst>
                                  <p:childTnLst>
                                    <p:set>
                                      <p:cBhvr>
                                        <p:cTn id="94" dur="1" fill="hold">
                                          <p:stCondLst>
                                            <p:cond delay="0"/>
                                          </p:stCondLst>
                                        </p:cTn>
                                        <p:tgtEl>
                                          <p:spTgt spid="28788"/>
                                        </p:tgtEl>
                                        <p:attrNameLst>
                                          <p:attrName>style.visibility</p:attrName>
                                        </p:attrNameLst>
                                      </p:cBhvr>
                                      <p:to>
                                        <p:strVal val="visible"/>
                                      </p:to>
                                    </p:set>
                                    <p:anim calcmode="lin" valueType="num">
                                      <p:cBhvr additive="base">
                                        <p:cTn id="95" dur="500"/>
                                        <p:tgtEl>
                                          <p:spTgt spid="28788"/>
                                        </p:tgtEl>
                                        <p:attrNameLst>
                                          <p:attrName>ppt_x</p:attrName>
                                        </p:attrNameLst>
                                      </p:cBhvr>
                                      <p:tavLst>
                                        <p:tav tm="0">
                                          <p:val>
                                            <p:strVal val="#ppt_x-#ppt_w*1.125000"/>
                                          </p:val>
                                        </p:tav>
                                        <p:tav tm="100000">
                                          <p:val>
                                            <p:strVal val="#ppt_x"/>
                                          </p:val>
                                        </p:tav>
                                      </p:tavLst>
                                    </p:anim>
                                    <p:animEffect transition="in" filter="wipe(right)">
                                      <p:cBhvr>
                                        <p:cTn id="96" dur="500"/>
                                        <p:tgtEl>
                                          <p:spTgt spid="287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nimBg="1"/>
      <p:bldP spid="22" grpId="0" animBg="1"/>
      <p:bldP spid="23" grpId="0" animBg="1"/>
      <p:bldP spid="28776" grpId="0"/>
      <p:bldP spid="28777" grpId="0"/>
      <p:bldP spid="2878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p:cNvSpPr txBox="1"/>
          <p:nvPr>
            <p:custDataLst>
              <p:tags r:id="rId3"/>
            </p:custDataLst>
          </p:nvPr>
        </p:nvSpPr>
        <p:spPr>
          <a:xfrm>
            <a:off x="1004570" y="4495800"/>
            <a:ext cx="3067685" cy="785495"/>
          </a:xfrm>
          <a:prstGeom prst="rect">
            <a:avLst/>
          </a:prstGeom>
          <a:noFill/>
        </p:spPr>
        <p:txBody>
          <a:bodyPr wrap="square" rtlCol="0">
            <a:noAutofit/>
          </a:bodyPr>
          <a:lstStyle/>
          <a:p>
            <a:pPr>
              <a:lnSpc>
                <a:spcPct val="120000"/>
              </a:lnSpc>
            </a:pPr>
            <a:r>
              <a:rPr lang="zh-CN" altLang="en-US" sz="2000">
                <a:latin typeface="微软雅黑" panose="020B0503020204020204" charset="-122"/>
                <a:ea typeface="微软雅黑"/>
              </a:rPr>
              <a:t>光学显微镜下的植物细胞</a:t>
            </a:r>
          </a:p>
        </p:txBody>
      </p:sp>
      <p:sp>
        <p:nvSpPr>
          <p:cNvPr id="9" name="文本框 8"/>
          <p:cNvSpPr txBox="1"/>
          <p:nvPr>
            <p:custDataLst>
              <p:tags r:id="rId4"/>
            </p:custDataLst>
          </p:nvPr>
        </p:nvSpPr>
        <p:spPr>
          <a:xfrm>
            <a:off x="4615180" y="4497070"/>
            <a:ext cx="2870200" cy="431800"/>
          </a:xfrm>
          <a:prstGeom prst="rect">
            <a:avLst/>
          </a:prstGeom>
          <a:noFill/>
        </p:spPr>
        <p:txBody>
          <a:bodyPr wrap="square" rtlCol="0">
            <a:noAutofit/>
          </a:bodyPr>
          <a:lstStyle/>
          <a:p>
            <a:pPr>
              <a:lnSpc>
                <a:spcPct val="120000"/>
              </a:lnSpc>
            </a:pPr>
            <a:r>
              <a:rPr lang="zh-CN" altLang="en-US" sz="2000">
                <a:latin typeface="微软雅黑" panose="020B0503020204020204" charset="-122"/>
                <a:ea typeface="微软雅黑"/>
              </a:rPr>
              <a:t>电子显微镜下的病毒</a:t>
            </a:r>
          </a:p>
        </p:txBody>
      </p:sp>
      <p:sp>
        <p:nvSpPr>
          <p:cNvPr id="10" name="文本框 9"/>
          <p:cNvSpPr txBox="1"/>
          <p:nvPr>
            <p:custDataLst>
              <p:tags r:id="rId5"/>
            </p:custDataLst>
          </p:nvPr>
        </p:nvSpPr>
        <p:spPr>
          <a:xfrm>
            <a:off x="7773670" y="4490720"/>
            <a:ext cx="3352165" cy="502920"/>
          </a:xfrm>
          <a:prstGeom prst="rect">
            <a:avLst/>
          </a:prstGeom>
          <a:noFill/>
        </p:spPr>
        <p:txBody>
          <a:bodyPr wrap="square" rtlCol="0">
            <a:noAutofit/>
          </a:bodyPr>
          <a:lstStyle/>
          <a:p>
            <a:pPr>
              <a:lnSpc>
                <a:spcPct val="120000"/>
              </a:lnSpc>
            </a:pPr>
            <a:r>
              <a:rPr lang="zh-CN" altLang="en-US" sz="2000">
                <a:latin typeface="微软雅黑" panose="020B0503020204020204" charset="-122"/>
                <a:ea typeface="微软雅黑"/>
              </a:rPr>
              <a:t>扫描隧道显微镜下的</a:t>
            </a:r>
            <a:r>
              <a:rPr lang="en-US" altLang="zh-CN" sz="2000">
                <a:latin typeface="微软雅黑" panose="020B0503020204020204" charset="-122"/>
                <a:ea typeface="微软雅黑"/>
              </a:rPr>
              <a:t>DNA</a:t>
            </a:r>
          </a:p>
        </p:txBody>
      </p:sp>
      <p:pic>
        <p:nvPicPr>
          <p:cNvPr id="106" name="图片 105"/>
          <p:cNvPicPr/>
          <p:nvPr>
            <p:custDataLst>
              <p:tags r:id="rId6"/>
            </p:custDataLst>
          </p:nvPr>
        </p:nvPicPr>
        <p:blipFill>
          <a:blip r:embed="rId18"/>
          <a:srcRect l="19461" r="755"/>
          <a:stretch>
            <a:fillRect/>
          </a:stretch>
        </p:blipFill>
        <p:spPr>
          <a:xfrm>
            <a:off x="4269740" y="1980565"/>
            <a:ext cx="3215640" cy="2515235"/>
          </a:xfrm>
          <a:prstGeom prst="rect">
            <a:avLst/>
          </a:prstGeom>
          <a:noFill/>
          <a:ln w="9525">
            <a:noFill/>
          </a:ln>
        </p:spPr>
      </p:pic>
      <p:pic>
        <p:nvPicPr>
          <p:cNvPr id="107" name="图片 106"/>
          <p:cNvPicPr>
            <a:picLocks noChangeAspect="1"/>
          </p:cNvPicPr>
          <p:nvPr>
            <p:custDataLst>
              <p:tags r:id="rId7"/>
            </p:custDataLst>
          </p:nvPr>
        </p:nvPicPr>
        <p:blipFill>
          <a:blip r:embed="rId19"/>
          <a:srcRect l="10077" r="5114" b="6550"/>
          <a:stretch>
            <a:fillRect/>
          </a:stretch>
        </p:blipFill>
        <p:spPr>
          <a:xfrm>
            <a:off x="7679690" y="1980565"/>
            <a:ext cx="3211830" cy="2516505"/>
          </a:xfrm>
          <a:prstGeom prst="rect">
            <a:avLst/>
          </a:prstGeom>
          <a:noFill/>
          <a:ln w="9525">
            <a:noFill/>
          </a:ln>
        </p:spPr>
      </p:pic>
      <p:pic>
        <p:nvPicPr>
          <p:cNvPr id="108" name="图片 107"/>
          <p:cNvPicPr/>
          <p:nvPr>
            <p:custDataLst>
              <p:tags r:id="rId8"/>
            </p:custDataLst>
          </p:nvPr>
        </p:nvPicPr>
        <p:blipFill>
          <a:blip r:embed="rId20"/>
          <a:srcRect t="10543"/>
          <a:stretch>
            <a:fillRect/>
          </a:stretch>
        </p:blipFill>
        <p:spPr>
          <a:xfrm>
            <a:off x="860425" y="1976120"/>
            <a:ext cx="3214800" cy="2514600"/>
          </a:xfrm>
          <a:prstGeom prst="rect">
            <a:avLst/>
          </a:prstGeom>
          <a:noFill/>
          <a:ln w="9525">
            <a:noFill/>
          </a:ln>
        </p:spPr>
      </p:pic>
      <p:sp>
        <p:nvSpPr>
          <p:cNvPr id="13" name="文本框 12"/>
          <p:cNvSpPr txBox="1"/>
          <p:nvPr>
            <p:custDataLst>
              <p:tags r:id="rId9"/>
            </p:custDataLst>
          </p:nvPr>
        </p:nvSpPr>
        <p:spPr>
          <a:xfrm>
            <a:off x="767080" y="1052830"/>
            <a:ext cx="10512425" cy="495300"/>
          </a:xfrm>
          <a:prstGeom prst="rect">
            <a:avLst/>
          </a:prstGeom>
          <a:noFill/>
        </p:spPr>
        <p:txBody>
          <a:bodyPr wrap="square" rtlCol="0">
            <a:noAutofit/>
          </a:bodyPr>
          <a:lstStyle/>
          <a:p>
            <a:pPr>
              <a:lnSpc>
                <a:spcPct val="90000"/>
              </a:lnSpc>
            </a:pPr>
            <a:r>
              <a:rPr lang="zh-CN" altLang="en-US" sz="2800"/>
              <a:t>用显微镜可以看到微生物、细胞等人眼无法直接看见的微小物体。</a:t>
            </a:r>
          </a:p>
        </p:txBody>
      </p:sp>
      <p:sp>
        <p:nvSpPr>
          <p:cNvPr id="3" name="矩形 2"/>
          <p:cNvSpPr/>
          <p:nvPr>
            <p:custDataLst>
              <p:tags r:id="rId10"/>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显微镜</a:t>
            </a:r>
          </a:p>
        </p:txBody>
      </p:sp>
      <p:grpSp>
        <p:nvGrpSpPr>
          <p:cNvPr id="47" name="组合 46"/>
          <p:cNvGrpSpPr/>
          <p:nvPr>
            <p:custDataLst>
              <p:tags r:id="rId11"/>
            </p:custDataLst>
          </p:nvPr>
        </p:nvGrpSpPr>
        <p:grpSpPr>
          <a:xfrm>
            <a:off x="366015" y="1168112"/>
            <a:ext cx="295322" cy="210471"/>
            <a:chOff x="435463" y="1226414"/>
            <a:chExt cx="295380" cy="210512"/>
          </a:xfrm>
        </p:grpSpPr>
        <p:sp>
          <p:nvSpPr>
            <p:cNvPr id="48" name="矩形 47"/>
            <p:cNvSpPr/>
            <p:nvPr>
              <p:custDataLst>
                <p:tags r:id="rId12"/>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custDataLst>
                <p:tags r:id="rId13"/>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randombar(horizontal)">
                                      <p:cBhvr>
                                        <p:cTn id="7" dur="500"/>
                                        <p:tgtEl>
                                          <p:spTgt spid="1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8"/>
                                        </p:tgtEl>
                                        <p:attrNameLst>
                                          <p:attrName>style.visibility</p:attrName>
                                        </p:attrNameLst>
                                      </p:cBhvr>
                                      <p:to>
                                        <p:strVal val="visible"/>
                                      </p:to>
                                    </p:set>
                                    <p:animEffect transition="in" filter="randombar(horizontal)">
                                      <p:cBhvr>
                                        <p:cTn id="12" dur="500"/>
                                        <p:tgtEl>
                                          <p:spTgt spid="108"/>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06"/>
                                        </p:tgtEl>
                                        <p:attrNameLst>
                                          <p:attrName>style.visibility</p:attrName>
                                        </p:attrNameLst>
                                      </p:cBhvr>
                                      <p:to>
                                        <p:strVal val="visible"/>
                                      </p:to>
                                    </p:set>
                                    <p:animEffect transition="in" filter="randombar(horizontal)">
                                      <p:cBhvr>
                                        <p:cTn id="20" dur="500"/>
                                        <p:tgtEl>
                                          <p:spTgt spid="10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07"/>
                                        </p:tgtEl>
                                        <p:attrNameLst>
                                          <p:attrName>style.visibility</p:attrName>
                                        </p:attrNameLst>
                                      </p:cBhvr>
                                      <p:to>
                                        <p:strVal val="visible"/>
                                      </p:to>
                                    </p:set>
                                    <p:animEffect transition="in" filter="randombar(horizontal)">
                                      <p:cBhvr>
                                        <p:cTn id="28" dur="500"/>
                                        <p:tgtEl>
                                          <p:spTgt spid="107"/>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randombar(horizontal)">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7"/>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8"/>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9"/>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3"/>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望远镜</a:t>
            </a:r>
          </a:p>
        </p:txBody>
      </p:sp>
      <p:sp>
        <p:nvSpPr>
          <p:cNvPr id="3" name="文本框 2"/>
          <p:cNvSpPr txBox="1"/>
          <p:nvPr>
            <p:custDataLst>
              <p:tags r:id="rId4"/>
            </p:custDataLst>
          </p:nvPr>
        </p:nvSpPr>
        <p:spPr>
          <a:xfrm>
            <a:off x="774065" y="1565275"/>
            <a:ext cx="10394950" cy="1272540"/>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我们借助望远镜可以看清楚远处的物体，望远镜包括普通望远镜、天文望远镜等。</a:t>
            </a:r>
          </a:p>
        </p:txBody>
      </p:sp>
      <p:pic>
        <p:nvPicPr>
          <p:cNvPr id="102" name="图片 101"/>
          <p:cNvPicPr>
            <a:picLocks noChangeAspect="1"/>
          </p:cNvPicPr>
          <p:nvPr>
            <p:custDataLst>
              <p:tags r:id="rId5"/>
            </p:custDataLst>
          </p:nvPr>
        </p:nvPicPr>
        <p:blipFill>
          <a:blip r:embed="rId21">
            <a:clrChange>
              <a:clrFrom>
                <a:srgbClr val="FFFFFF">
                  <a:alpha val="100000"/>
                </a:srgbClr>
              </a:clrFrom>
              <a:clrTo>
                <a:srgbClr val="FFFFFF">
                  <a:alpha val="100000"/>
                  <a:alpha val="0"/>
                </a:srgbClr>
              </a:clrTo>
            </a:clrChange>
          </a:blip>
          <a:srcRect l="9123" t="10138" r="10587" b="10476"/>
          <a:stretch>
            <a:fillRect/>
          </a:stretch>
        </p:blipFill>
        <p:spPr>
          <a:xfrm>
            <a:off x="335280" y="2708910"/>
            <a:ext cx="3168650" cy="2088515"/>
          </a:xfrm>
          <a:prstGeom prst="rect">
            <a:avLst/>
          </a:prstGeom>
          <a:noFill/>
          <a:ln w="9525">
            <a:noFill/>
          </a:ln>
        </p:spPr>
      </p:pic>
      <p:sp>
        <p:nvSpPr>
          <p:cNvPr id="5" name="文本框 4"/>
          <p:cNvSpPr txBox="1"/>
          <p:nvPr>
            <p:custDataLst>
              <p:tags r:id="rId6"/>
            </p:custDataLst>
          </p:nvPr>
        </p:nvSpPr>
        <p:spPr>
          <a:xfrm>
            <a:off x="1127125" y="5296535"/>
            <a:ext cx="1349375" cy="534035"/>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观剧镜</a:t>
            </a:r>
          </a:p>
        </p:txBody>
      </p:sp>
      <p:sp>
        <p:nvSpPr>
          <p:cNvPr id="6" name="文本框 5"/>
          <p:cNvSpPr txBox="1"/>
          <p:nvPr>
            <p:custDataLst>
              <p:tags r:id="rId7"/>
            </p:custDataLst>
          </p:nvPr>
        </p:nvSpPr>
        <p:spPr>
          <a:xfrm>
            <a:off x="3550920" y="5331460"/>
            <a:ext cx="1861820" cy="499745"/>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军用望远镜</a:t>
            </a:r>
          </a:p>
        </p:txBody>
      </p:sp>
      <p:sp>
        <p:nvSpPr>
          <p:cNvPr id="7" name="文本框 6"/>
          <p:cNvSpPr txBox="1"/>
          <p:nvPr>
            <p:custDataLst>
              <p:tags r:id="rId8"/>
            </p:custDataLst>
          </p:nvPr>
        </p:nvSpPr>
        <p:spPr>
          <a:xfrm>
            <a:off x="5899150" y="5346700"/>
            <a:ext cx="2611755" cy="484505"/>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小型天文望远镜</a:t>
            </a:r>
          </a:p>
        </p:txBody>
      </p:sp>
      <p:sp>
        <p:nvSpPr>
          <p:cNvPr id="8" name="文本框 7"/>
          <p:cNvSpPr txBox="1"/>
          <p:nvPr>
            <p:custDataLst>
              <p:tags r:id="rId9"/>
            </p:custDataLst>
          </p:nvPr>
        </p:nvSpPr>
        <p:spPr>
          <a:xfrm>
            <a:off x="8903970" y="5373370"/>
            <a:ext cx="2660015" cy="585470"/>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大型天文望远镜</a:t>
            </a:r>
          </a:p>
        </p:txBody>
      </p:sp>
      <p:pic>
        <p:nvPicPr>
          <p:cNvPr id="103" name="图片 102"/>
          <p:cNvPicPr>
            <a:picLocks noChangeAspect="1"/>
          </p:cNvPicPr>
          <p:nvPr>
            <p:custDataLst>
              <p:tags r:id="rId10"/>
            </p:custDataLst>
          </p:nvPr>
        </p:nvPicPr>
        <p:blipFill>
          <a:blip r:embed="rId22">
            <a:clrChange>
              <a:clrFrom>
                <a:srgbClr val="FFFFFF">
                  <a:alpha val="100000"/>
                </a:srgbClr>
              </a:clrFrom>
              <a:clrTo>
                <a:srgbClr val="FFFFFF">
                  <a:alpha val="100000"/>
                  <a:alpha val="0"/>
                </a:srgbClr>
              </a:clrTo>
            </a:clrChange>
          </a:blip>
          <a:stretch>
            <a:fillRect/>
          </a:stretch>
        </p:blipFill>
        <p:spPr>
          <a:xfrm>
            <a:off x="3215640" y="2708910"/>
            <a:ext cx="2738755" cy="2317115"/>
          </a:xfrm>
          <a:prstGeom prst="rect">
            <a:avLst/>
          </a:prstGeom>
          <a:noFill/>
          <a:ln w="9525">
            <a:noFill/>
          </a:ln>
        </p:spPr>
      </p:pic>
      <p:pic>
        <p:nvPicPr>
          <p:cNvPr id="104" name="图片 103"/>
          <p:cNvPicPr>
            <a:picLocks noChangeAspect="1"/>
          </p:cNvPicPr>
          <p:nvPr>
            <p:custDataLst>
              <p:tags r:id="rId11"/>
            </p:custDataLst>
          </p:nvPr>
        </p:nvPicPr>
        <p:blipFill>
          <a:blip r:embed="rId23">
            <a:clrChange>
              <a:clrFrom>
                <a:srgbClr val="FFFFFF">
                  <a:alpha val="100000"/>
                </a:srgbClr>
              </a:clrFrom>
              <a:clrTo>
                <a:srgbClr val="FFFFFF">
                  <a:alpha val="100000"/>
                  <a:alpha val="0"/>
                </a:srgbClr>
              </a:clrTo>
            </a:clrChange>
          </a:blip>
          <a:stretch>
            <a:fillRect/>
          </a:stretch>
        </p:blipFill>
        <p:spPr>
          <a:xfrm>
            <a:off x="5447665" y="2244090"/>
            <a:ext cx="3181985" cy="3181985"/>
          </a:xfrm>
          <a:prstGeom prst="rect">
            <a:avLst/>
          </a:prstGeom>
          <a:noFill/>
          <a:ln w="9525">
            <a:noFill/>
          </a:ln>
        </p:spPr>
      </p:pic>
      <p:pic>
        <p:nvPicPr>
          <p:cNvPr id="105" name="图片 104"/>
          <p:cNvPicPr>
            <a:picLocks noChangeAspect="1"/>
          </p:cNvPicPr>
          <p:nvPr>
            <p:custDataLst>
              <p:tags r:id="rId12"/>
            </p:custDataLst>
          </p:nvPr>
        </p:nvPicPr>
        <p:blipFill>
          <a:blip r:embed="rId24"/>
          <a:stretch>
            <a:fillRect/>
          </a:stretch>
        </p:blipFill>
        <p:spPr>
          <a:xfrm>
            <a:off x="8399780" y="2837815"/>
            <a:ext cx="3313430" cy="2458720"/>
          </a:xfrm>
          <a:prstGeom prst="rect">
            <a:avLst/>
          </a:prstGeom>
          <a:noFill/>
          <a:ln w="9525">
            <a:noFill/>
          </a:ln>
        </p:spPr>
      </p:pic>
      <p:grpSp>
        <p:nvGrpSpPr>
          <p:cNvPr id="13" name="组合 12"/>
          <p:cNvGrpSpPr/>
          <p:nvPr>
            <p:custDataLst>
              <p:tags r:id="rId13"/>
            </p:custDataLst>
          </p:nvPr>
        </p:nvGrpSpPr>
        <p:grpSpPr>
          <a:xfrm>
            <a:off x="366015" y="1168112"/>
            <a:ext cx="295322" cy="210471"/>
            <a:chOff x="435463" y="1226414"/>
            <a:chExt cx="295380" cy="210512"/>
          </a:xfrm>
        </p:grpSpPr>
        <p:sp>
          <p:nvSpPr>
            <p:cNvPr id="14" name="矩形 13"/>
            <p:cNvSpPr/>
            <p:nvPr>
              <p:custDataLst>
                <p:tags r:id="rId15"/>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16"/>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p:cNvSpPr txBox="1"/>
          <p:nvPr>
            <p:custDataLst>
              <p:tags r:id="rId14"/>
            </p:custDataLst>
          </p:nvPr>
        </p:nvSpPr>
        <p:spPr>
          <a:xfrm>
            <a:off x="774065" y="908685"/>
            <a:ext cx="1966595" cy="692150"/>
          </a:xfrm>
          <a:prstGeom prst="rect">
            <a:avLst/>
          </a:prstGeom>
          <a:noFill/>
        </p:spPr>
        <p:txBody>
          <a:bodyPr wrap="square" rtlCol="0">
            <a:noAutofit/>
          </a:bodyPr>
          <a:lstStyle/>
          <a:p>
            <a:pPr>
              <a:lnSpc>
                <a:spcPct val="120000"/>
              </a:lnSpc>
            </a:pPr>
            <a:r>
              <a:rPr lang="zh-CN" sz="3200" b="1">
                <a:solidFill>
                  <a:srgbClr val="036EB8"/>
                </a:solidFill>
                <a:latin typeface="微软雅黑" panose="020B0503020204020204" charset="-122"/>
                <a:ea typeface="微软雅黑"/>
              </a:rPr>
              <a:t>望</a:t>
            </a:r>
            <a:r>
              <a:rPr lang="en-US" altLang="zh-CN" sz="3200" b="1">
                <a:solidFill>
                  <a:srgbClr val="036EB8"/>
                </a:solidFill>
                <a:latin typeface="微软雅黑" panose="020B0503020204020204" charset="-122"/>
                <a:ea typeface="微软雅黑"/>
              </a:rPr>
              <a:t> </a:t>
            </a:r>
            <a:r>
              <a:rPr lang="zh-CN" sz="3200" b="1">
                <a:solidFill>
                  <a:srgbClr val="036EB8"/>
                </a:solidFill>
                <a:latin typeface="微软雅黑" panose="020B0503020204020204" charset="-122"/>
                <a:ea typeface="微软雅黑"/>
              </a:rPr>
              <a:t>远</a:t>
            </a:r>
            <a:r>
              <a:rPr lang="en-US" altLang="zh-CN" sz="3200" b="1">
                <a:solidFill>
                  <a:srgbClr val="036EB8"/>
                </a:solidFill>
                <a:latin typeface="微软雅黑" panose="020B0503020204020204" charset="-122"/>
                <a:ea typeface="微软雅黑"/>
              </a:rPr>
              <a:t> </a:t>
            </a:r>
            <a:r>
              <a:rPr lang="zh-CN" sz="3200" b="1">
                <a:solidFill>
                  <a:srgbClr val="036EB8"/>
                </a:solidFill>
                <a:latin typeface="微软雅黑" panose="020B0503020204020204" charset="-122"/>
                <a:ea typeface="微软雅黑"/>
              </a:rPr>
              <a:t>镜</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102"/>
                                        </p:tgtEl>
                                        <p:attrNameLst>
                                          <p:attrName>style.visibility</p:attrName>
                                        </p:attrNameLst>
                                      </p:cBhvr>
                                      <p:to>
                                        <p:strVal val="visible"/>
                                      </p:to>
                                    </p:set>
                                    <p:animEffect transition="in" filter="blinds(horizontal)">
                                      <p:cBhvr>
                                        <p:cTn id="11" dur="500"/>
                                        <p:tgtEl>
                                          <p:spTgt spid="102"/>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linds(horizontal)">
                                      <p:cBhvr>
                                        <p:cTn id="14" dur="500"/>
                                        <p:tgtEl>
                                          <p:spTgt spid="5"/>
                                        </p:tgtEl>
                                      </p:cBhvr>
                                    </p:animEffect>
                                  </p:childTnLst>
                                </p:cTn>
                              </p:par>
                            </p:childTnLst>
                          </p:cTn>
                        </p:par>
                        <p:par>
                          <p:cTn id="15" fill="hold" nodeType="afterGroup">
                            <p:stCondLst>
                              <p:cond delay="1000"/>
                            </p:stCondLst>
                            <p:childTnLst>
                              <p:par>
                                <p:cTn id="16" presetID="3" presetClass="entr" presetSubtype="10" fill="hold" nodeType="afterEffect">
                                  <p:stCondLst>
                                    <p:cond delay="0"/>
                                  </p:stCondLst>
                                  <p:childTnLst>
                                    <p:set>
                                      <p:cBhvr>
                                        <p:cTn id="17" dur="1" fill="hold">
                                          <p:stCondLst>
                                            <p:cond delay="0"/>
                                          </p:stCondLst>
                                        </p:cTn>
                                        <p:tgtEl>
                                          <p:spTgt spid="103"/>
                                        </p:tgtEl>
                                        <p:attrNameLst>
                                          <p:attrName>style.visibility</p:attrName>
                                        </p:attrNameLst>
                                      </p:cBhvr>
                                      <p:to>
                                        <p:strVal val="visible"/>
                                      </p:to>
                                    </p:set>
                                    <p:animEffect transition="in" filter="blinds(horizontal)">
                                      <p:cBhvr>
                                        <p:cTn id="18" dur="500"/>
                                        <p:tgtEl>
                                          <p:spTgt spid="103"/>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linds(horizontal)">
                                      <p:cBhvr>
                                        <p:cTn id="21" dur="500"/>
                                        <p:tgtEl>
                                          <p:spTgt spid="6"/>
                                        </p:tgtEl>
                                      </p:cBhvr>
                                    </p:animEffect>
                                  </p:childTnLst>
                                </p:cTn>
                              </p:par>
                            </p:childTnLst>
                          </p:cTn>
                        </p:par>
                        <p:par>
                          <p:cTn id="22" fill="hold" nodeType="afterGroup">
                            <p:stCondLst>
                              <p:cond delay="1500"/>
                            </p:stCondLst>
                            <p:childTnLst>
                              <p:par>
                                <p:cTn id="23" presetID="3" presetClass="entr" presetSubtype="10" fill="hold" nodeType="afterEffect">
                                  <p:stCondLst>
                                    <p:cond delay="0"/>
                                  </p:stCondLst>
                                  <p:childTnLst>
                                    <p:set>
                                      <p:cBhvr>
                                        <p:cTn id="24" dur="1" fill="hold">
                                          <p:stCondLst>
                                            <p:cond delay="0"/>
                                          </p:stCondLst>
                                        </p:cTn>
                                        <p:tgtEl>
                                          <p:spTgt spid="104"/>
                                        </p:tgtEl>
                                        <p:attrNameLst>
                                          <p:attrName>style.visibility</p:attrName>
                                        </p:attrNameLst>
                                      </p:cBhvr>
                                      <p:to>
                                        <p:strVal val="visible"/>
                                      </p:to>
                                    </p:set>
                                    <p:animEffect transition="in" filter="blinds(horizontal)">
                                      <p:cBhvr>
                                        <p:cTn id="25" dur="500"/>
                                        <p:tgtEl>
                                          <p:spTgt spid="104"/>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blinds(horizontal)">
                                      <p:cBhvr>
                                        <p:cTn id="28" dur="500"/>
                                        <p:tgtEl>
                                          <p:spTgt spid="7"/>
                                        </p:tgtEl>
                                      </p:cBhvr>
                                    </p:animEffect>
                                  </p:childTnLst>
                                </p:cTn>
                              </p:par>
                            </p:childTnLst>
                          </p:cTn>
                        </p:par>
                        <p:par>
                          <p:cTn id="29" fill="hold" nodeType="afterGroup">
                            <p:stCondLst>
                              <p:cond delay="2000"/>
                            </p:stCondLst>
                            <p:childTnLst>
                              <p:par>
                                <p:cTn id="30" presetID="3" presetClass="entr" presetSubtype="10" fill="hold" nodeType="afterEffect">
                                  <p:stCondLst>
                                    <p:cond delay="0"/>
                                  </p:stCondLst>
                                  <p:childTnLst>
                                    <p:set>
                                      <p:cBhvr>
                                        <p:cTn id="31" dur="1" fill="hold">
                                          <p:stCondLst>
                                            <p:cond delay="0"/>
                                          </p:stCondLst>
                                        </p:cTn>
                                        <p:tgtEl>
                                          <p:spTgt spid="105"/>
                                        </p:tgtEl>
                                        <p:attrNameLst>
                                          <p:attrName>style.visibility</p:attrName>
                                        </p:attrNameLst>
                                      </p:cBhvr>
                                      <p:to>
                                        <p:strVal val="visible"/>
                                      </p:to>
                                    </p:set>
                                    <p:animEffect transition="in" filter="blinds(horizontal)">
                                      <p:cBhvr>
                                        <p:cTn id="32" dur="500"/>
                                        <p:tgtEl>
                                          <p:spTgt spid="105"/>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blinds(horizontal)">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67715" y="908685"/>
            <a:ext cx="10349230" cy="793115"/>
          </a:xfrm>
          <a:prstGeom prst="rect">
            <a:avLst/>
          </a:prstGeom>
          <a:noFill/>
        </p:spPr>
        <p:txBody>
          <a:bodyPr wrap="square" rtlCol="0">
            <a:noAutofit/>
          </a:bodyPr>
          <a:lstStyle/>
          <a:p>
            <a:pPr>
              <a:lnSpc>
                <a:spcPct val="130000"/>
              </a:lnSpc>
            </a:pPr>
            <a:r>
              <a:rPr lang="zh-CN" altLang="en-US" sz="2800">
                <a:latin typeface="微软雅黑" panose="020B0503020204020204" charset="-122"/>
                <a:ea typeface="微软雅黑"/>
              </a:rPr>
              <a:t>望远镜按工作原理来分，可分为折射式望远镜和反射式望远镜等。</a:t>
            </a:r>
          </a:p>
        </p:txBody>
      </p:sp>
      <p:grpSp>
        <p:nvGrpSpPr>
          <p:cNvPr id="13" name="组合 12"/>
          <p:cNvGrpSpPr/>
          <p:nvPr>
            <p:custDataLst>
              <p:tags r:id="rId2"/>
            </p:custDataLst>
          </p:nvPr>
        </p:nvGrpSpPr>
        <p:grpSpPr>
          <a:xfrm>
            <a:off x="366015" y="1168112"/>
            <a:ext cx="295322" cy="210471"/>
            <a:chOff x="435463" y="1226414"/>
            <a:chExt cx="295380" cy="210512"/>
          </a:xfrm>
        </p:grpSpPr>
        <p:sp>
          <p:nvSpPr>
            <p:cNvPr id="14" name="矩形 13"/>
            <p:cNvSpPr/>
            <p:nvPr>
              <p:custDataLst>
                <p:tags r:id="rId12"/>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13"/>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 name="文本框 4"/>
          <p:cNvSpPr txBox="1"/>
          <p:nvPr>
            <p:custDataLst>
              <p:tags r:id="rId3"/>
            </p:custDataLst>
          </p:nvPr>
        </p:nvSpPr>
        <p:spPr>
          <a:xfrm>
            <a:off x="4367530" y="5229860"/>
            <a:ext cx="2359025" cy="542290"/>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折射式望远镜</a:t>
            </a:r>
          </a:p>
        </p:txBody>
      </p:sp>
      <p:pic>
        <p:nvPicPr>
          <p:cNvPr id="19" name="图片 18"/>
          <p:cNvPicPr>
            <a:picLocks noChangeAspect="1"/>
          </p:cNvPicPr>
          <p:nvPr>
            <p:custDataLst>
              <p:tags r:id="rId4"/>
            </p:custDataLst>
          </p:nvPr>
        </p:nvPicPr>
        <p:blipFill>
          <a:blip r:embed="rId15">
            <a:clrChange>
              <a:clrFrom>
                <a:srgbClr val="000000">
                  <a:alpha val="0"/>
                </a:srgbClr>
              </a:clrFrom>
              <a:clrTo>
                <a:srgbClr val="000000">
                  <a:alpha val="0"/>
                  <a:alpha val="0"/>
                </a:srgbClr>
              </a:clrTo>
            </a:clrChange>
          </a:blip>
          <a:stretch>
            <a:fillRect/>
          </a:stretch>
        </p:blipFill>
        <p:spPr>
          <a:xfrm>
            <a:off x="4871720" y="2146935"/>
            <a:ext cx="5264150" cy="2867660"/>
          </a:xfrm>
          <a:prstGeom prst="rect">
            <a:avLst/>
          </a:prstGeom>
        </p:spPr>
      </p:pic>
      <p:pic>
        <p:nvPicPr>
          <p:cNvPr id="12" name="https://photo-static-api.fotomore.com/creative/vcg/veer/400/new/VCG41N174899495.jpg?uid=386&amp;timestamp=1704506359&amp;sign=1bcdc68fd24fa10258a23d95630d14a1"/>
          <p:cNvPicPr>
            <a:picLocks noChangeAspect="1"/>
          </p:cNvPicPr>
          <p:nvPr>
            <p:custDataLst>
              <p:tags r:id="rId5"/>
            </p:custDataLst>
          </p:nvPr>
        </p:nvPicPr>
        <p:blipFill>
          <a:blip r:embed="rId16">
            <a:clrChange>
              <a:clrFrom>
                <a:srgbClr val="FFFFFF">
                  <a:alpha val="100000"/>
                </a:srgbClr>
              </a:clrFrom>
              <a:clrTo>
                <a:srgbClr val="FFFFFF">
                  <a:alpha val="100000"/>
                  <a:alpha val="0"/>
                </a:srgbClr>
              </a:clrTo>
            </a:clrChange>
          </a:blip>
          <a:stretch>
            <a:fillRect/>
          </a:stretch>
        </p:blipFill>
        <p:spPr>
          <a:xfrm>
            <a:off x="1415415" y="1917065"/>
            <a:ext cx="2973070" cy="3097530"/>
          </a:xfrm>
          <a:prstGeom prst="rect">
            <a:avLst/>
          </a:prstGeom>
        </p:spPr>
      </p:pic>
      <p:sp>
        <p:nvSpPr>
          <p:cNvPr id="6" name="文本框 5"/>
          <p:cNvSpPr txBox="1"/>
          <p:nvPr>
            <p:custDataLst>
              <p:tags r:id="rId6"/>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7"/>
            </p:custDataLst>
          </p:nvPr>
        </p:nvGrpSpPr>
        <p:grpSpPr>
          <a:xfrm>
            <a:off x="2614295" y="444500"/>
            <a:ext cx="700405" cy="175260"/>
            <a:chOff x="4121" y="692"/>
            <a:chExt cx="1103" cy="276"/>
          </a:xfrm>
        </p:grpSpPr>
        <p:sp>
          <p:nvSpPr>
            <p:cNvPr id="26" name="等腰三角形 25"/>
            <p:cNvSpPr/>
            <p:nvPr>
              <p:custDataLst>
                <p:tags r:id="rId9"/>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0"/>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1"/>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8"/>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望远镜</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anim calcmode="discrete" valueType="clr">
                                      <p:cBhvr override="childStyle">
                                        <p:cTn id="7" dur="80"/>
                                        <p:tgtEl>
                                          <p:spTgt spid="4"/>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gtEl>
                                        <p:attrNameLst>
                                          <p:attrName>fillcolor</p:attrName>
                                        </p:attrNameLst>
                                      </p:cBhvr>
                                      <p:tavLst>
                                        <p:tav tm="0">
                                          <p:val>
                                            <p:clrVal>
                                              <a:schemeClr val="accent2"/>
                                            </p:clrVal>
                                          </p:val>
                                        </p:tav>
                                        <p:tav tm="50000">
                                          <p:val>
                                            <p:clrVal>
                                              <a:schemeClr val="hlink"/>
                                            </p:clrVal>
                                          </p:val>
                                        </p:tav>
                                      </p:tavLst>
                                    </p:anim>
                                    <p:set>
                                      <p:cBhvr>
                                        <p:cTn id="9" dur="80"/>
                                        <p:tgtEl>
                                          <p:spTgt spid="4"/>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dissolve">
                                      <p:cBhvr>
                                        <p:cTn id="14" dur="500"/>
                                        <p:tgtEl>
                                          <p:spTgt spid="5"/>
                                        </p:tgtEl>
                                      </p:cBhvr>
                                    </p:animEffect>
                                  </p:childTnLst>
                                </p:cTn>
                              </p:par>
                              <p:par>
                                <p:cTn id="15" presetID="9"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dissolve">
                                      <p:cBhvr>
                                        <p:cTn id="17" dur="500"/>
                                        <p:tgtEl>
                                          <p:spTgt spid="19"/>
                                        </p:tgtEl>
                                      </p:cBhvr>
                                    </p:animEffect>
                                  </p:childTnLst>
                                </p:cTn>
                              </p:par>
                              <p:par>
                                <p:cTn id="18" presetID="9" presetClass="entr" presetSubtype="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dissolv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90"/>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91"/>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92"/>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 name="Group 21"/>
          <p:cNvGrpSpPr/>
          <p:nvPr>
            <p:custDataLst>
              <p:tags r:id="rId3"/>
            </p:custDataLst>
          </p:nvPr>
        </p:nvGrpSpPr>
        <p:grpSpPr>
          <a:xfrm>
            <a:off x="4041775" y="4682173"/>
            <a:ext cx="973138" cy="1531937"/>
            <a:chOff x="2109" y="2033"/>
            <a:chExt cx="613" cy="965"/>
          </a:xfrm>
        </p:grpSpPr>
        <p:grpSp>
          <p:nvGrpSpPr>
            <p:cNvPr id="26692" name="Group 22"/>
            <p:cNvGrpSpPr/>
            <p:nvPr>
              <p:custDataLst>
                <p:tags r:id="rId84"/>
              </p:custDataLst>
            </p:nvPr>
          </p:nvGrpSpPr>
          <p:grpSpPr>
            <a:xfrm>
              <a:off x="2200" y="2205"/>
              <a:ext cx="522" cy="793"/>
              <a:chOff x="2200" y="2251"/>
              <a:chExt cx="522" cy="793"/>
            </a:xfrm>
          </p:grpSpPr>
          <p:sp>
            <p:nvSpPr>
              <p:cNvPr id="5" name="Rectangle 23"/>
              <p:cNvSpPr>
                <a:spLocks noChangeArrowheads="1"/>
              </p:cNvSpPr>
              <p:nvPr>
                <p:custDataLst>
                  <p:tags r:id="rId87"/>
                </p:custDataLst>
              </p:nvPr>
            </p:nvSpPr>
            <p:spPr bwMode="auto">
              <a:xfrm rot="17177480">
                <a:off x="1838" y="2613"/>
                <a:ext cx="793" cy="69"/>
              </a:xfrm>
              <a:prstGeom prst="rect">
                <a:avLst/>
              </a:prstGeom>
              <a:gradFill rotWithShape="1">
                <a:gsLst>
                  <a:gs pos="0">
                    <a:schemeClr val="bg2"/>
                  </a:gs>
                  <a:gs pos="50000">
                    <a:schemeClr val="tx2"/>
                  </a:gs>
                  <a:gs pos="100000">
                    <a:schemeClr val="bg2"/>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Rectangle 24"/>
              <p:cNvSpPr>
                <a:spLocks noChangeArrowheads="1"/>
              </p:cNvSpPr>
              <p:nvPr>
                <p:custDataLst>
                  <p:tags r:id="rId88"/>
                </p:custDataLst>
              </p:nvPr>
            </p:nvSpPr>
            <p:spPr bwMode="auto">
              <a:xfrm rot="16200000">
                <a:off x="2064" y="2613"/>
                <a:ext cx="793" cy="69"/>
              </a:xfrm>
              <a:prstGeom prst="rect">
                <a:avLst/>
              </a:prstGeom>
              <a:gradFill rotWithShape="1">
                <a:gsLst>
                  <a:gs pos="0">
                    <a:schemeClr val="bg2"/>
                  </a:gs>
                  <a:gs pos="50000">
                    <a:schemeClr val="tx2"/>
                  </a:gs>
                  <a:gs pos="100000">
                    <a:schemeClr val="bg2"/>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Rectangle 25"/>
              <p:cNvSpPr>
                <a:spLocks noChangeArrowheads="1"/>
              </p:cNvSpPr>
              <p:nvPr>
                <p:custDataLst>
                  <p:tags r:id="rId89"/>
                </p:custDataLst>
              </p:nvPr>
            </p:nvSpPr>
            <p:spPr bwMode="auto">
              <a:xfrm rot="36812216">
                <a:off x="2291" y="2613"/>
                <a:ext cx="793" cy="69"/>
              </a:xfrm>
              <a:prstGeom prst="rect">
                <a:avLst/>
              </a:prstGeom>
              <a:gradFill rotWithShape="1">
                <a:gsLst>
                  <a:gs pos="0">
                    <a:schemeClr val="bg2"/>
                  </a:gs>
                  <a:gs pos="50000">
                    <a:schemeClr val="tx2"/>
                  </a:gs>
                  <a:gs pos="100000">
                    <a:schemeClr val="bg2"/>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grpSp>
        <p:sp>
          <p:nvSpPr>
            <p:cNvPr id="26693" name="Rectangle 26"/>
            <p:cNvSpPr/>
            <p:nvPr>
              <p:custDataLst>
                <p:tags r:id="rId85"/>
              </p:custDataLst>
            </p:nvPr>
          </p:nvSpPr>
          <p:spPr>
            <a:xfrm rot="-1584655">
              <a:off x="2109" y="2033"/>
              <a:ext cx="590" cy="91"/>
            </a:xfrm>
            <a:prstGeom prst="rect">
              <a:avLst/>
            </a:prstGeom>
            <a:gradFill rotWithShape="1">
              <a:gsLst>
                <a:gs pos="0">
                  <a:srgbClr val="666699"/>
                </a:gs>
                <a:gs pos="100000">
                  <a:schemeClr val="bg2"/>
                </a:gs>
              </a:gsLst>
              <a:lin ang="5400000" scaled="1"/>
            </a:gradFill>
            <a:ln w="9525">
              <a:noFill/>
            </a:ln>
          </p:spPr>
          <p:txBody>
            <a:bodyPr wrap="none" anchor="ctr"/>
            <a:lstStyle/>
            <a:p>
              <a:endParaRPr lang="zh-CN" altLang="en-US">
                <a:latin typeface="Tahoma" panose="020B0604030504040204" pitchFamily="34" charset="0"/>
              </a:endParaRPr>
            </a:p>
          </p:txBody>
        </p:sp>
        <p:sp>
          <p:nvSpPr>
            <p:cNvPr id="8" name="AutoShape 27"/>
            <p:cNvSpPr>
              <a:spLocks noChangeArrowheads="1"/>
            </p:cNvSpPr>
            <p:nvPr>
              <p:custDataLst>
                <p:tags r:id="rId86"/>
              </p:custDataLst>
            </p:nvPr>
          </p:nvSpPr>
          <p:spPr bwMode="auto">
            <a:xfrm flipV="1">
              <a:off x="2227" y="2088"/>
              <a:ext cx="454" cy="181"/>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tx2"/>
                </a:gs>
                <a:gs pos="100000">
                  <a:schemeClr val="bg2"/>
                </a:gs>
              </a:gsLst>
              <a:path path="shape">
                <a:fillToRect l="50000" t="50000" r="50000" b="50000"/>
              </a:path>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grpSp>
      <p:grpSp>
        <p:nvGrpSpPr>
          <p:cNvPr id="30" name="Group 71"/>
          <p:cNvGrpSpPr/>
          <p:nvPr>
            <p:custDataLst>
              <p:tags r:id="rId4"/>
            </p:custDataLst>
          </p:nvPr>
        </p:nvGrpSpPr>
        <p:grpSpPr>
          <a:xfrm>
            <a:off x="2940050" y="2931160"/>
            <a:ext cx="5672138" cy="1760538"/>
            <a:chOff x="1428" y="1504"/>
            <a:chExt cx="3573" cy="1109"/>
          </a:xfrm>
        </p:grpSpPr>
        <p:grpSp>
          <p:nvGrpSpPr>
            <p:cNvPr id="26653" name="Group 72"/>
            <p:cNvGrpSpPr/>
            <p:nvPr>
              <p:custDataLst>
                <p:tags r:id="rId76"/>
              </p:custDataLst>
            </p:nvPr>
          </p:nvGrpSpPr>
          <p:grpSpPr>
            <a:xfrm>
              <a:off x="1428" y="1504"/>
              <a:ext cx="2670" cy="904"/>
              <a:chOff x="1383" y="936"/>
              <a:chExt cx="2670" cy="904"/>
            </a:xfrm>
          </p:grpSpPr>
          <p:grpSp>
            <p:nvGrpSpPr>
              <p:cNvPr id="26655" name="Group 73"/>
              <p:cNvGrpSpPr/>
              <p:nvPr>
                <p:custDataLst>
                  <p:tags r:id="rId78"/>
                </p:custDataLst>
              </p:nvPr>
            </p:nvGrpSpPr>
            <p:grpSpPr>
              <a:xfrm>
                <a:off x="1383" y="1492"/>
                <a:ext cx="2670" cy="348"/>
                <a:chOff x="1383" y="1492"/>
                <a:chExt cx="2670" cy="348"/>
              </a:xfrm>
            </p:grpSpPr>
            <p:sp>
              <p:nvSpPr>
                <p:cNvPr id="26659" name="Line 74"/>
                <p:cNvSpPr/>
                <p:nvPr>
                  <p:custDataLst>
                    <p:tags r:id="rId82"/>
                  </p:custDataLst>
                </p:nvPr>
              </p:nvSpPr>
              <p:spPr>
                <a:xfrm rot="3829216" flipH="1">
                  <a:off x="2632" y="242"/>
                  <a:ext cx="0" cy="2499"/>
                </a:xfrm>
                <a:prstGeom prst="line">
                  <a:avLst/>
                </a:prstGeom>
                <a:ln w="38100" cap="flat" cmpd="sng">
                  <a:solidFill>
                    <a:schemeClr val="tx1"/>
                  </a:solidFill>
                  <a:prstDash val="solid"/>
                  <a:headEnd type="none" w="med" len="med"/>
                  <a:tailEnd type="none" w="med" len="med"/>
                </a:ln>
              </p:spPr>
              <p:txBody>
                <a:bodyPr/>
                <a:lstStyle/>
                <a:p>
                  <a:endParaRPr/>
                </a:p>
              </p:txBody>
            </p:sp>
            <p:sp>
              <p:nvSpPr>
                <p:cNvPr id="26660" name="Line 75"/>
                <p:cNvSpPr/>
                <p:nvPr>
                  <p:custDataLst>
                    <p:tags r:id="rId83"/>
                  </p:custDataLst>
                </p:nvPr>
              </p:nvSpPr>
              <p:spPr>
                <a:xfrm rot="3829216" flipH="1">
                  <a:off x="2803" y="590"/>
                  <a:ext cx="0" cy="2499"/>
                </a:xfrm>
                <a:prstGeom prst="line">
                  <a:avLst/>
                </a:prstGeom>
                <a:ln w="38100" cap="flat" cmpd="sng">
                  <a:solidFill>
                    <a:schemeClr val="tx1"/>
                  </a:solidFill>
                  <a:prstDash val="solid"/>
                  <a:headEnd type="none" w="med" len="med"/>
                  <a:tailEnd type="none" w="med" len="med"/>
                </a:ln>
              </p:spPr>
              <p:txBody>
                <a:bodyPr/>
                <a:lstStyle/>
                <a:p>
                  <a:endParaRPr/>
                </a:p>
              </p:txBody>
            </p:sp>
          </p:grpSp>
          <p:grpSp>
            <p:nvGrpSpPr>
              <p:cNvPr id="26656" name="Group 76"/>
              <p:cNvGrpSpPr/>
              <p:nvPr>
                <p:custDataLst>
                  <p:tags r:id="rId79"/>
                </p:custDataLst>
              </p:nvPr>
            </p:nvGrpSpPr>
            <p:grpSpPr>
              <a:xfrm rot="-1699293" flipH="1">
                <a:off x="3759" y="936"/>
                <a:ext cx="119" cy="363"/>
                <a:chOff x="460" y="1042"/>
                <a:chExt cx="560" cy="2426"/>
              </a:xfrm>
            </p:grpSpPr>
            <p:sp>
              <p:nvSpPr>
                <p:cNvPr id="26657" name="Arc 77"/>
                <p:cNvSpPr/>
                <p:nvPr>
                  <p:custDataLst>
                    <p:tags r:id="rId80"/>
                  </p:custDataLst>
                </p:nvPr>
              </p:nvSpPr>
              <p:spPr>
                <a:xfrm flipH="1">
                  <a:off x="476" y="1042"/>
                  <a:ext cx="544" cy="2426"/>
                </a:xfrm>
                <a:custGeom>
                  <a:avLst/>
                  <a:gdLst>
                    <a:gd name="txL" fmla="*/ 0 w 21600"/>
                    <a:gd name="txT" fmla="*/ 0 h 37266"/>
                    <a:gd name="txR" fmla="*/ 21600 w 21600"/>
                    <a:gd name="txB" fmla="*/ 37266 h 37266"/>
                  </a:gdLst>
                  <a:ahLst/>
                  <a:cxnLst>
                    <a:cxn ang="0">
                      <a:pos x="0" y="0"/>
                    </a:cxn>
                    <a:cxn ang="0">
                      <a:pos x="0" y="1"/>
                    </a:cxn>
                    <a:cxn ang="0">
                      <a:pos x="0" y="0"/>
                    </a:cxn>
                  </a:cxnLst>
                  <a:rect l="txL" t="txT" r="txR" b="txB"/>
                  <a:pathLst>
                    <a:path w="21600" h="37266" fill="none">
                      <a:moveTo>
                        <a:pt x="11025" y="0"/>
                      </a:moveTo>
                      <a:cubicBezTo>
                        <a:pt x="17581" y="3891"/>
                        <a:pt x="21600" y="10950"/>
                        <a:pt x="21600" y="18574"/>
                      </a:cubicBezTo>
                      <a:cubicBezTo>
                        <a:pt x="21600" y="26280"/>
                        <a:pt x="17493" y="33404"/>
                        <a:pt x="10824" y="37266"/>
                      </a:cubicBezTo>
                    </a:path>
                    <a:path w="21600" h="37266" stroke="0">
                      <a:moveTo>
                        <a:pt x="11025" y="0"/>
                      </a:moveTo>
                      <a:cubicBezTo>
                        <a:pt x="17581" y="3891"/>
                        <a:pt x="21600" y="10950"/>
                        <a:pt x="21600" y="18574"/>
                      </a:cubicBezTo>
                      <a:cubicBezTo>
                        <a:pt x="21600" y="26280"/>
                        <a:pt x="17493" y="33404"/>
                        <a:pt x="10824" y="37266"/>
                      </a:cubicBezTo>
                      <a:lnTo>
                        <a:pt x="0" y="18574"/>
                      </a:lnTo>
                      <a:close/>
                    </a:path>
                  </a:pathLst>
                </a:custGeom>
                <a:noFill/>
                <a:ln w="38100" cap="flat" cmpd="sng">
                  <a:solidFill>
                    <a:schemeClr val="accent1">
                      <a:alpha val="100000"/>
                    </a:schemeClr>
                  </a:solidFill>
                  <a:prstDash val="solid"/>
                  <a:round/>
                  <a:headEnd type="none" w="med" len="med"/>
                  <a:tailEnd type="none" w="med" len="med"/>
                </a:ln>
              </p:spPr>
              <p:txBody>
                <a:bodyPr/>
                <a:lstStyle/>
                <a:p>
                  <a:endParaRPr lang="zh-CN" altLang="en-US"/>
                </a:p>
              </p:txBody>
            </p:sp>
            <p:sp>
              <p:nvSpPr>
                <p:cNvPr id="26658" name="Arc 78"/>
                <p:cNvSpPr/>
                <p:nvPr>
                  <p:custDataLst>
                    <p:tags r:id="rId81"/>
                  </p:custDataLst>
                </p:nvPr>
              </p:nvSpPr>
              <p:spPr>
                <a:xfrm>
                  <a:off x="460" y="1047"/>
                  <a:ext cx="544" cy="2414"/>
                </a:xfrm>
                <a:custGeom>
                  <a:avLst/>
                  <a:gdLst>
                    <a:gd name="txL" fmla="*/ 0 w 21600"/>
                    <a:gd name="txT" fmla="*/ 0 h 37080"/>
                    <a:gd name="txR" fmla="*/ 21600 w 21600"/>
                    <a:gd name="txB" fmla="*/ 37080 h 37080"/>
                  </a:gdLst>
                  <a:ahLst/>
                  <a:cxnLst>
                    <a:cxn ang="0">
                      <a:pos x="0" y="0"/>
                    </a:cxn>
                    <a:cxn ang="0">
                      <a:pos x="0" y="1"/>
                    </a:cxn>
                    <a:cxn ang="0">
                      <a:pos x="0" y="0"/>
                    </a:cxn>
                  </a:cxnLst>
                  <a:rect l="txL" t="txT" r="txR" b="txB"/>
                  <a:pathLst>
                    <a:path w="21600" h="37080" fill="none">
                      <a:moveTo>
                        <a:pt x="11333" y="-1"/>
                      </a:moveTo>
                      <a:cubicBezTo>
                        <a:pt x="17714" y="3932"/>
                        <a:pt x="21600" y="10892"/>
                        <a:pt x="21600" y="18388"/>
                      </a:cubicBezTo>
                      <a:cubicBezTo>
                        <a:pt x="21600" y="26094"/>
                        <a:pt x="17493" y="33218"/>
                        <a:pt x="10824" y="37080"/>
                      </a:cubicBezTo>
                    </a:path>
                    <a:path w="21600" h="37080" stroke="0">
                      <a:moveTo>
                        <a:pt x="11333" y="-1"/>
                      </a:moveTo>
                      <a:cubicBezTo>
                        <a:pt x="17714" y="3932"/>
                        <a:pt x="21600" y="10892"/>
                        <a:pt x="21600" y="18388"/>
                      </a:cubicBezTo>
                      <a:cubicBezTo>
                        <a:pt x="21600" y="26094"/>
                        <a:pt x="17493" y="33218"/>
                        <a:pt x="10824" y="37080"/>
                      </a:cubicBezTo>
                      <a:lnTo>
                        <a:pt x="0" y="18388"/>
                      </a:lnTo>
                      <a:close/>
                    </a:path>
                  </a:pathLst>
                </a:custGeom>
                <a:noFill/>
                <a:ln w="38100" cap="flat" cmpd="sng">
                  <a:solidFill>
                    <a:schemeClr val="accent1">
                      <a:alpha val="100000"/>
                    </a:schemeClr>
                  </a:solidFill>
                  <a:prstDash val="solid"/>
                  <a:round/>
                  <a:headEnd type="none" w="med" len="med"/>
                  <a:tailEnd type="none" w="med" len="med"/>
                </a:ln>
              </p:spPr>
              <p:txBody>
                <a:bodyPr/>
                <a:lstStyle/>
                <a:p>
                  <a:endParaRPr lang="zh-CN" altLang="en-US"/>
                </a:p>
              </p:txBody>
            </p:sp>
          </p:grpSp>
        </p:grpSp>
        <p:sp>
          <p:nvSpPr>
            <p:cNvPr id="26654" name="AutoShape 79"/>
            <p:cNvSpPr/>
            <p:nvPr>
              <p:custDataLst>
                <p:tags r:id="rId77"/>
              </p:custDataLst>
            </p:nvPr>
          </p:nvSpPr>
          <p:spPr>
            <a:xfrm>
              <a:off x="4404" y="2299"/>
              <a:ext cx="597" cy="314"/>
            </a:xfrm>
            <a:prstGeom prst="wedgeRectCallout">
              <a:avLst>
                <a:gd name="adj1" fmla="val -116063"/>
                <a:gd name="adj2" fmla="val -178980"/>
              </a:avLst>
            </a:prstGeom>
            <a:solidFill>
              <a:srgbClr val="036EB8"/>
            </a:solidFill>
            <a:ln w="9525" cap="flat" cmpd="sng">
              <a:solidFill>
                <a:schemeClr val="tx1"/>
              </a:solidFill>
              <a:prstDash val="solid"/>
              <a:miter/>
              <a:headEnd type="none" w="med" len="med"/>
              <a:tailEnd type="none" w="med" len="med"/>
            </a:ln>
          </p:spPr>
          <p:txBody>
            <a:bodyPr/>
            <a:lstStyle/>
            <a:p>
              <a:pPr algn="ctr"/>
              <a:r>
                <a:rPr lang="zh-CN" altLang="en-US" sz="2800" b="1">
                  <a:solidFill>
                    <a:schemeClr val="bg1"/>
                  </a:solidFill>
                  <a:latin typeface="微软雅黑" panose="020B0503020204020204" charset="-122"/>
                  <a:ea typeface="微软雅黑"/>
                </a:rPr>
                <a:t>物镜</a:t>
              </a:r>
            </a:p>
          </p:txBody>
        </p:sp>
      </p:grpSp>
      <p:grpSp>
        <p:nvGrpSpPr>
          <p:cNvPr id="18" name="Group 35"/>
          <p:cNvGrpSpPr/>
          <p:nvPr>
            <p:custDataLst>
              <p:tags r:id="rId5"/>
            </p:custDataLst>
          </p:nvPr>
        </p:nvGrpSpPr>
        <p:grpSpPr>
          <a:xfrm>
            <a:off x="3059113" y="3012123"/>
            <a:ext cx="3790950" cy="2128837"/>
            <a:chOff x="1490" y="981"/>
            <a:chExt cx="2388" cy="1341"/>
          </a:xfrm>
        </p:grpSpPr>
        <p:grpSp>
          <p:nvGrpSpPr>
            <p:cNvPr id="26680" name="Group 36"/>
            <p:cNvGrpSpPr/>
            <p:nvPr>
              <p:custDataLst>
                <p:tags r:id="rId70"/>
              </p:custDataLst>
            </p:nvPr>
          </p:nvGrpSpPr>
          <p:grpSpPr>
            <a:xfrm>
              <a:off x="1490" y="1253"/>
              <a:ext cx="2388" cy="923"/>
              <a:chOff x="1490" y="1253"/>
              <a:chExt cx="2388" cy="923"/>
            </a:xfrm>
          </p:grpSpPr>
          <p:sp>
            <p:nvSpPr>
              <p:cNvPr id="26684" name="Line 37"/>
              <p:cNvSpPr/>
              <p:nvPr>
                <p:custDataLst>
                  <p:tags r:id="rId74"/>
                </p:custDataLst>
              </p:nvPr>
            </p:nvSpPr>
            <p:spPr>
              <a:xfrm flipH="1">
                <a:off x="1851" y="1253"/>
                <a:ext cx="2027" cy="786"/>
              </a:xfrm>
              <a:prstGeom prst="line">
                <a:avLst/>
              </a:prstGeom>
              <a:ln w="31750" cap="flat" cmpd="sng">
                <a:solidFill>
                  <a:srgbClr val="FF0000"/>
                </a:solidFill>
                <a:prstDash val="solid"/>
                <a:headEnd type="none" w="med" len="med"/>
                <a:tailEnd type="triangle" w="med" len="med"/>
              </a:ln>
            </p:spPr>
            <p:txBody>
              <a:bodyPr/>
              <a:lstStyle/>
              <a:p>
                <a:endParaRPr/>
              </a:p>
            </p:txBody>
          </p:sp>
          <p:sp>
            <p:nvSpPr>
              <p:cNvPr id="26685" name="Line 38"/>
              <p:cNvSpPr/>
              <p:nvPr>
                <p:custDataLst>
                  <p:tags r:id="rId75"/>
                </p:custDataLst>
              </p:nvPr>
            </p:nvSpPr>
            <p:spPr>
              <a:xfrm flipV="1">
                <a:off x="1490" y="1737"/>
                <a:ext cx="1143" cy="439"/>
              </a:xfrm>
              <a:prstGeom prst="line">
                <a:avLst/>
              </a:prstGeom>
              <a:ln w="31750" cap="flat" cmpd="sng">
                <a:solidFill>
                  <a:srgbClr val="FF0000"/>
                </a:solidFill>
                <a:prstDash val="solid"/>
                <a:headEnd type="none" w="med" len="med"/>
                <a:tailEnd type="none" w="med" len="med"/>
              </a:ln>
            </p:spPr>
            <p:txBody>
              <a:bodyPr/>
              <a:lstStyle/>
              <a:p>
                <a:endParaRPr/>
              </a:p>
            </p:txBody>
          </p:sp>
        </p:grpSp>
        <p:grpSp>
          <p:nvGrpSpPr>
            <p:cNvPr id="26681" name="Group 39"/>
            <p:cNvGrpSpPr/>
            <p:nvPr>
              <p:custDataLst>
                <p:tags r:id="rId71"/>
              </p:custDataLst>
            </p:nvPr>
          </p:nvGrpSpPr>
          <p:grpSpPr>
            <a:xfrm>
              <a:off x="1554" y="981"/>
              <a:ext cx="2188" cy="1341"/>
              <a:chOff x="1554" y="981"/>
              <a:chExt cx="2188" cy="1341"/>
            </a:xfrm>
          </p:grpSpPr>
          <p:sp>
            <p:nvSpPr>
              <p:cNvPr id="26682" name="Line 40"/>
              <p:cNvSpPr/>
              <p:nvPr>
                <p:custDataLst>
                  <p:tags r:id="rId72"/>
                </p:custDataLst>
              </p:nvPr>
            </p:nvSpPr>
            <p:spPr>
              <a:xfrm flipH="1">
                <a:off x="1860" y="981"/>
                <a:ext cx="1882" cy="1149"/>
              </a:xfrm>
              <a:prstGeom prst="line">
                <a:avLst/>
              </a:prstGeom>
              <a:ln w="31750" cap="flat" cmpd="sng">
                <a:solidFill>
                  <a:srgbClr val="FF0000"/>
                </a:solidFill>
                <a:prstDash val="solid"/>
                <a:headEnd type="none" w="med" len="med"/>
                <a:tailEnd type="triangle" w="med" len="med"/>
              </a:ln>
            </p:spPr>
            <p:txBody>
              <a:bodyPr/>
              <a:lstStyle/>
              <a:p>
                <a:endParaRPr/>
              </a:p>
            </p:txBody>
          </p:sp>
          <p:sp>
            <p:nvSpPr>
              <p:cNvPr id="26683" name="Line 41"/>
              <p:cNvSpPr/>
              <p:nvPr>
                <p:custDataLst>
                  <p:tags r:id="rId73"/>
                </p:custDataLst>
              </p:nvPr>
            </p:nvSpPr>
            <p:spPr>
              <a:xfrm flipV="1">
                <a:off x="1554" y="1929"/>
                <a:ext cx="631" cy="393"/>
              </a:xfrm>
              <a:prstGeom prst="line">
                <a:avLst/>
              </a:prstGeom>
              <a:ln w="31750" cap="flat" cmpd="sng">
                <a:solidFill>
                  <a:srgbClr val="FF0000"/>
                </a:solidFill>
                <a:prstDash val="solid"/>
                <a:headEnd type="none" w="med" len="med"/>
                <a:tailEnd type="none" w="med" len="med"/>
              </a:ln>
            </p:spPr>
            <p:txBody>
              <a:bodyPr/>
              <a:lstStyle/>
              <a:p>
                <a:endParaRPr/>
              </a:p>
            </p:txBody>
          </p:sp>
        </p:grpSp>
      </p:grpSp>
      <p:grpSp>
        <p:nvGrpSpPr>
          <p:cNvPr id="22" name="Group 45"/>
          <p:cNvGrpSpPr/>
          <p:nvPr>
            <p:custDataLst>
              <p:tags r:id="rId6"/>
            </p:custDataLst>
          </p:nvPr>
        </p:nvGrpSpPr>
        <p:grpSpPr>
          <a:xfrm>
            <a:off x="1842770" y="5328603"/>
            <a:ext cx="792163" cy="371475"/>
            <a:chOff x="748" y="2965"/>
            <a:chExt cx="499" cy="234"/>
          </a:xfrm>
        </p:grpSpPr>
        <p:grpSp>
          <p:nvGrpSpPr>
            <p:cNvPr id="26672" name="Group 46"/>
            <p:cNvGrpSpPr/>
            <p:nvPr>
              <p:custDataLst>
                <p:tags r:id="rId64"/>
              </p:custDataLst>
            </p:nvPr>
          </p:nvGrpSpPr>
          <p:grpSpPr>
            <a:xfrm rot="9060631" flipV="1">
              <a:off x="748" y="2965"/>
              <a:ext cx="409" cy="45"/>
              <a:chOff x="3606" y="2341"/>
              <a:chExt cx="2154" cy="0"/>
            </a:xfrm>
          </p:grpSpPr>
          <p:sp>
            <p:nvSpPr>
              <p:cNvPr id="26676" name="Line 47"/>
              <p:cNvSpPr/>
              <p:nvPr>
                <p:custDataLst>
                  <p:tags r:id="rId68"/>
                </p:custDataLst>
              </p:nvPr>
            </p:nvSpPr>
            <p:spPr>
              <a:xfrm>
                <a:off x="3606" y="2341"/>
                <a:ext cx="1361" cy="0"/>
              </a:xfrm>
              <a:prstGeom prst="line">
                <a:avLst/>
              </a:prstGeom>
              <a:ln w="31750" cap="flat" cmpd="sng">
                <a:solidFill>
                  <a:srgbClr val="FF0000"/>
                </a:solidFill>
                <a:prstDash val="solid"/>
                <a:headEnd type="none" w="med" len="med"/>
                <a:tailEnd type="triangle" w="med" len="med"/>
              </a:ln>
            </p:spPr>
            <p:txBody>
              <a:bodyPr/>
              <a:lstStyle/>
              <a:p>
                <a:endParaRPr/>
              </a:p>
            </p:txBody>
          </p:sp>
          <p:sp>
            <p:nvSpPr>
              <p:cNvPr id="26677" name="Line 48"/>
              <p:cNvSpPr/>
              <p:nvPr>
                <p:custDataLst>
                  <p:tags r:id="rId69"/>
                </p:custDataLst>
              </p:nvPr>
            </p:nvSpPr>
            <p:spPr>
              <a:xfrm>
                <a:off x="4468" y="2341"/>
                <a:ext cx="1292" cy="0"/>
              </a:xfrm>
              <a:prstGeom prst="line">
                <a:avLst/>
              </a:prstGeom>
              <a:ln w="31750" cap="flat" cmpd="sng">
                <a:solidFill>
                  <a:srgbClr val="FF0000"/>
                </a:solidFill>
                <a:prstDash val="solid"/>
                <a:headEnd type="none" w="med" len="med"/>
                <a:tailEnd type="none" w="med" len="med"/>
              </a:ln>
            </p:spPr>
            <p:txBody>
              <a:bodyPr/>
              <a:lstStyle/>
              <a:p>
                <a:endParaRPr/>
              </a:p>
            </p:txBody>
          </p:sp>
        </p:grpSp>
        <p:grpSp>
          <p:nvGrpSpPr>
            <p:cNvPr id="26673" name="Group 49"/>
            <p:cNvGrpSpPr/>
            <p:nvPr>
              <p:custDataLst>
                <p:tags r:id="rId65"/>
              </p:custDataLst>
            </p:nvPr>
          </p:nvGrpSpPr>
          <p:grpSpPr>
            <a:xfrm rot="9060631" flipV="1">
              <a:off x="838" y="3154"/>
              <a:ext cx="409" cy="45"/>
              <a:chOff x="3606" y="2341"/>
              <a:chExt cx="2154" cy="0"/>
            </a:xfrm>
          </p:grpSpPr>
          <p:sp>
            <p:nvSpPr>
              <p:cNvPr id="26674" name="Line 50"/>
              <p:cNvSpPr/>
              <p:nvPr>
                <p:custDataLst>
                  <p:tags r:id="rId66"/>
                </p:custDataLst>
              </p:nvPr>
            </p:nvSpPr>
            <p:spPr>
              <a:xfrm>
                <a:off x="3606" y="2341"/>
                <a:ext cx="1361" cy="0"/>
              </a:xfrm>
              <a:prstGeom prst="line">
                <a:avLst/>
              </a:prstGeom>
              <a:ln w="31750" cap="flat" cmpd="sng">
                <a:solidFill>
                  <a:srgbClr val="FF0000"/>
                </a:solidFill>
                <a:prstDash val="solid"/>
                <a:headEnd type="none" w="med" len="med"/>
                <a:tailEnd type="triangle" w="med" len="med"/>
              </a:ln>
            </p:spPr>
            <p:txBody>
              <a:bodyPr/>
              <a:lstStyle/>
              <a:p>
                <a:endParaRPr/>
              </a:p>
            </p:txBody>
          </p:sp>
          <p:sp>
            <p:nvSpPr>
              <p:cNvPr id="26675" name="Line 51"/>
              <p:cNvSpPr/>
              <p:nvPr>
                <p:custDataLst>
                  <p:tags r:id="rId67"/>
                </p:custDataLst>
              </p:nvPr>
            </p:nvSpPr>
            <p:spPr>
              <a:xfrm>
                <a:off x="4468" y="2341"/>
                <a:ext cx="1292" cy="0"/>
              </a:xfrm>
              <a:prstGeom prst="line">
                <a:avLst/>
              </a:prstGeom>
              <a:ln w="31750" cap="flat" cmpd="sng">
                <a:solidFill>
                  <a:srgbClr val="FF0000"/>
                </a:solidFill>
                <a:prstDash val="solid"/>
                <a:headEnd type="none" w="med" len="med"/>
                <a:tailEnd type="none" w="med" len="med"/>
              </a:ln>
            </p:spPr>
            <p:txBody>
              <a:bodyPr/>
              <a:lstStyle/>
              <a:p>
                <a:endParaRPr/>
              </a:p>
            </p:txBody>
          </p:sp>
        </p:grpSp>
      </p:grpSp>
      <p:grpSp>
        <p:nvGrpSpPr>
          <p:cNvPr id="10" name="Group 9"/>
          <p:cNvGrpSpPr/>
          <p:nvPr>
            <p:custDataLst>
              <p:tags r:id="rId7"/>
            </p:custDataLst>
          </p:nvPr>
        </p:nvGrpSpPr>
        <p:grpSpPr>
          <a:xfrm rot="8812756" flipV="1">
            <a:off x="1296988" y="5498148"/>
            <a:ext cx="638175" cy="474662"/>
            <a:chOff x="2451" y="1686"/>
            <a:chExt cx="1968" cy="1248"/>
          </a:xfrm>
        </p:grpSpPr>
        <p:grpSp>
          <p:nvGrpSpPr>
            <p:cNvPr id="26698" name="Group 10"/>
            <p:cNvGrpSpPr/>
            <p:nvPr>
              <p:custDataLst>
                <p:tags r:id="rId53"/>
              </p:custDataLst>
            </p:nvPr>
          </p:nvGrpSpPr>
          <p:grpSpPr>
            <a:xfrm rot="25263">
              <a:off x="2451" y="1686"/>
              <a:ext cx="1968" cy="1248"/>
              <a:chOff x="1632" y="2976"/>
              <a:chExt cx="864" cy="1248"/>
            </a:xfrm>
          </p:grpSpPr>
          <p:sp>
            <p:nvSpPr>
              <p:cNvPr id="26702" name="Freeform 11"/>
              <p:cNvSpPr/>
              <p:nvPr>
                <p:custDataLst>
                  <p:tags r:id="rId57"/>
                </p:custDataLst>
              </p:nvPr>
            </p:nvSpPr>
            <p:spPr>
              <a:xfrm>
                <a:off x="1632" y="3312"/>
                <a:ext cx="864" cy="624"/>
              </a:xfrm>
              <a:custGeom>
                <a:avLst/>
                <a:gdLst>
                  <a:gd name="txL" fmla="*/ 0 w 768"/>
                  <a:gd name="txT" fmla="*/ 0 h 624"/>
                  <a:gd name="txR" fmla="*/ 768 w 768"/>
                  <a:gd name="txB" fmla="*/ 624 h 624"/>
                </a:gdLst>
                <a:ahLst/>
                <a:cxnLst>
                  <a:cxn ang="0">
                    <a:pos x="0" y="0"/>
                  </a:cxn>
                  <a:cxn ang="0">
                    <a:pos x="205" y="96"/>
                  </a:cxn>
                  <a:cxn ang="0">
                    <a:pos x="547" y="144"/>
                  </a:cxn>
                  <a:cxn ang="0">
                    <a:pos x="889" y="528"/>
                  </a:cxn>
                  <a:cxn ang="0">
                    <a:pos x="1093" y="624"/>
                  </a:cxn>
                </a:cxnLst>
                <a:rect l="txL" t="txT" r="txR" b="txB"/>
                <a:pathLst>
                  <a:path w="768" h="624">
                    <a:moveTo>
                      <a:pt x="0" y="0"/>
                    </a:moveTo>
                    <a:cubicBezTo>
                      <a:pt x="40" y="36"/>
                      <a:pt x="80" y="72"/>
                      <a:pt x="144" y="96"/>
                    </a:cubicBezTo>
                    <a:cubicBezTo>
                      <a:pt x="208" y="120"/>
                      <a:pt x="304" y="72"/>
                      <a:pt x="384" y="144"/>
                    </a:cubicBezTo>
                    <a:cubicBezTo>
                      <a:pt x="464" y="216"/>
                      <a:pt x="560" y="448"/>
                      <a:pt x="624" y="528"/>
                    </a:cubicBezTo>
                    <a:cubicBezTo>
                      <a:pt x="688" y="608"/>
                      <a:pt x="728" y="616"/>
                      <a:pt x="768" y="624"/>
                    </a:cubicBezTo>
                  </a:path>
                </a:pathLst>
              </a:custGeom>
              <a:noFill/>
              <a:ln w="12700" cap="sq" cmpd="sng">
                <a:solidFill>
                  <a:schemeClr val="tx1">
                    <a:alpha val="100000"/>
                  </a:schemeClr>
                </a:solidFill>
                <a:prstDash val="solid"/>
                <a:round/>
                <a:headEnd type="none" w="sm" len="sm"/>
                <a:tailEnd type="none" w="sm" len="sm"/>
              </a:ln>
            </p:spPr>
            <p:txBody>
              <a:bodyPr/>
              <a:lstStyle/>
              <a:p>
                <a:endParaRPr lang="zh-CN" altLang="en-US"/>
              </a:p>
            </p:txBody>
          </p:sp>
          <p:sp>
            <p:nvSpPr>
              <p:cNvPr id="26703" name="Freeform 12"/>
              <p:cNvSpPr/>
              <p:nvPr>
                <p:custDataLst>
                  <p:tags r:id="rId58"/>
                </p:custDataLst>
              </p:nvPr>
            </p:nvSpPr>
            <p:spPr>
              <a:xfrm>
                <a:off x="1872" y="2976"/>
                <a:ext cx="48" cy="432"/>
              </a:xfrm>
              <a:custGeom>
                <a:avLst/>
                <a:gdLst>
                  <a:gd name="txL" fmla="*/ 0 w 288"/>
                  <a:gd name="txT" fmla="*/ 0 h 480"/>
                  <a:gd name="txR" fmla="*/ 288 w 288"/>
                  <a:gd name="txB" fmla="*/ 480 h 480"/>
                </a:gdLst>
                <a:ahLst/>
                <a:cxnLst>
                  <a:cxn ang="0">
                    <a:pos x="1" y="0"/>
                  </a:cxn>
                  <a:cxn ang="0">
                    <a:pos x="1" y="140"/>
                  </a:cxn>
                  <a:cxn ang="0">
                    <a:pos x="0" y="350"/>
                  </a:cxn>
                </a:cxnLst>
                <a:rect l="txL" t="txT" r="txR" b="txB"/>
                <a:pathLst>
                  <a:path w="288" h="480">
                    <a:moveTo>
                      <a:pt x="288" y="0"/>
                    </a:moveTo>
                    <a:cubicBezTo>
                      <a:pt x="240" y="56"/>
                      <a:pt x="192" y="112"/>
                      <a:pt x="144" y="192"/>
                    </a:cubicBezTo>
                    <a:cubicBezTo>
                      <a:pt x="96" y="272"/>
                      <a:pt x="48" y="376"/>
                      <a:pt x="0" y="480"/>
                    </a:cubicBezTo>
                  </a:path>
                </a:pathLst>
              </a:custGeom>
              <a:noFill/>
              <a:ln w="12700" cap="sq" cmpd="sng">
                <a:solidFill>
                  <a:schemeClr val="tx1">
                    <a:alpha val="100000"/>
                  </a:schemeClr>
                </a:solidFill>
                <a:prstDash val="solid"/>
                <a:round/>
                <a:headEnd type="none" w="sm" len="sm"/>
                <a:tailEnd type="none" w="sm" len="sm"/>
              </a:ln>
            </p:spPr>
            <p:txBody>
              <a:bodyPr/>
              <a:lstStyle/>
              <a:p>
                <a:endParaRPr lang="zh-CN" altLang="en-US"/>
              </a:p>
            </p:txBody>
          </p:sp>
          <p:sp>
            <p:nvSpPr>
              <p:cNvPr id="26704" name="Freeform 13"/>
              <p:cNvSpPr/>
              <p:nvPr>
                <p:custDataLst>
                  <p:tags r:id="rId59"/>
                </p:custDataLst>
              </p:nvPr>
            </p:nvSpPr>
            <p:spPr>
              <a:xfrm>
                <a:off x="1920" y="3216"/>
                <a:ext cx="451" cy="624"/>
              </a:xfrm>
              <a:custGeom>
                <a:avLst/>
                <a:gdLst>
                  <a:gd name="txL" fmla="*/ 0 w 451"/>
                  <a:gd name="txT" fmla="*/ 0 h 624"/>
                  <a:gd name="txR" fmla="*/ 451 w 451"/>
                  <a:gd name="txB" fmla="*/ 624 h 624"/>
                </a:gdLst>
                <a:ahLst/>
                <a:cxnLst>
                  <a:cxn ang="0">
                    <a:pos x="0" y="0"/>
                  </a:cxn>
                  <a:cxn ang="0">
                    <a:pos x="192" y="96"/>
                  </a:cxn>
                  <a:cxn ang="0">
                    <a:pos x="326" y="365"/>
                  </a:cxn>
                  <a:cxn ang="0">
                    <a:pos x="384" y="518"/>
                  </a:cxn>
                  <a:cxn ang="0">
                    <a:pos x="451" y="624"/>
                  </a:cxn>
                </a:cxnLst>
                <a:rect l="txL" t="txT" r="txR" b="txB"/>
                <a:pathLst>
                  <a:path w="451" h="624">
                    <a:moveTo>
                      <a:pt x="0" y="0"/>
                    </a:moveTo>
                    <a:cubicBezTo>
                      <a:pt x="69" y="17"/>
                      <a:pt x="138" y="35"/>
                      <a:pt x="192" y="96"/>
                    </a:cubicBezTo>
                    <a:cubicBezTo>
                      <a:pt x="246" y="157"/>
                      <a:pt x="294" y="295"/>
                      <a:pt x="326" y="365"/>
                    </a:cubicBezTo>
                    <a:cubicBezTo>
                      <a:pt x="358" y="435"/>
                      <a:pt x="363" y="475"/>
                      <a:pt x="384" y="518"/>
                    </a:cubicBezTo>
                    <a:cubicBezTo>
                      <a:pt x="405" y="561"/>
                      <a:pt x="428" y="592"/>
                      <a:pt x="451" y="624"/>
                    </a:cubicBezTo>
                  </a:path>
                </a:pathLst>
              </a:custGeom>
              <a:noFill/>
              <a:ln w="12700" cap="sq" cmpd="sng">
                <a:solidFill>
                  <a:schemeClr val="tx1">
                    <a:alpha val="100000"/>
                  </a:schemeClr>
                </a:solidFill>
                <a:prstDash val="solid"/>
                <a:round/>
                <a:headEnd type="none" w="sm" len="sm"/>
                <a:tailEnd type="none" w="sm" len="sm"/>
              </a:ln>
            </p:spPr>
            <p:txBody>
              <a:bodyPr/>
              <a:lstStyle/>
              <a:p>
                <a:endParaRPr lang="zh-CN" altLang="en-US"/>
              </a:p>
            </p:txBody>
          </p:sp>
          <p:sp>
            <p:nvSpPr>
              <p:cNvPr id="26705" name="Freeform 14"/>
              <p:cNvSpPr/>
              <p:nvPr>
                <p:custDataLst>
                  <p:tags r:id="rId60"/>
                </p:custDataLst>
              </p:nvPr>
            </p:nvSpPr>
            <p:spPr>
              <a:xfrm>
                <a:off x="1920" y="3920"/>
                <a:ext cx="528" cy="128"/>
              </a:xfrm>
              <a:custGeom>
                <a:avLst/>
                <a:gdLst>
                  <a:gd name="txL" fmla="*/ 0 w 528"/>
                  <a:gd name="txT" fmla="*/ 0 h 128"/>
                  <a:gd name="txR" fmla="*/ 528 w 528"/>
                  <a:gd name="txB" fmla="*/ 128 h 128"/>
                </a:gdLst>
                <a:ahLst/>
                <a:cxnLst>
                  <a:cxn ang="0">
                    <a:pos x="0" y="112"/>
                  </a:cxn>
                  <a:cxn ang="0">
                    <a:pos x="240" y="112"/>
                  </a:cxn>
                  <a:cxn ang="0">
                    <a:pos x="432" y="16"/>
                  </a:cxn>
                  <a:cxn ang="0">
                    <a:pos x="528" y="16"/>
                  </a:cxn>
                </a:cxnLst>
                <a:rect l="txL" t="txT" r="txR" b="txB"/>
                <a:pathLst>
                  <a:path w="528" h="128">
                    <a:moveTo>
                      <a:pt x="0" y="112"/>
                    </a:moveTo>
                    <a:cubicBezTo>
                      <a:pt x="84" y="120"/>
                      <a:pt x="168" y="128"/>
                      <a:pt x="240" y="112"/>
                    </a:cubicBezTo>
                    <a:cubicBezTo>
                      <a:pt x="312" y="96"/>
                      <a:pt x="384" y="32"/>
                      <a:pt x="432" y="16"/>
                    </a:cubicBezTo>
                    <a:cubicBezTo>
                      <a:pt x="480" y="0"/>
                      <a:pt x="504" y="8"/>
                      <a:pt x="528" y="16"/>
                    </a:cubicBezTo>
                  </a:path>
                </a:pathLst>
              </a:custGeom>
              <a:solidFill>
                <a:schemeClr val="tx1">
                  <a:alpha val="100000"/>
                </a:schemeClr>
              </a:solidFill>
              <a:ln w="12700" cap="sq" cmpd="sng">
                <a:solidFill>
                  <a:schemeClr val="bg2">
                    <a:alpha val="100000"/>
                  </a:schemeClr>
                </a:solidFill>
                <a:prstDash val="solid"/>
                <a:round/>
                <a:headEnd type="none" w="sm" len="sm"/>
                <a:tailEnd type="none" w="sm" len="sm"/>
              </a:ln>
            </p:spPr>
            <p:txBody>
              <a:bodyPr/>
              <a:lstStyle/>
              <a:p>
                <a:endParaRPr lang="zh-CN" altLang="en-US"/>
              </a:p>
            </p:txBody>
          </p:sp>
          <p:sp>
            <p:nvSpPr>
              <p:cNvPr id="26706" name="Freeform 15"/>
              <p:cNvSpPr/>
              <p:nvPr>
                <p:custDataLst>
                  <p:tags r:id="rId61"/>
                </p:custDataLst>
              </p:nvPr>
            </p:nvSpPr>
            <p:spPr>
              <a:xfrm>
                <a:off x="1864" y="4032"/>
                <a:ext cx="152" cy="192"/>
              </a:xfrm>
              <a:custGeom>
                <a:avLst/>
                <a:gdLst>
                  <a:gd name="txL" fmla="*/ 0 w 152"/>
                  <a:gd name="txT" fmla="*/ 0 h 192"/>
                  <a:gd name="txR" fmla="*/ 152 w 152"/>
                  <a:gd name="txB" fmla="*/ 192 h 192"/>
                </a:gdLst>
                <a:ahLst/>
                <a:cxnLst>
                  <a:cxn ang="0">
                    <a:pos x="56" y="0"/>
                  </a:cxn>
                  <a:cxn ang="0">
                    <a:pos x="8" y="48"/>
                  </a:cxn>
                  <a:cxn ang="0">
                    <a:pos x="104" y="96"/>
                  </a:cxn>
                  <a:cxn ang="0">
                    <a:pos x="152" y="192"/>
                  </a:cxn>
                </a:cxnLst>
                <a:rect l="txL" t="txT" r="txR" b="txB"/>
                <a:pathLst>
                  <a:path w="152" h="192">
                    <a:moveTo>
                      <a:pt x="56" y="0"/>
                    </a:moveTo>
                    <a:cubicBezTo>
                      <a:pt x="28" y="16"/>
                      <a:pt x="0" y="32"/>
                      <a:pt x="8" y="48"/>
                    </a:cubicBezTo>
                    <a:cubicBezTo>
                      <a:pt x="16" y="64"/>
                      <a:pt x="80" y="72"/>
                      <a:pt x="104" y="96"/>
                    </a:cubicBezTo>
                    <a:cubicBezTo>
                      <a:pt x="128" y="120"/>
                      <a:pt x="140" y="156"/>
                      <a:pt x="152" y="192"/>
                    </a:cubicBezTo>
                  </a:path>
                </a:pathLst>
              </a:custGeom>
              <a:noFill/>
              <a:ln w="12700" cap="sq" cmpd="sng">
                <a:solidFill>
                  <a:schemeClr val="tx1">
                    <a:alpha val="100000"/>
                  </a:schemeClr>
                </a:solidFill>
                <a:prstDash val="solid"/>
                <a:round/>
                <a:headEnd type="none" w="sm" len="sm"/>
                <a:tailEnd type="none" w="sm" len="sm"/>
              </a:ln>
            </p:spPr>
            <p:txBody>
              <a:bodyPr/>
              <a:lstStyle/>
              <a:p>
                <a:endParaRPr lang="zh-CN" altLang="en-US"/>
              </a:p>
            </p:txBody>
          </p:sp>
          <p:sp>
            <p:nvSpPr>
              <p:cNvPr id="26707" name="Oval 16"/>
              <p:cNvSpPr/>
              <p:nvPr>
                <p:custDataLst>
                  <p:tags r:id="rId62"/>
                </p:custDataLst>
              </p:nvPr>
            </p:nvSpPr>
            <p:spPr>
              <a:xfrm rot="-421240">
                <a:off x="1822" y="3408"/>
                <a:ext cx="262" cy="598"/>
              </a:xfrm>
              <a:prstGeom prst="ellipse">
                <a:avLst/>
              </a:prstGeom>
              <a:solidFill>
                <a:schemeClr val="bg2"/>
              </a:solidFill>
              <a:ln w="12700" cap="sq" cmpd="sng">
                <a:solidFill>
                  <a:schemeClr val="bg2"/>
                </a:solidFill>
                <a:prstDash val="solid"/>
                <a:headEnd type="none" w="sm" len="sm"/>
                <a:tailEnd type="none" w="sm" len="sm"/>
              </a:ln>
            </p:spPr>
            <p:txBody>
              <a:bodyPr wrap="none" anchor="ctr"/>
              <a:lstStyle/>
              <a:p>
                <a:endParaRPr lang="zh-CN" altLang="en-US">
                  <a:latin typeface="Tahoma" panose="020B0604030504040204" pitchFamily="34" charset="0"/>
                </a:endParaRPr>
              </a:p>
            </p:txBody>
          </p:sp>
          <p:sp>
            <p:nvSpPr>
              <p:cNvPr id="26708" name="AutoShape 17"/>
              <p:cNvSpPr/>
              <p:nvPr>
                <p:custDataLst>
                  <p:tags r:id="rId63"/>
                </p:custDataLst>
              </p:nvPr>
            </p:nvSpPr>
            <p:spPr>
              <a:xfrm rot="-541875">
                <a:off x="1852" y="3590"/>
                <a:ext cx="57" cy="367"/>
              </a:xfrm>
              <a:prstGeom prst="moon">
                <a:avLst>
                  <a:gd name="adj" fmla="val 50000"/>
                </a:avLst>
              </a:prstGeom>
              <a:solidFill>
                <a:schemeClr val="tx1"/>
              </a:solidFill>
              <a:ln w="12700" cap="sq" cmpd="sng">
                <a:solidFill>
                  <a:schemeClr val="tx1"/>
                </a:solidFill>
                <a:prstDash val="solid"/>
                <a:miter/>
                <a:headEnd type="none" w="sm" len="sm"/>
                <a:tailEnd type="none" w="sm" len="sm"/>
              </a:ln>
            </p:spPr>
            <p:txBody>
              <a:bodyPr wrap="none" anchor="ctr"/>
              <a:lstStyle/>
              <a:p>
                <a:endParaRPr lang="zh-CN" altLang="en-US">
                  <a:latin typeface="Tahoma" panose="020B0604030504040204" pitchFamily="34" charset="0"/>
                </a:endParaRPr>
              </a:p>
            </p:txBody>
          </p:sp>
        </p:grpSp>
        <p:grpSp>
          <p:nvGrpSpPr>
            <p:cNvPr id="26699" name="Group 18"/>
            <p:cNvGrpSpPr/>
            <p:nvPr>
              <p:custDataLst>
                <p:tags r:id="rId54"/>
              </p:custDataLst>
            </p:nvPr>
          </p:nvGrpSpPr>
          <p:grpSpPr>
            <a:xfrm rot="-129718">
              <a:off x="3312" y="2256"/>
              <a:ext cx="672" cy="384"/>
              <a:chOff x="2544" y="3120"/>
              <a:chExt cx="384" cy="288"/>
            </a:xfrm>
          </p:grpSpPr>
          <p:sp>
            <p:nvSpPr>
              <p:cNvPr id="26700" name="AutoShape 19"/>
              <p:cNvSpPr/>
              <p:nvPr>
                <p:custDataLst>
                  <p:tags r:id="rId55"/>
                </p:custDataLst>
              </p:nvPr>
            </p:nvSpPr>
            <p:spPr>
              <a:xfrm>
                <a:off x="2544" y="3216"/>
                <a:ext cx="384" cy="192"/>
              </a:xfrm>
              <a:prstGeom prst="triangle">
                <a:avLst>
                  <a:gd name="adj" fmla="val 50000"/>
                </a:avLst>
              </a:prstGeom>
              <a:solidFill>
                <a:schemeClr val="tx1"/>
              </a:solidFill>
              <a:ln w="12700" cap="sq" cmpd="sng">
                <a:solidFill>
                  <a:schemeClr val="tx1"/>
                </a:solidFill>
                <a:prstDash val="solid"/>
                <a:miter/>
                <a:headEnd type="none" w="sm" len="sm"/>
                <a:tailEnd type="none" w="sm" len="sm"/>
              </a:ln>
            </p:spPr>
            <p:txBody>
              <a:bodyPr wrap="none" anchor="ctr"/>
              <a:lstStyle/>
              <a:p>
                <a:endParaRPr lang="zh-CN" altLang="en-US">
                  <a:latin typeface="Tahoma" panose="020B0604030504040204" pitchFamily="34" charset="0"/>
                </a:endParaRPr>
              </a:p>
            </p:txBody>
          </p:sp>
          <p:sp>
            <p:nvSpPr>
              <p:cNvPr id="26701" name="AutoShape 20"/>
              <p:cNvSpPr/>
              <p:nvPr>
                <p:custDataLst>
                  <p:tags r:id="rId56"/>
                </p:custDataLst>
              </p:nvPr>
            </p:nvSpPr>
            <p:spPr>
              <a:xfrm rot="5400000">
                <a:off x="2568" y="3192"/>
                <a:ext cx="240" cy="96"/>
              </a:xfrm>
              <a:prstGeom prst="flowChartExtract">
                <a:avLst/>
              </a:prstGeom>
              <a:solidFill>
                <a:schemeClr val="tx1"/>
              </a:solidFill>
              <a:ln w="12700" cap="sq" cmpd="sng">
                <a:solidFill>
                  <a:schemeClr val="tx1"/>
                </a:solidFill>
                <a:prstDash val="solid"/>
                <a:miter/>
                <a:headEnd type="none" w="sm" len="sm"/>
                <a:tailEnd type="none" w="sm" len="sm"/>
              </a:ln>
            </p:spPr>
            <p:txBody>
              <a:bodyPr wrap="none" anchor="ctr"/>
              <a:lstStyle/>
              <a:p>
                <a:endParaRPr lang="zh-CN" altLang="en-US">
                  <a:latin typeface="Tahoma" panose="020B0604030504040204" pitchFamily="34" charset="0"/>
                </a:endParaRPr>
              </a:p>
            </p:txBody>
          </p:sp>
        </p:grpSp>
      </p:grpSp>
      <p:grpSp>
        <p:nvGrpSpPr>
          <p:cNvPr id="14" name="Group 80"/>
          <p:cNvGrpSpPr/>
          <p:nvPr>
            <p:custDataLst>
              <p:tags r:id="rId8"/>
            </p:custDataLst>
          </p:nvPr>
        </p:nvGrpSpPr>
        <p:grpSpPr>
          <a:xfrm>
            <a:off x="2416175" y="4847273"/>
            <a:ext cx="869950" cy="676275"/>
            <a:chOff x="1085" y="2137"/>
            <a:chExt cx="548" cy="426"/>
          </a:xfrm>
        </p:grpSpPr>
        <p:grpSp>
          <p:nvGrpSpPr>
            <p:cNvPr id="26645" name="Group 81"/>
            <p:cNvGrpSpPr/>
            <p:nvPr>
              <p:custDataLst>
                <p:tags r:id="rId45"/>
              </p:custDataLst>
            </p:nvPr>
          </p:nvGrpSpPr>
          <p:grpSpPr>
            <a:xfrm rot="-1454623" flipH="1">
              <a:off x="1093" y="2296"/>
              <a:ext cx="109" cy="267"/>
              <a:chOff x="460" y="1042"/>
              <a:chExt cx="560" cy="2426"/>
            </a:xfrm>
          </p:grpSpPr>
          <p:sp>
            <p:nvSpPr>
              <p:cNvPr id="26651" name="Arc 82"/>
              <p:cNvSpPr/>
              <p:nvPr>
                <p:custDataLst>
                  <p:tags r:id="rId51"/>
                </p:custDataLst>
              </p:nvPr>
            </p:nvSpPr>
            <p:spPr>
              <a:xfrm flipH="1">
                <a:off x="476" y="1042"/>
                <a:ext cx="544" cy="2426"/>
              </a:xfrm>
              <a:custGeom>
                <a:avLst/>
                <a:gdLst>
                  <a:gd name="txL" fmla="*/ 0 w 21600"/>
                  <a:gd name="txT" fmla="*/ 0 h 37266"/>
                  <a:gd name="txR" fmla="*/ 21600 w 21600"/>
                  <a:gd name="txB" fmla="*/ 37266 h 37266"/>
                </a:gdLst>
                <a:ahLst/>
                <a:cxnLst>
                  <a:cxn ang="0">
                    <a:pos x="0" y="0"/>
                  </a:cxn>
                  <a:cxn ang="0">
                    <a:pos x="0" y="1"/>
                  </a:cxn>
                  <a:cxn ang="0">
                    <a:pos x="0" y="0"/>
                  </a:cxn>
                </a:cxnLst>
                <a:rect l="txL" t="txT" r="txR" b="txB"/>
                <a:pathLst>
                  <a:path w="21600" h="37266" fill="none">
                    <a:moveTo>
                      <a:pt x="11025" y="0"/>
                    </a:moveTo>
                    <a:cubicBezTo>
                      <a:pt x="17581" y="3891"/>
                      <a:pt x="21600" y="10950"/>
                      <a:pt x="21600" y="18574"/>
                    </a:cubicBezTo>
                    <a:cubicBezTo>
                      <a:pt x="21600" y="26280"/>
                      <a:pt x="17493" y="33404"/>
                      <a:pt x="10824" y="37266"/>
                    </a:cubicBezTo>
                  </a:path>
                  <a:path w="21600" h="37266" stroke="0">
                    <a:moveTo>
                      <a:pt x="11025" y="0"/>
                    </a:moveTo>
                    <a:cubicBezTo>
                      <a:pt x="17581" y="3891"/>
                      <a:pt x="21600" y="10950"/>
                      <a:pt x="21600" y="18574"/>
                    </a:cubicBezTo>
                    <a:cubicBezTo>
                      <a:pt x="21600" y="26280"/>
                      <a:pt x="17493" y="33404"/>
                      <a:pt x="10824" y="37266"/>
                    </a:cubicBezTo>
                    <a:lnTo>
                      <a:pt x="0" y="18574"/>
                    </a:lnTo>
                    <a:close/>
                  </a:path>
                </a:pathLst>
              </a:custGeom>
              <a:noFill/>
              <a:ln w="38100" cap="flat" cmpd="sng">
                <a:solidFill>
                  <a:schemeClr val="accent1">
                    <a:alpha val="100000"/>
                  </a:schemeClr>
                </a:solidFill>
                <a:prstDash val="solid"/>
                <a:round/>
                <a:headEnd type="none" w="med" len="med"/>
                <a:tailEnd type="none" w="med" len="med"/>
              </a:ln>
            </p:spPr>
            <p:txBody>
              <a:bodyPr/>
              <a:lstStyle/>
              <a:p>
                <a:endParaRPr lang="zh-CN" altLang="en-US"/>
              </a:p>
            </p:txBody>
          </p:sp>
          <p:sp>
            <p:nvSpPr>
              <p:cNvPr id="26652" name="Arc 83"/>
              <p:cNvSpPr/>
              <p:nvPr>
                <p:custDataLst>
                  <p:tags r:id="rId52"/>
                </p:custDataLst>
              </p:nvPr>
            </p:nvSpPr>
            <p:spPr>
              <a:xfrm>
                <a:off x="460" y="1047"/>
                <a:ext cx="544" cy="2414"/>
              </a:xfrm>
              <a:custGeom>
                <a:avLst/>
                <a:gdLst>
                  <a:gd name="txL" fmla="*/ 0 w 21600"/>
                  <a:gd name="txT" fmla="*/ 0 h 37080"/>
                  <a:gd name="txR" fmla="*/ 21600 w 21600"/>
                  <a:gd name="txB" fmla="*/ 37080 h 37080"/>
                </a:gdLst>
                <a:ahLst/>
                <a:cxnLst>
                  <a:cxn ang="0">
                    <a:pos x="0" y="0"/>
                  </a:cxn>
                  <a:cxn ang="0">
                    <a:pos x="0" y="1"/>
                  </a:cxn>
                  <a:cxn ang="0">
                    <a:pos x="0" y="0"/>
                  </a:cxn>
                </a:cxnLst>
                <a:rect l="txL" t="txT" r="txR" b="txB"/>
                <a:pathLst>
                  <a:path w="21600" h="37080" fill="none">
                    <a:moveTo>
                      <a:pt x="11333" y="-1"/>
                    </a:moveTo>
                    <a:cubicBezTo>
                      <a:pt x="17714" y="3932"/>
                      <a:pt x="21600" y="10892"/>
                      <a:pt x="21600" y="18388"/>
                    </a:cubicBezTo>
                    <a:cubicBezTo>
                      <a:pt x="21600" y="26094"/>
                      <a:pt x="17493" y="33218"/>
                      <a:pt x="10824" y="37080"/>
                    </a:cubicBezTo>
                  </a:path>
                  <a:path w="21600" h="37080" stroke="0">
                    <a:moveTo>
                      <a:pt x="11333" y="-1"/>
                    </a:moveTo>
                    <a:cubicBezTo>
                      <a:pt x="17714" y="3932"/>
                      <a:pt x="21600" y="10892"/>
                      <a:pt x="21600" y="18388"/>
                    </a:cubicBezTo>
                    <a:cubicBezTo>
                      <a:pt x="21600" y="26094"/>
                      <a:pt x="17493" y="33218"/>
                      <a:pt x="10824" y="37080"/>
                    </a:cubicBezTo>
                    <a:lnTo>
                      <a:pt x="0" y="18388"/>
                    </a:lnTo>
                    <a:close/>
                  </a:path>
                </a:pathLst>
              </a:custGeom>
              <a:noFill/>
              <a:ln w="38100" cap="flat" cmpd="sng">
                <a:solidFill>
                  <a:schemeClr val="accent1">
                    <a:alpha val="100000"/>
                  </a:schemeClr>
                </a:solidFill>
                <a:prstDash val="solid"/>
                <a:round/>
                <a:headEnd type="none" w="med" len="med"/>
                <a:tailEnd type="none" w="med" len="med"/>
              </a:ln>
            </p:spPr>
            <p:txBody>
              <a:bodyPr/>
              <a:lstStyle/>
              <a:p>
                <a:endParaRPr lang="zh-CN" altLang="en-US"/>
              </a:p>
            </p:txBody>
          </p:sp>
        </p:grpSp>
        <p:grpSp>
          <p:nvGrpSpPr>
            <p:cNvPr id="26646" name="Group 84"/>
            <p:cNvGrpSpPr/>
            <p:nvPr>
              <p:custDataLst>
                <p:tags r:id="rId46"/>
              </p:custDataLst>
            </p:nvPr>
          </p:nvGrpSpPr>
          <p:grpSpPr>
            <a:xfrm rot="3829216">
              <a:off x="1169" y="2053"/>
              <a:ext cx="380" cy="548"/>
              <a:chOff x="1869" y="2607"/>
              <a:chExt cx="274" cy="96"/>
            </a:xfrm>
          </p:grpSpPr>
          <p:sp>
            <p:nvSpPr>
              <p:cNvPr id="26647" name="Line 85"/>
              <p:cNvSpPr/>
              <p:nvPr>
                <p:custDataLst>
                  <p:tags r:id="rId47"/>
                </p:custDataLst>
              </p:nvPr>
            </p:nvSpPr>
            <p:spPr>
              <a:xfrm flipV="1">
                <a:off x="1869" y="2607"/>
                <a:ext cx="46" cy="0"/>
              </a:xfrm>
              <a:prstGeom prst="line">
                <a:avLst/>
              </a:prstGeom>
              <a:ln w="38100" cap="flat" cmpd="sng">
                <a:solidFill>
                  <a:schemeClr val="tx1"/>
                </a:solidFill>
                <a:prstDash val="solid"/>
                <a:headEnd type="none" w="med" len="med"/>
                <a:tailEnd type="none" w="med" len="med"/>
              </a:ln>
            </p:spPr>
            <p:txBody>
              <a:bodyPr/>
              <a:lstStyle/>
              <a:p>
                <a:endParaRPr/>
              </a:p>
            </p:txBody>
          </p:sp>
          <p:sp>
            <p:nvSpPr>
              <p:cNvPr id="26648" name="Line 86"/>
              <p:cNvSpPr/>
              <p:nvPr>
                <p:custDataLst>
                  <p:tags r:id="rId48"/>
                </p:custDataLst>
              </p:nvPr>
            </p:nvSpPr>
            <p:spPr>
              <a:xfrm flipH="1" flipV="1">
                <a:off x="1915" y="2607"/>
                <a:ext cx="0" cy="96"/>
              </a:xfrm>
              <a:prstGeom prst="line">
                <a:avLst/>
              </a:prstGeom>
              <a:ln w="38100" cap="flat" cmpd="sng">
                <a:solidFill>
                  <a:schemeClr val="tx1"/>
                </a:solidFill>
                <a:prstDash val="solid"/>
                <a:headEnd type="none" w="med" len="med"/>
                <a:tailEnd type="none" w="med" len="med"/>
              </a:ln>
            </p:spPr>
            <p:txBody>
              <a:bodyPr/>
              <a:lstStyle/>
              <a:p>
                <a:endParaRPr/>
              </a:p>
            </p:txBody>
          </p:sp>
          <p:sp>
            <p:nvSpPr>
              <p:cNvPr id="26649" name="Line 87"/>
              <p:cNvSpPr/>
              <p:nvPr>
                <p:custDataLst>
                  <p:tags r:id="rId49"/>
                </p:custDataLst>
              </p:nvPr>
            </p:nvSpPr>
            <p:spPr>
              <a:xfrm flipV="1">
                <a:off x="2096" y="2607"/>
                <a:ext cx="47" cy="0"/>
              </a:xfrm>
              <a:prstGeom prst="line">
                <a:avLst/>
              </a:prstGeom>
              <a:ln w="38100" cap="flat" cmpd="sng">
                <a:solidFill>
                  <a:schemeClr val="tx1"/>
                </a:solidFill>
                <a:prstDash val="solid"/>
                <a:headEnd type="none" w="med" len="med"/>
                <a:tailEnd type="none" w="med" len="med"/>
              </a:ln>
            </p:spPr>
            <p:txBody>
              <a:bodyPr/>
              <a:lstStyle/>
              <a:p>
                <a:endParaRPr/>
              </a:p>
            </p:txBody>
          </p:sp>
          <p:sp>
            <p:nvSpPr>
              <p:cNvPr id="26650" name="Line 88"/>
              <p:cNvSpPr/>
              <p:nvPr>
                <p:custDataLst>
                  <p:tags r:id="rId50"/>
                </p:custDataLst>
              </p:nvPr>
            </p:nvSpPr>
            <p:spPr>
              <a:xfrm flipH="1" flipV="1">
                <a:off x="2101" y="2607"/>
                <a:ext cx="0" cy="96"/>
              </a:xfrm>
              <a:prstGeom prst="line">
                <a:avLst/>
              </a:prstGeom>
              <a:ln w="38100" cap="flat" cmpd="sng">
                <a:solidFill>
                  <a:schemeClr val="tx1"/>
                </a:solidFill>
                <a:prstDash val="solid"/>
                <a:headEnd type="none" w="med" len="med"/>
                <a:tailEnd type="none" w="med" len="med"/>
              </a:ln>
            </p:spPr>
            <p:txBody>
              <a:bodyPr/>
              <a:lstStyle/>
              <a:p>
                <a:endParaRPr/>
              </a:p>
            </p:txBody>
          </p:sp>
        </p:grpSp>
      </p:grpSp>
      <p:sp>
        <p:nvSpPr>
          <p:cNvPr id="26713" name="AutoShape 89"/>
          <p:cNvSpPr/>
          <p:nvPr>
            <p:custDataLst>
              <p:tags r:id="rId9"/>
            </p:custDataLst>
          </p:nvPr>
        </p:nvSpPr>
        <p:spPr>
          <a:xfrm>
            <a:off x="3737610" y="6033770"/>
            <a:ext cx="991870" cy="509270"/>
          </a:xfrm>
          <a:prstGeom prst="wedgeRectCallout">
            <a:avLst>
              <a:gd name="adj1" fmla="val -159007"/>
              <a:gd name="adj2" fmla="val -139201"/>
            </a:avLst>
          </a:prstGeom>
          <a:solidFill>
            <a:srgbClr val="036EB8"/>
          </a:solidFill>
          <a:ln w="9525" cap="flat" cmpd="sng">
            <a:solidFill>
              <a:schemeClr val="tx1"/>
            </a:solidFill>
            <a:prstDash val="solid"/>
            <a:miter/>
            <a:headEnd type="none" w="med" len="med"/>
            <a:tailEnd type="none" w="med" len="med"/>
          </a:ln>
        </p:spPr>
        <p:txBody>
          <a:bodyPr/>
          <a:lstStyle/>
          <a:p>
            <a:pPr algn="ctr"/>
            <a:r>
              <a:rPr lang="zh-CN" altLang="en-US" sz="2800" b="1">
                <a:solidFill>
                  <a:schemeClr val="bg1"/>
                </a:solidFill>
                <a:latin typeface="微软雅黑" panose="020B0503020204020204" charset="-122"/>
                <a:ea typeface="微软雅黑"/>
              </a:rPr>
              <a:t>目镜</a:t>
            </a:r>
          </a:p>
        </p:txBody>
      </p:sp>
      <p:grpSp>
        <p:nvGrpSpPr>
          <p:cNvPr id="39" name="Group 42"/>
          <p:cNvGrpSpPr/>
          <p:nvPr>
            <p:custDataLst>
              <p:tags r:id="rId10"/>
            </p:custDataLst>
          </p:nvPr>
        </p:nvGrpSpPr>
        <p:grpSpPr>
          <a:xfrm>
            <a:off x="2435225" y="4912360"/>
            <a:ext cx="742950" cy="561975"/>
            <a:chOff x="1097" y="2178"/>
            <a:chExt cx="468" cy="354"/>
          </a:xfrm>
        </p:grpSpPr>
        <p:sp>
          <p:nvSpPr>
            <p:cNvPr id="26678" name="Line 43"/>
            <p:cNvSpPr/>
            <p:nvPr>
              <p:custDataLst>
                <p:tags r:id="rId43"/>
              </p:custDataLst>
            </p:nvPr>
          </p:nvSpPr>
          <p:spPr>
            <a:xfrm flipH="1">
              <a:off x="1198" y="2314"/>
              <a:ext cx="367" cy="218"/>
            </a:xfrm>
            <a:prstGeom prst="line">
              <a:avLst/>
            </a:prstGeom>
            <a:ln w="31750" cap="flat" cmpd="sng">
              <a:solidFill>
                <a:srgbClr val="FF0000"/>
              </a:solidFill>
              <a:prstDash val="solid"/>
              <a:headEnd type="none" w="med" len="med"/>
              <a:tailEnd type="none" w="med" len="med"/>
            </a:ln>
          </p:spPr>
          <p:txBody>
            <a:bodyPr/>
            <a:lstStyle/>
            <a:p>
              <a:endParaRPr/>
            </a:p>
          </p:txBody>
        </p:sp>
        <p:sp>
          <p:nvSpPr>
            <p:cNvPr id="26679" name="Line 44"/>
            <p:cNvSpPr/>
            <p:nvPr>
              <p:custDataLst>
                <p:tags r:id="rId44"/>
              </p:custDataLst>
            </p:nvPr>
          </p:nvSpPr>
          <p:spPr>
            <a:xfrm flipH="1">
              <a:off x="1097" y="2178"/>
              <a:ext cx="377" cy="162"/>
            </a:xfrm>
            <a:prstGeom prst="line">
              <a:avLst/>
            </a:prstGeom>
            <a:ln w="31750" cap="flat" cmpd="sng">
              <a:solidFill>
                <a:srgbClr val="FF0000"/>
              </a:solidFill>
              <a:prstDash val="solid"/>
              <a:headEnd type="none" w="med" len="med"/>
              <a:tailEnd type="none" w="med" len="med"/>
            </a:ln>
          </p:spPr>
          <p:txBody>
            <a:bodyPr/>
            <a:lstStyle/>
            <a:p>
              <a:endParaRPr/>
            </a:p>
          </p:txBody>
        </p:sp>
      </p:grpSp>
      <p:sp>
        <p:nvSpPr>
          <p:cNvPr id="26631" name="Oval 7"/>
          <p:cNvSpPr/>
          <p:nvPr>
            <p:custDataLst>
              <p:tags r:id="rId11"/>
            </p:custDataLst>
          </p:nvPr>
        </p:nvSpPr>
        <p:spPr>
          <a:xfrm rot="-1556985">
            <a:off x="3068638" y="4882198"/>
            <a:ext cx="69850" cy="258762"/>
          </a:xfrm>
          <a:prstGeom prst="ellipse">
            <a:avLst/>
          </a:prstGeom>
          <a:solidFill>
            <a:schemeClr val="hlink"/>
          </a:solidFill>
          <a:ln w="9525" cap="flat" cmpd="sng">
            <a:solidFill>
              <a:schemeClr val="tx1"/>
            </a:solidFill>
            <a:prstDash val="solid"/>
            <a:headEnd type="none" w="med" len="med"/>
            <a:tailEnd type="none" w="med" len="med"/>
          </a:ln>
        </p:spPr>
        <p:txBody>
          <a:bodyPr wrap="none" anchor="ctr"/>
          <a:lstStyle/>
          <a:p>
            <a:endParaRPr lang="zh-CN" altLang="en-US">
              <a:latin typeface="Tahoma" panose="020B0604030504040204" pitchFamily="34" charset="0"/>
            </a:endParaRPr>
          </a:p>
        </p:txBody>
      </p:sp>
      <p:grpSp>
        <p:nvGrpSpPr>
          <p:cNvPr id="40" name="Group 28"/>
          <p:cNvGrpSpPr/>
          <p:nvPr>
            <p:custDataLst>
              <p:tags r:id="rId12"/>
            </p:custDataLst>
          </p:nvPr>
        </p:nvGrpSpPr>
        <p:grpSpPr>
          <a:xfrm>
            <a:off x="6610033" y="2825433"/>
            <a:ext cx="1116012" cy="481012"/>
            <a:chOff x="4110" y="1393"/>
            <a:chExt cx="703" cy="303"/>
          </a:xfrm>
        </p:grpSpPr>
        <p:grpSp>
          <p:nvGrpSpPr>
            <p:cNvPr id="26686" name="Group 29"/>
            <p:cNvGrpSpPr/>
            <p:nvPr>
              <p:custDataLst>
                <p:tags r:id="rId37"/>
              </p:custDataLst>
            </p:nvPr>
          </p:nvGrpSpPr>
          <p:grpSpPr>
            <a:xfrm rot="9206097" flipV="1">
              <a:off x="4110" y="1393"/>
              <a:ext cx="561" cy="44"/>
              <a:chOff x="3606" y="2341"/>
              <a:chExt cx="2154" cy="0"/>
            </a:xfrm>
          </p:grpSpPr>
          <p:sp>
            <p:nvSpPr>
              <p:cNvPr id="26690" name="Line 30"/>
              <p:cNvSpPr/>
              <p:nvPr>
                <p:custDataLst>
                  <p:tags r:id="rId41"/>
                </p:custDataLst>
              </p:nvPr>
            </p:nvSpPr>
            <p:spPr>
              <a:xfrm>
                <a:off x="3606" y="2341"/>
                <a:ext cx="1361" cy="0"/>
              </a:xfrm>
              <a:prstGeom prst="line">
                <a:avLst/>
              </a:prstGeom>
              <a:ln w="31750" cap="flat" cmpd="sng">
                <a:solidFill>
                  <a:srgbClr val="FF0000"/>
                </a:solidFill>
                <a:prstDash val="solid"/>
                <a:headEnd type="none" w="med" len="med"/>
                <a:tailEnd type="triangle" w="med" len="med"/>
              </a:ln>
            </p:spPr>
            <p:txBody>
              <a:bodyPr/>
              <a:lstStyle/>
              <a:p>
                <a:endParaRPr/>
              </a:p>
            </p:txBody>
          </p:sp>
          <p:sp>
            <p:nvSpPr>
              <p:cNvPr id="26691" name="Line 31"/>
              <p:cNvSpPr/>
              <p:nvPr>
                <p:custDataLst>
                  <p:tags r:id="rId42"/>
                </p:custDataLst>
              </p:nvPr>
            </p:nvSpPr>
            <p:spPr>
              <a:xfrm>
                <a:off x="4468" y="2341"/>
                <a:ext cx="1292" cy="0"/>
              </a:xfrm>
              <a:prstGeom prst="line">
                <a:avLst/>
              </a:prstGeom>
              <a:ln w="31750" cap="flat" cmpd="sng">
                <a:solidFill>
                  <a:srgbClr val="FF0000"/>
                </a:solidFill>
                <a:prstDash val="solid"/>
                <a:headEnd type="none" w="med" len="med"/>
                <a:tailEnd type="none" w="med" len="med"/>
              </a:ln>
            </p:spPr>
            <p:txBody>
              <a:bodyPr/>
              <a:lstStyle/>
              <a:p>
                <a:endParaRPr/>
              </a:p>
            </p:txBody>
          </p:sp>
        </p:grpSp>
        <p:grpSp>
          <p:nvGrpSpPr>
            <p:cNvPr id="26687" name="Group 32"/>
            <p:cNvGrpSpPr/>
            <p:nvPr>
              <p:custDataLst>
                <p:tags r:id="rId38"/>
              </p:custDataLst>
            </p:nvPr>
          </p:nvGrpSpPr>
          <p:grpSpPr>
            <a:xfrm rot="9206097" flipV="1">
              <a:off x="4265" y="1652"/>
              <a:ext cx="548" cy="44"/>
              <a:chOff x="3606" y="2341"/>
              <a:chExt cx="2154" cy="0"/>
            </a:xfrm>
          </p:grpSpPr>
          <p:sp>
            <p:nvSpPr>
              <p:cNvPr id="26688" name="Line 33"/>
              <p:cNvSpPr/>
              <p:nvPr>
                <p:custDataLst>
                  <p:tags r:id="rId39"/>
                </p:custDataLst>
              </p:nvPr>
            </p:nvSpPr>
            <p:spPr>
              <a:xfrm>
                <a:off x="3606" y="2341"/>
                <a:ext cx="1361" cy="0"/>
              </a:xfrm>
              <a:prstGeom prst="line">
                <a:avLst/>
              </a:prstGeom>
              <a:ln w="31750" cap="flat" cmpd="sng">
                <a:solidFill>
                  <a:srgbClr val="FF0000"/>
                </a:solidFill>
                <a:prstDash val="solid"/>
                <a:headEnd type="none" w="med" len="med"/>
                <a:tailEnd type="triangle" w="med" len="med"/>
              </a:ln>
            </p:spPr>
            <p:txBody>
              <a:bodyPr/>
              <a:lstStyle/>
              <a:p>
                <a:endParaRPr/>
              </a:p>
            </p:txBody>
          </p:sp>
          <p:sp>
            <p:nvSpPr>
              <p:cNvPr id="26689" name="Line 34"/>
              <p:cNvSpPr/>
              <p:nvPr>
                <p:custDataLst>
                  <p:tags r:id="rId40"/>
                </p:custDataLst>
              </p:nvPr>
            </p:nvSpPr>
            <p:spPr>
              <a:xfrm>
                <a:off x="4468" y="2341"/>
                <a:ext cx="1292" cy="0"/>
              </a:xfrm>
              <a:prstGeom prst="line">
                <a:avLst/>
              </a:prstGeom>
              <a:ln w="31750" cap="flat" cmpd="sng">
                <a:solidFill>
                  <a:srgbClr val="FF0000"/>
                </a:solidFill>
                <a:prstDash val="solid"/>
                <a:headEnd type="none" w="med" len="med"/>
                <a:tailEnd type="none" w="med" len="med"/>
              </a:ln>
            </p:spPr>
            <p:txBody>
              <a:bodyPr/>
              <a:lstStyle/>
              <a:p>
                <a:endParaRPr/>
              </a:p>
            </p:txBody>
          </p:sp>
        </p:grpSp>
      </p:grpSp>
      <p:grpSp>
        <p:nvGrpSpPr>
          <p:cNvPr id="41" name="Group 68"/>
          <p:cNvGrpSpPr/>
          <p:nvPr>
            <p:custDataLst>
              <p:tags r:id="rId13"/>
            </p:custDataLst>
          </p:nvPr>
        </p:nvGrpSpPr>
        <p:grpSpPr>
          <a:xfrm>
            <a:off x="7896225" y="1412875"/>
            <a:ext cx="1908175" cy="2382838"/>
            <a:chOff x="4558" y="436"/>
            <a:chExt cx="1202" cy="1501"/>
          </a:xfrm>
        </p:grpSpPr>
        <p:sp>
          <p:nvSpPr>
            <p:cNvPr id="26661" name="Oval 69" descr="花岗岩"/>
            <p:cNvSpPr/>
            <p:nvPr>
              <p:custDataLst>
                <p:tags r:id="rId35"/>
              </p:custDataLst>
            </p:nvPr>
          </p:nvSpPr>
          <p:spPr>
            <a:xfrm>
              <a:off x="4558" y="436"/>
              <a:ext cx="1202" cy="1134"/>
            </a:xfrm>
            <a:prstGeom prst="ellipse">
              <a:avLst/>
            </a:prstGeom>
            <a:blipFill rotWithShape="0">
              <a:blip r:embed="rId94"/>
              <a:stretch>
                <a:fillRect/>
              </a:stretch>
            </a:blipFill>
            <a:ln w="9525">
              <a:noFill/>
            </a:ln>
          </p:spPr>
          <p:txBody>
            <a:bodyPr wrap="none" anchor="ctr"/>
            <a:lstStyle/>
            <a:p>
              <a:pPr algn="ctr"/>
              <a:endParaRPr lang="zh-CN" altLang="zh-CN" sz="1800">
                <a:latin typeface="Garamond" panose="02020404030301010803" pitchFamily="2" charset="0"/>
              </a:endParaRPr>
            </a:p>
          </p:txBody>
        </p:sp>
        <p:sp>
          <p:nvSpPr>
            <p:cNvPr id="26662" name="Text Box 70"/>
            <p:cNvSpPr txBox="1"/>
            <p:nvPr>
              <p:custDataLst>
                <p:tags r:id="rId36"/>
              </p:custDataLst>
            </p:nvPr>
          </p:nvSpPr>
          <p:spPr>
            <a:xfrm>
              <a:off x="4875" y="1608"/>
              <a:ext cx="563" cy="329"/>
            </a:xfrm>
            <a:prstGeom prst="rect">
              <a:avLst/>
            </a:prstGeom>
            <a:noFill/>
            <a:ln w="9525">
              <a:noFill/>
            </a:ln>
          </p:spPr>
          <p:txBody>
            <a:bodyPr wrap="none">
              <a:spAutoFit/>
            </a:bodyPr>
            <a:lstStyle/>
            <a:p>
              <a:r>
                <a:rPr lang="zh-CN" altLang="en-US" sz="2800" b="1">
                  <a:solidFill>
                    <a:srgbClr val="FF0000"/>
                  </a:solidFill>
                  <a:latin typeface="微软雅黑" panose="020B0503020204020204" charset="-122"/>
                  <a:ea typeface="微软雅黑"/>
                </a:rPr>
                <a:t>月球</a:t>
              </a:r>
            </a:p>
          </p:txBody>
        </p:sp>
      </p:grpSp>
      <p:sp>
        <p:nvSpPr>
          <p:cNvPr id="42" name="Rectangle 52"/>
          <p:cNvSpPr>
            <a:spLocks noChangeArrowheads="1"/>
          </p:cNvSpPr>
          <p:nvPr>
            <p:custDataLst>
              <p:tags r:id="rId14"/>
            </p:custDataLst>
          </p:nvPr>
        </p:nvSpPr>
        <p:spPr bwMode="auto">
          <a:xfrm rot="-1556537">
            <a:off x="6301740" y="1848803"/>
            <a:ext cx="780415" cy="460375"/>
          </a:xfrm>
          <a:prstGeom prst="rect">
            <a:avLst/>
          </a:prstGeom>
          <a:noFill/>
          <a:ln w="9525">
            <a:noFill/>
            <a:miter lim="800000"/>
          </a:ln>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1"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u&gt;2f</a:t>
            </a:r>
          </a:p>
        </p:txBody>
      </p:sp>
      <p:sp>
        <p:nvSpPr>
          <p:cNvPr id="43" name="Rectangle 53"/>
          <p:cNvSpPr>
            <a:spLocks noChangeArrowheads="1"/>
          </p:cNvSpPr>
          <p:nvPr>
            <p:custDataLst>
              <p:tags r:id="rId15"/>
            </p:custDataLst>
          </p:nvPr>
        </p:nvSpPr>
        <p:spPr bwMode="auto">
          <a:xfrm rot="-23255836">
            <a:off x="3838893" y="3096260"/>
            <a:ext cx="1038860" cy="460375"/>
          </a:xfrm>
          <a:prstGeom prst="rect">
            <a:avLst/>
          </a:prstGeom>
          <a:noFill/>
          <a:ln w="9525">
            <a:noFill/>
            <a:miter lim="800000"/>
          </a:ln>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1"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f&lt;v&lt;2f</a:t>
            </a:r>
          </a:p>
        </p:txBody>
      </p:sp>
      <p:grpSp>
        <p:nvGrpSpPr>
          <p:cNvPr id="44" name="Group 54"/>
          <p:cNvGrpSpPr/>
          <p:nvPr>
            <p:custDataLst>
              <p:tags r:id="rId16"/>
            </p:custDataLst>
          </p:nvPr>
        </p:nvGrpSpPr>
        <p:grpSpPr>
          <a:xfrm>
            <a:off x="2687638" y="1980248"/>
            <a:ext cx="3654425" cy="2562225"/>
            <a:chOff x="1301" y="899"/>
            <a:chExt cx="2302" cy="1614"/>
          </a:xfrm>
        </p:grpSpPr>
        <p:sp>
          <p:nvSpPr>
            <p:cNvPr id="26667" name="Line 55"/>
            <p:cNvSpPr/>
            <p:nvPr>
              <p:custDataLst>
                <p:tags r:id="rId30"/>
              </p:custDataLst>
            </p:nvPr>
          </p:nvSpPr>
          <p:spPr>
            <a:xfrm rot="3768032">
              <a:off x="1052" y="2264"/>
              <a:ext cx="498" cy="0"/>
            </a:xfrm>
            <a:prstGeom prst="line">
              <a:avLst/>
            </a:prstGeom>
            <a:ln w="9525" cap="flat" cmpd="sng">
              <a:solidFill>
                <a:schemeClr val="tx1"/>
              </a:solidFill>
              <a:prstDash val="solid"/>
              <a:headEnd type="none" w="med" len="med"/>
              <a:tailEnd type="none" w="med" len="med"/>
            </a:ln>
          </p:spPr>
          <p:txBody>
            <a:bodyPr/>
            <a:lstStyle/>
            <a:p>
              <a:endParaRPr/>
            </a:p>
          </p:txBody>
        </p:sp>
        <p:grpSp>
          <p:nvGrpSpPr>
            <p:cNvPr id="26668" name="Group 56"/>
            <p:cNvGrpSpPr/>
            <p:nvPr>
              <p:custDataLst>
                <p:tags r:id="rId31"/>
              </p:custDataLst>
            </p:nvPr>
          </p:nvGrpSpPr>
          <p:grpSpPr>
            <a:xfrm>
              <a:off x="1338" y="899"/>
              <a:ext cx="2265" cy="1397"/>
              <a:chOff x="1701" y="899"/>
              <a:chExt cx="2265" cy="1397"/>
            </a:xfrm>
          </p:grpSpPr>
          <p:sp>
            <p:nvSpPr>
              <p:cNvPr id="26669" name="Line 57"/>
              <p:cNvSpPr/>
              <p:nvPr>
                <p:custDataLst>
                  <p:tags r:id="rId32"/>
                </p:custDataLst>
              </p:nvPr>
            </p:nvSpPr>
            <p:spPr>
              <a:xfrm rot="3768032">
                <a:off x="3693" y="1148"/>
                <a:ext cx="498" cy="0"/>
              </a:xfrm>
              <a:prstGeom prst="line">
                <a:avLst/>
              </a:prstGeom>
              <a:ln w="9525" cap="flat" cmpd="sng">
                <a:solidFill>
                  <a:schemeClr val="tx1"/>
                </a:solidFill>
                <a:prstDash val="solid"/>
                <a:headEnd type="none" w="med" len="med"/>
                <a:tailEnd type="none" w="med" len="med"/>
              </a:ln>
            </p:spPr>
            <p:txBody>
              <a:bodyPr/>
              <a:lstStyle/>
              <a:p>
                <a:endParaRPr/>
              </a:p>
            </p:txBody>
          </p:sp>
          <p:sp>
            <p:nvSpPr>
              <p:cNvPr id="26670" name="Line 58"/>
              <p:cNvSpPr/>
              <p:nvPr>
                <p:custDataLst>
                  <p:tags r:id="rId33"/>
                </p:custDataLst>
              </p:nvPr>
            </p:nvSpPr>
            <p:spPr>
              <a:xfrm rot="3764572" flipH="1" flipV="1">
                <a:off x="3513" y="900"/>
                <a:ext cx="6" cy="900"/>
              </a:xfrm>
              <a:prstGeom prst="line">
                <a:avLst/>
              </a:prstGeom>
              <a:ln w="9525" cap="flat" cmpd="sng">
                <a:solidFill>
                  <a:schemeClr val="tx1"/>
                </a:solidFill>
                <a:prstDash val="solid"/>
                <a:headEnd type="none" w="med" len="med"/>
                <a:tailEnd type="triangle" w="med" len="med"/>
              </a:ln>
            </p:spPr>
            <p:txBody>
              <a:bodyPr/>
              <a:lstStyle/>
              <a:p>
                <a:endParaRPr/>
              </a:p>
            </p:txBody>
          </p:sp>
          <p:sp>
            <p:nvSpPr>
              <p:cNvPr id="26671" name="Line 59"/>
              <p:cNvSpPr/>
              <p:nvPr>
                <p:custDataLst>
                  <p:tags r:id="rId34"/>
                </p:custDataLst>
              </p:nvPr>
            </p:nvSpPr>
            <p:spPr>
              <a:xfrm flipH="1">
                <a:off x="1701" y="1979"/>
                <a:ext cx="589" cy="317"/>
              </a:xfrm>
              <a:prstGeom prst="line">
                <a:avLst/>
              </a:prstGeom>
              <a:ln w="9525" cap="flat" cmpd="sng">
                <a:solidFill>
                  <a:schemeClr val="tx1"/>
                </a:solidFill>
                <a:prstDash val="solid"/>
                <a:headEnd type="none" w="med" len="med"/>
                <a:tailEnd type="triangle" w="med" len="med"/>
              </a:ln>
            </p:spPr>
            <p:txBody>
              <a:bodyPr/>
              <a:lstStyle/>
              <a:p>
                <a:endParaRPr/>
              </a:p>
            </p:txBody>
          </p:sp>
        </p:grpSp>
      </p:grpSp>
      <p:grpSp>
        <p:nvGrpSpPr>
          <p:cNvPr id="45" name="Group 60"/>
          <p:cNvGrpSpPr/>
          <p:nvPr>
            <p:custDataLst>
              <p:tags r:id="rId17"/>
            </p:custDataLst>
          </p:nvPr>
        </p:nvGrpSpPr>
        <p:grpSpPr>
          <a:xfrm>
            <a:off x="2068513" y="4053523"/>
            <a:ext cx="638175" cy="790575"/>
            <a:chOff x="1274" y="2205"/>
            <a:chExt cx="402" cy="498"/>
          </a:xfrm>
        </p:grpSpPr>
        <p:sp>
          <p:nvSpPr>
            <p:cNvPr id="26665" name="Line 61"/>
            <p:cNvSpPr/>
            <p:nvPr>
              <p:custDataLst>
                <p:tags r:id="rId28"/>
              </p:custDataLst>
            </p:nvPr>
          </p:nvSpPr>
          <p:spPr>
            <a:xfrm rot="3768032">
              <a:off x="1025" y="2454"/>
              <a:ext cx="498" cy="0"/>
            </a:xfrm>
            <a:prstGeom prst="line">
              <a:avLst/>
            </a:prstGeom>
            <a:ln w="9525" cap="flat" cmpd="sng">
              <a:solidFill>
                <a:schemeClr val="tx1"/>
              </a:solidFill>
              <a:prstDash val="solid"/>
              <a:headEnd type="none" w="med" len="med"/>
              <a:tailEnd type="none" w="med" len="med"/>
            </a:ln>
          </p:spPr>
          <p:txBody>
            <a:bodyPr/>
            <a:lstStyle/>
            <a:p>
              <a:endParaRPr/>
            </a:p>
          </p:txBody>
        </p:sp>
        <p:sp>
          <p:nvSpPr>
            <p:cNvPr id="46" name="Rectangle 62"/>
            <p:cNvSpPr>
              <a:spLocks noChangeArrowheads="1"/>
            </p:cNvSpPr>
            <p:nvPr>
              <p:custDataLst>
                <p:tags r:id="rId29"/>
              </p:custDataLst>
            </p:nvPr>
          </p:nvSpPr>
          <p:spPr bwMode="auto">
            <a:xfrm rot="-1548843">
              <a:off x="1280" y="2242"/>
              <a:ext cx="396" cy="290"/>
            </a:xfrm>
            <a:prstGeom prst="rect">
              <a:avLst/>
            </a:prstGeom>
            <a:noFill/>
            <a:ln w="9525">
              <a:noFill/>
              <a:miter lim="800000"/>
            </a:ln>
            <a:effectLst/>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400" b="1" i="1"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Times New Roman" panose="02020603050405020304" pitchFamily="18" charset="0"/>
                </a:rPr>
                <a:t>u&lt;f</a:t>
              </a:r>
            </a:p>
          </p:txBody>
        </p:sp>
      </p:grpSp>
      <p:grpSp>
        <p:nvGrpSpPr>
          <p:cNvPr id="47" name="Group 63"/>
          <p:cNvGrpSpPr/>
          <p:nvPr>
            <p:custDataLst>
              <p:tags r:id="rId18"/>
            </p:custDataLst>
          </p:nvPr>
        </p:nvGrpSpPr>
        <p:grpSpPr>
          <a:xfrm>
            <a:off x="2236788" y="1591310"/>
            <a:ext cx="3924300" cy="1309688"/>
            <a:chOff x="1017" y="654"/>
            <a:chExt cx="2472" cy="825"/>
          </a:xfrm>
        </p:grpSpPr>
        <p:sp>
          <p:nvSpPr>
            <p:cNvPr id="26663" name="Text Box 64"/>
            <p:cNvSpPr txBox="1"/>
            <p:nvPr>
              <p:custDataLst>
                <p:tags r:id="rId26"/>
              </p:custDataLst>
            </p:nvPr>
          </p:nvSpPr>
          <p:spPr>
            <a:xfrm rot="-1660589">
              <a:off x="1779" y="654"/>
              <a:ext cx="1443" cy="445"/>
            </a:xfrm>
            <a:prstGeom prst="rect">
              <a:avLst/>
            </a:prstGeom>
            <a:noFill/>
            <a:ln w="9525">
              <a:noFill/>
            </a:ln>
          </p:spPr>
          <p:txBody>
            <a:bodyPr wrap="none">
              <a:spAutoFit/>
            </a:bodyPr>
            <a:lstStyle/>
            <a:p>
              <a:r>
                <a:rPr lang="zh-CN" altLang="en-US" sz="2000" b="1">
                  <a:latin typeface="微软雅黑" panose="020B0503020204020204" charset="-122"/>
                  <a:ea typeface="微软雅黑"/>
                  <a:cs typeface="微软雅黑" panose="020B0503020204020204" charset="-122"/>
                </a:rPr>
                <a:t>相当于 </a:t>
              </a:r>
              <a:r>
                <a:rPr lang="zh-CN" altLang="en-US" sz="2000" b="1">
                  <a:solidFill>
                    <a:srgbClr val="FF0000"/>
                  </a:solidFill>
                  <a:latin typeface="微软雅黑" panose="020B0503020204020204" charset="-122"/>
                  <a:ea typeface="微软雅黑"/>
                  <a:cs typeface="微软雅黑" panose="020B0503020204020204" charset="-122"/>
                </a:rPr>
                <a:t>照相机</a:t>
              </a:r>
              <a:endParaRPr lang="zh-CN" altLang="en-US" sz="2000" b="1">
                <a:latin typeface="微软雅黑" panose="020B0503020204020204" charset="-122"/>
                <a:ea typeface="微软雅黑"/>
                <a:cs typeface="微软雅黑" panose="020B0503020204020204" charset="-122"/>
              </a:endParaRPr>
            </a:p>
            <a:p>
              <a:r>
                <a:rPr lang="zh-CN" altLang="en-US" sz="2000" b="1">
                  <a:latin typeface="微软雅黑" panose="020B0503020204020204" charset="-122"/>
                  <a:ea typeface="微软雅黑"/>
                  <a:cs typeface="微软雅黑" panose="020B0503020204020204" charset="-122"/>
                </a:rPr>
                <a:t>成 </a:t>
              </a:r>
              <a:r>
                <a:rPr lang="zh-CN" altLang="en-US" sz="2000" b="1">
                  <a:solidFill>
                    <a:srgbClr val="FF0000"/>
                  </a:solidFill>
                  <a:latin typeface="微软雅黑" panose="020B0503020204020204" charset="-122"/>
                  <a:ea typeface="微软雅黑"/>
                  <a:cs typeface="微软雅黑" panose="020B0503020204020204" charset="-122"/>
                </a:rPr>
                <a:t>倒立缩小的实像</a:t>
              </a:r>
            </a:p>
          </p:txBody>
        </p:sp>
        <p:sp>
          <p:nvSpPr>
            <p:cNvPr id="26664" name="AutoShape 65"/>
            <p:cNvSpPr/>
            <p:nvPr>
              <p:custDataLst>
                <p:tags r:id="rId27"/>
              </p:custDataLst>
            </p:nvPr>
          </p:nvSpPr>
          <p:spPr>
            <a:xfrm rot="-7026070">
              <a:off x="2139" y="129"/>
              <a:ext cx="227" cy="2472"/>
            </a:xfrm>
            <a:prstGeom prst="rightBrace">
              <a:avLst>
                <a:gd name="adj1" fmla="val 90748"/>
                <a:gd name="adj2" fmla="val 69736"/>
              </a:avLst>
            </a:prstGeom>
            <a:noFill/>
            <a:ln w="9525" cap="flat" cmpd="sng">
              <a:solidFill>
                <a:schemeClr val="tx1"/>
              </a:solidFill>
              <a:prstDash val="solid"/>
              <a:headEnd type="none" w="med" len="med"/>
              <a:tailEnd type="none" w="med" len="med"/>
            </a:ln>
          </p:spPr>
          <p:txBody>
            <a:bodyPr wrap="none" anchor="ctr"/>
            <a:lstStyle/>
            <a:p>
              <a:endParaRPr lang="zh-CN" altLang="en-US">
                <a:latin typeface="Tahoma" panose="020B0604030504040204" pitchFamily="34" charset="0"/>
              </a:endParaRPr>
            </a:p>
          </p:txBody>
        </p:sp>
      </p:grpSp>
      <p:sp>
        <p:nvSpPr>
          <p:cNvPr id="48" name="AutoShape 66"/>
          <p:cNvSpPr/>
          <p:nvPr>
            <p:custDataLst>
              <p:tags r:id="rId19"/>
            </p:custDataLst>
          </p:nvPr>
        </p:nvSpPr>
        <p:spPr>
          <a:xfrm rot="-7131090">
            <a:off x="1946275" y="3442335"/>
            <a:ext cx="234950" cy="650875"/>
          </a:xfrm>
          <a:prstGeom prst="rightBrace">
            <a:avLst>
              <a:gd name="adj1" fmla="val 23085"/>
              <a:gd name="adj2" fmla="val 49292"/>
            </a:avLst>
          </a:prstGeom>
          <a:noFill/>
          <a:ln w="9525" cap="flat" cmpd="sng">
            <a:solidFill>
              <a:schemeClr val="tx1"/>
            </a:solidFill>
            <a:prstDash val="solid"/>
            <a:headEnd type="none" w="med" len="med"/>
            <a:tailEnd type="none" w="med" len="med"/>
          </a:ln>
        </p:spPr>
        <p:txBody>
          <a:bodyPr wrap="none" anchor="ctr"/>
          <a:lstStyle/>
          <a:p>
            <a:endParaRPr lang="zh-CN" altLang="en-US">
              <a:latin typeface="Tahoma" panose="020B0604030504040204" pitchFamily="34" charset="0"/>
            </a:endParaRPr>
          </a:p>
        </p:txBody>
      </p:sp>
      <p:sp>
        <p:nvSpPr>
          <p:cNvPr id="49" name="Text Box 67"/>
          <p:cNvSpPr txBox="1"/>
          <p:nvPr>
            <p:custDataLst>
              <p:tags r:id="rId20"/>
            </p:custDataLst>
          </p:nvPr>
        </p:nvSpPr>
        <p:spPr>
          <a:xfrm rot="-1687815">
            <a:off x="973455" y="2873375"/>
            <a:ext cx="2290445" cy="848995"/>
          </a:xfrm>
          <a:prstGeom prst="rect">
            <a:avLst/>
          </a:prstGeom>
          <a:noFill/>
          <a:ln w="9525">
            <a:noFill/>
          </a:ln>
        </p:spPr>
        <p:txBody>
          <a:bodyPr wrap="none">
            <a:noAutofit/>
          </a:bodyPr>
          <a:lstStyle/>
          <a:p>
            <a:r>
              <a:rPr lang="zh-CN" altLang="en-US" sz="2000" b="1">
                <a:latin typeface="微软雅黑" panose="020B0503020204020204" charset="-122"/>
                <a:ea typeface="微软雅黑"/>
                <a:cs typeface="微软雅黑" panose="020B0503020204020204" charset="-122"/>
              </a:rPr>
              <a:t>相当于 </a:t>
            </a:r>
            <a:r>
              <a:rPr lang="zh-CN" altLang="en-US" sz="2000" b="1">
                <a:solidFill>
                  <a:srgbClr val="FF0000"/>
                </a:solidFill>
                <a:latin typeface="微软雅黑" panose="020B0503020204020204" charset="-122"/>
                <a:ea typeface="微软雅黑"/>
                <a:cs typeface="微软雅黑" panose="020B0503020204020204" charset="-122"/>
              </a:rPr>
              <a:t>放大镜</a:t>
            </a:r>
          </a:p>
          <a:p>
            <a:r>
              <a:rPr lang="zh-CN" altLang="en-US" sz="2000" b="1">
                <a:latin typeface="微软雅黑" panose="020B0503020204020204" charset="-122"/>
                <a:ea typeface="微软雅黑"/>
                <a:cs typeface="微软雅黑" panose="020B0503020204020204" charset="-122"/>
              </a:rPr>
              <a:t>成 </a:t>
            </a:r>
            <a:r>
              <a:rPr lang="zh-CN" altLang="en-US" sz="2000" b="1">
                <a:solidFill>
                  <a:srgbClr val="FF0000"/>
                </a:solidFill>
                <a:latin typeface="微软雅黑" panose="020B0503020204020204" charset="-122"/>
                <a:ea typeface="微软雅黑"/>
                <a:cs typeface="微软雅黑" panose="020B0503020204020204" charset="-122"/>
              </a:rPr>
              <a:t>正立放大的虚像</a:t>
            </a:r>
          </a:p>
        </p:txBody>
      </p:sp>
      <p:sp>
        <p:nvSpPr>
          <p:cNvPr id="23" name="矩形 22"/>
          <p:cNvSpPr/>
          <p:nvPr>
            <p:custDataLst>
              <p:tags r:id="rId21"/>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望远镜</a:t>
            </a:r>
          </a:p>
        </p:txBody>
      </p:sp>
      <p:sp>
        <p:nvSpPr>
          <p:cNvPr id="3" name="文本框 2"/>
          <p:cNvSpPr txBox="1"/>
          <p:nvPr>
            <p:custDataLst>
              <p:tags r:id="rId22"/>
            </p:custDataLst>
          </p:nvPr>
        </p:nvSpPr>
        <p:spPr>
          <a:xfrm>
            <a:off x="774065" y="873125"/>
            <a:ext cx="2547620" cy="755650"/>
          </a:xfrm>
          <a:prstGeom prst="rect">
            <a:avLst/>
          </a:prstGeom>
          <a:noFill/>
        </p:spPr>
        <p:txBody>
          <a:bodyPr wrap="square" rtlCol="0">
            <a:noAutofit/>
          </a:bodyPr>
          <a:lstStyle/>
          <a:p>
            <a:pPr>
              <a:lnSpc>
                <a:spcPct val="120000"/>
              </a:lnSpc>
            </a:pPr>
            <a:r>
              <a:rPr lang="zh-CN" altLang="en-US" sz="3200" b="1">
                <a:latin typeface="微软雅黑" panose="020B0503020204020204" charset="-122"/>
                <a:ea typeface="微软雅黑"/>
              </a:rPr>
              <a:t>成像原理</a:t>
            </a:r>
          </a:p>
        </p:txBody>
      </p:sp>
      <p:grpSp>
        <p:nvGrpSpPr>
          <p:cNvPr id="4" name="组合 3"/>
          <p:cNvGrpSpPr/>
          <p:nvPr>
            <p:custDataLst>
              <p:tags r:id="rId23"/>
            </p:custDataLst>
          </p:nvPr>
        </p:nvGrpSpPr>
        <p:grpSpPr>
          <a:xfrm>
            <a:off x="366015" y="1168112"/>
            <a:ext cx="295322" cy="210471"/>
            <a:chOff x="435463" y="1226414"/>
            <a:chExt cx="295380" cy="210512"/>
          </a:xfrm>
        </p:grpSpPr>
        <p:sp>
          <p:nvSpPr>
            <p:cNvPr id="11" name="矩形 10"/>
            <p:cNvSpPr/>
            <p:nvPr>
              <p:custDataLst>
                <p:tags r:id="rId24"/>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custDataLst>
                <p:tags r:id="rId25"/>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2000" fill="hold"/>
                                        <p:tgtEl>
                                          <p:spTgt spid="41"/>
                                        </p:tgtEl>
                                        <p:attrNameLst>
                                          <p:attrName>ppt_x</p:attrName>
                                        </p:attrNameLst>
                                      </p:cBhvr>
                                      <p:tavLst>
                                        <p:tav tm="0">
                                          <p:val>
                                            <p:strVal val="0-#ppt_w/2"/>
                                          </p:val>
                                        </p:tav>
                                        <p:tav tm="100000">
                                          <p:val>
                                            <p:strVal val="#ppt_x"/>
                                          </p:val>
                                        </p:tav>
                                      </p:tavLst>
                                    </p:anim>
                                    <p:anim calcmode="lin" valueType="num">
                                      <p:cBhvr additive="base">
                                        <p:cTn id="8" dur="2000" fill="hold"/>
                                        <p:tgtEl>
                                          <p:spTgt spid="41"/>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2000"/>
                            </p:stCondLst>
                            <p:childTnLst>
                              <p:par>
                                <p:cTn id="10" presetID="2" presetClass="entr" presetSubtype="4" fill="hold"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2500"/>
                            </p:stCondLst>
                            <p:childTnLst>
                              <p:par>
                                <p:cTn id="15" presetID="22" presetClass="entr" presetSubtype="8" fill="hold" nodeType="after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left)">
                                      <p:cBhvr>
                                        <p:cTn id="17" dur="500"/>
                                        <p:tgtEl>
                                          <p:spTgt spid="30"/>
                                        </p:tgtEl>
                                      </p:cBhvr>
                                    </p:animEffect>
                                  </p:childTnLst>
                                </p:cTn>
                              </p:par>
                            </p:childTnLst>
                          </p:cTn>
                        </p:par>
                        <p:par>
                          <p:cTn id="18" fill="hold" nodeType="afterGroup">
                            <p:stCondLst>
                              <p:cond delay="3000"/>
                            </p:stCondLst>
                            <p:childTnLst>
                              <p:par>
                                <p:cTn id="19" presetID="22" presetClass="entr" presetSubtype="4"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par>
                          <p:cTn id="22" fill="hold" nodeType="afterGroup">
                            <p:stCondLst>
                              <p:cond delay="3500"/>
                            </p:stCondLst>
                            <p:childTnLst>
                              <p:par>
                                <p:cTn id="23" presetID="0" presetClass="path" presetSubtype="0" accel="50000" decel="50000" fill="hold" nodeType="afterEffect">
                                  <p:stCondLst>
                                    <p:cond delay="0"/>
                                  </p:stCondLst>
                                  <p:childTnLst>
                                    <p:animMotion origin="layout" path="M -4.16667E-06 -1.15607E-06 L 0.04723 -0.03144" pathEditMode="relative" ptsTypes="AA">
                                      <p:cBhvr>
                                        <p:cTn id="24" dur="2000" fill="hold"/>
                                        <p:tgtEl>
                                          <p:spTgt spid="14"/>
                                        </p:tgtEl>
                                        <p:attrNameLst>
                                          <p:attrName>ppt_x</p:attrName>
                                          <p:attrName>ppt_y</p:attrName>
                                        </p:attrNameLst>
                                      </p:cBhvr>
                                    </p:animMotion>
                                  </p:childTnLst>
                                </p:cTn>
                              </p:par>
                            </p:childTnLst>
                          </p:cTn>
                        </p:par>
                        <p:par>
                          <p:cTn id="25" fill="hold" nodeType="afterGroup">
                            <p:stCondLst>
                              <p:cond delay="5500"/>
                            </p:stCondLst>
                            <p:childTnLst>
                              <p:par>
                                <p:cTn id="26" presetID="0" presetClass="path" presetSubtype="0" accel="50000" decel="50000" fill="hold" nodeType="afterEffect">
                                  <p:stCondLst>
                                    <p:cond delay="0"/>
                                  </p:stCondLst>
                                  <p:childTnLst>
                                    <p:animMotion origin="layout" path="M 0.04722 -0.03144 L 0.00122 0.00231" pathEditMode="relative" rAng="0" ptsTypes="AA">
                                      <p:cBhvr>
                                        <p:cTn id="27" dur="2000" fill="hold"/>
                                        <p:tgtEl>
                                          <p:spTgt spid="14"/>
                                        </p:tgtEl>
                                        <p:attrNameLst>
                                          <p:attrName>ppt_x</p:attrName>
                                          <p:attrName>ppt_y</p:attrName>
                                        </p:attrNameLst>
                                      </p:cBhvr>
                                      <p:rCtr x="-2300" y="1700"/>
                                    </p:animMotion>
                                  </p:childTnLst>
                                </p:cTn>
                              </p:par>
                            </p:childTnLst>
                          </p:cTn>
                        </p:par>
                        <p:par>
                          <p:cTn id="28" fill="hold" nodeType="afterGroup">
                            <p:stCondLst>
                              <p:cond delay="7500"/>
                            </p:stCondLst>
                            <p:childTnLst>
                              <p:par>
                                <p:cTn id="29" presetID="22" presetClass="entr" presetSubtype="4" fill="hold" grpId="0" nodeType="afterEffect">
                                  <p:stCondLst>
                                    <p:cond delay="0"/>
                                  </p:stCondLst>
                                  <p:childTnLst>
                                    <p:set>
                                      <p:cBhvr>
                                        <p:cTn id="30" dur="1" fill="hold">
                                          <p:stCondLst>
                                            <p:cond delay="0"/>
                                          </p:stCondLst>
                                        </p:cTn>
                                        <p:tgtEl>
                                          <p:spTgt spid="26713"/>
                                        </p:tgtEl>
                                        <p:attrNameLst>
                                          <p:attrName>style.visibility</p:attrName>
                                        </p:attrNameLst>
                                      </p:cBhvr>
                                      <p:to>
                                        <p:strVal val="visible"/>
                                      </p:to>
                                    </p:set>
                                    <p:animEffect transition="in" filter="wipe(down)">
                                      <p:cBhvr>
                                        <p:cTn id="31" dur="500"/>
                                        <p:tgtEl>
                                          <p:spTgt spid="26713"/>
                                        </p:tgtEl>
                                      </p:cBhvr>
                                    </p:animEffect>
                                  </p:childTnLst>
                                </p:cTn>
                              </p:par>
                            </p:childTnLst>
                          </p:cTn>
                        </p:par>
                        <p:par>
                          <p:cTn id="32" fill="hold" nodeType="afterGroup">
                            <p:stCondLst>
                              <p:cond delay="8000"/>
                            </p:stCondLst>
                            <p:childTnLst>
                              <p:par>
                                <p:cTn id="33" presetID="2" presetClass="entr" presetSubtype="8"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000" fill="hold"/>
                                        <p:tgtEl>
                                          <p:spTgt spid="10"/>
                                        </p:tgtEl>
                                        <p:attrNameLst>
                                          <p:attrName>ppt_x</p:attrName>
                                        </p:attrNameLst>
                                      </p:cBhvr>
                                      <p:tavLst>
                                        <p:tav tm="0">
                                          <p:val>
                                            <p:strVal val="0-#ppt_w/2"/>
                                          </p:val>
                                        </p:tav>
                                        <p:tav tm="100000">
                                          <p:val>
                                            <p:strVal val="#ppt_x"/>
                                          </p:val>
                                        </p:tav>
                                      </p:tavLst>
                                    </p:anim>
                                    <p:anim calcmode="lin" valueType="num">
                                      <p:cBhvr additive="base">
                                        <p:cTn id="36" dur="1000" fill="hold"/>
                                        <p:tgtEl>
                                          <p:spTgt spid="10"/>
                                        </p:tgtEl>
                                        <p:attrNameLst>
                                          <p:attrName>ppt_y</p:attrName>
                                        </p:attrNameLst>
                                      </p:cBhvr>
                                      <p:tavLst>
                                        <p:tav tm="0">
                                          <p:val>
                                            <p:strVal val="#ppt_y"/>
                                          </p:val>
                                        </p:tav>
                                        <p:tav tm="100000">
                                          <p:val>
                                            <p:strVal val="#ppt_y"/>
                                          </p:val>
                                        </p:tav>
                                      </p:tavLst>
                                    </p:anim>
                                  </p:childTnLst>
                                </p:cTn>
                              </p:par>
                            </p:childTnLst>
                          </p:cTn>
                        </p:par>
                        <p:par>
                          <p:cTn id="37" fill="hold" nodeType="afterGroup">
                            <p:stCondLst>
                              <p:cond delay="9000"/>
                            </p:stCondLst>
                            <p:childTnLst>
                              <p:par>
                                <p:cTn id="38" presetID="22" presetClass="entr" presetSubtype="2" fill="hold" nodeType="after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wipe(right)">
                                      <p:cBhvr>
                                        <p:cTn id="40" dur="1000"/>
                                        <p:tgtEl>
                                          <p:spTgt spid="40"/>
                                        </p:tgtEl>
                                      </p:cBhvr>
                                    </p:animEffect>
                                  </p:childTnLst>
                                </p:cTn>
                              </p:par>
                            </p:childTnLst>
                          </p:cTn>
                        </p:par>
                        <p:par>
                          <p:cTn id="41" fill="hold" nodeType="afterGroup">
                            <p:stCondLst>
                              <p:cond delay="10000"/>
                            </p:stCondLst>
                            <p:childTnLst>
                              <p:par>
                                <p:cTn id="42" presetID="22" presetClass="entr" presetSubtype="2"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right)">
                                      <p:cBhvr>
                                        <p:cTn id="44" dur="1000"/>
                                        <p:tgtEl>
                                          <p:spTgt spid="18"/>
                                        </p:tgtEl>
                                      </p:cBhvr>
                                    </p:animEffect>
                                  </p:childTnLst>
                                </p:cTn>
                              </p:par>
                            </p:childTnLst>
                          </p:cTn>
                        </p:par>
                        <p:par>
                          <p:cTn id="45" fill="hold" nodeType="afterGroup">
                            <p:stCondLst>
                              <p:cond delay="11000"/>
                            </p:stCondLst>
                            <p:childTnLst>
                              <p:par>
                                <p:cTn id="46" presetID="4" presetClass="entr" presetSubtype="16" fill="hold" grpId="0" nodeType="afterEffect">
                                  <p:stCondLst>
                                    <p:cond delay="0"/>
                                  </p:stCondLst>
                                  <p:childTnLst>
                                    <p:set>
                                      <p:cBhvr>
                                        <p:cTn id="47" dur="1" fill="hold">
                                          <p:stCondLst>
                                            <p:cond delay="0"/>
                                          </p:stCondLst>
                                        </p:cTn>
                                        <p:tgtEl>
                                          <p:spTgt spid="26631"/>
                                        </p:tgtEl>
                                        <p:attrNameLst>
                                          <p:attrName>style.visibility</p:attrName>
                                        </p:attrNameLst>
                                      </p:cBhvr>
                                      <p:to>
                                        <p:strVal val="visible"/>
                                      </p:to>
                                    </p:set>
                                    <p:animEffect transition="in" filter="box(in)">
                                      <p:cBhvr>
                                        <p:cTn id="48" dur="500"/>
                                        <p:tgtEl>
                                          <p:spTgt spid="26631"/>
                                        </p:tgtEl>
                                      </p:cBhvr>
                                    </p:animEffect>
                                  </p:childTnLst>
                                </p:cTn>
                              </p:par>
                            </p:childTnLst>
                          </p:cTn>
                        </p:par>
                        <p:par>
                          <p:cTn id="49" fill="hold" nodeType="afterGroup">
                            <p:stCondLst>
                              <p:cond delay="11500"/>
                            </p:stCondLst>
                            <p:childTnLst>
                              <p:par>
                                <p:cTn id="50" presetID="4" presetClass="entr" presetSubtype="16" fill="hold" nodeType="after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box(in)">
                                      <p:cBhvr>
                                        <p:cTn id="52" dur="500"/>
                                        <p:tgtEl>
                                          <p:spTgt spid="44"/>
                                        </p:tgtEl>
                                      </p:cBhvr>
                                    </p:animEffect>
                                  </p:childTnLst>
                                </p:cTn>
                              </p:par>
                            </p:childTnLst>
                          </p:cTn>
                        </p:par>
                        <p:par>
                          <p:cTn id="53" fill="hold" nodeType="afterGroup">
                            <p:stCondLst>
                              <p:cond delay="12000"/>
                            </p:stCondLst>
                            <p:childTnLst>
                              <p:par>
                                <p:cTn id="54" presetID="4" presetClass="entr" presetSubtype="16" fill="hold" grpId="0" nodeType="afterEffect">
                                  <p:stCondLst>
                                    <p:cond delay="0"/>
                                  </p:stCondLst>
                                  <p:childTnLst>
                                    <p:set>
                                      <p:cBhvr>
                                        <p:cTn id="55" dur="1" fill="hold">
                                          <p:stCondLst>
                                            <p:cond delay="0"/>
                                          </p:stCondLst>
                                        </p:cTn>
                                        <p:tgtEl>
                                          <p:spTgt spid="42"/>
                                        </p:tgtEl>
                                        <p:attrNameLst>
                                          <p:attrName>style.visibility</p:attrName>
                                        </p:attrNameLst>
                                      </p:cBhvr>
                                      <p:to>
                                        <p:strVal val="visible"/>
                                      </p:to>
                                    </p:set>
                                    <p:animEffect transition="in" filter="box(in)">
                                      <p:cBhvr>
                                        <p:cTn id="56" dur="500"/>
                                        <p:tgtEl>
                                          <p:spTgt spid="42"/>
                                        </p:tgtEl>
                                      </p:cBhvr>
                                    </p:animEffect>
                                  </p:childTnLst>
                                </p:cTn>
                              </p:par>
                            </p:childTnLst>
                          </p:cTn>
                        </p:par>
                        <p:par>
                          <p:cTn id="57" fill="hold" nodeType="afterGroup">
                            <p:stCondLst>
                              <p:cond delay="12500"/>
                            </p:stCondLst>
                            <p:childTnLst>
                              <p:par>
                                <p:cTn id="58" presetID="4" presetClass="entr" presetSubtype="16" fill="hold" grpId="0" nodeType="afterEffect">
                                  <p:stCondLst>
                                    <p:cond delay="0"/>
                                  </p:stCondLst>
                                  <p:childTnLst>
                                    <p:set>
                                      <p:cBhvr>
                                        <p:cTn id="59" dur="1" fill="hold">
                                          <p:stCondLst>
                                            <p:cond delay="0"/>
                                          </p:stCondLst>
                                        </p:cTn>
                                        <p:tgtEl>
                                          <p:spTgt spid="43"/>
                                        </p:tgtEl>
                                        <p:attrNameLst>
                                          <p:attrName>style.visibility</p:attrName>
                                        </p:attrNameLst>
                                      </p:cBhvr>
                                      <p:to>
                                        <p:strVal val="visible"/>
                                      </p:to>
                                    </p:set>
                                    <p:animEffect transition="in" filter="box(in)">
                                      <p:cBhvr>
                                        <p:cTn id="60" dur="500"/>
                                        <p:tgtEl>
                                          <p:spTgt spid="43"/>
                                        </p:tgtEl>
                                      </p:cBhvr>
                                    </p:animEffect>
                                  </p:childTnLst>
                                </p:cTn>
                              </p:par>
                            </p:childTnLst>
                          </p:cTn>
                        </p:par>
                        <p:par>
                          <p:cTn id="61" fill="hold" nodeType="afterGroup">
                            <p:stCondLst>
                              <p:cond delay="13000"/>
                            </p:stCondLst>
                            <p:childTnLst>
                              <p:par>
                                <p:cTn id="62" presetID="4" presetClass="entr" presetSubtype="16" fill="hold" nodeType="afterEffect">
                                  <p:stCondLst>
                                    <p:cond delay="0"/>
                                  </p:stCondLst>
                                  <p:childTnLst>
                                    <p:set>
                                      <p:cBhvr>
                                        <p:cTn id="63" dur="1" fill="hold">
                                          <p:stCondLst>
                                            <p:cond delay="0"/>
                                          </p:stCondLst>
                                        </p:cTn>
                                        <p:tgtEl>
                                          <p:spTgt spid="47"/>
                                        </p:tgtEl>
                                        <p:attrNameLst>
                                          <p:attrName>style.visibility</p:attrName>
                                        </p:attrNameLst>
                                      </p:cBhvr>
                                      <p:to>
                                        <p:strVal val="visible"/>
                                      </p:to>
                                    </p:set>
                                    <p:animEffect transition="in" filter="box(in)">
                                      <p:cBhvr>
                                        <p:cTn id="64" dur="500"/>
                                        <p:tgtEl>
                                          <p:spTgt spid="47"/>
                                        </p:tgtEl>
                                      </p:cBhvr>
                                    </p:animEffect>
                                  </p:childTnLst>
                                </p:cTn>
                              </p:par>
                            </p:childTnLst>
                          </p:cTn>
                        </p:par>
                      </p:childTnLst>
                    </p:cTn>
                  </p:par>
                  <p:par>
                    <p:cTn id="65" fill="hold" nodeType="clickPar">
                      <p:stCondLst>
                        <p:cond delay="indefinite"/>
                      </p:stCondLst>
                      <p:childTnLst>
                        <p:par>
                          <p:cTn id="66" fill="hold">
                            <p:stCondLst>
                              <p:cond delay="0"/>
                            </p:stCondLst>
                            <p:childTnLst>
                              <p:par>
                                <p:cTn id="67" presetID="22" presetClass="entr" presetSubtype="2" fill="hold" nodeType="click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wipe(right)">
                                      <p:cBhvr>
                                        <p:cTn id="69" dur="1000"/>
                                        <p:tgtEl>
                                          <p:spTgt spid="39"/>
                                        </p:tgtEl>
                                      </p:cBhvr>
                                    </p:animEffect>
                                  </p:childTnLst>
                                </p:cTn>
                              </p:par>
                            </p:childTnLst>
                          </p:cTn>
                        </p:par>
                        <p:par>
                          <p:cTn id="70" fill="hold" nodeType="afterGroup">
                            <p:stCondLst>
                              <p:cond delay="1000"/>
                            </p:stCondLst>
                            <p:childTnLst>
                              <p:par>
                                <p:cTn id="71" presetID="22" presetClass="entr" presetSubtype="2" fill="hold" nodeType="after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wipe(right)">
                                      <p:cBhvr>
                                        <p:cTn id="73" dur="1000"/>
                                        <p:tgtEl>
                                          <p:spTgt spid="22"/>
                                        </p:tgtEl>
                                      </p:cBhvr>
                                    </p:animEffect>
                                  </p:childTnLst>
                                </p:cTn>
                              </p:par>
                            </p:childTnLst>
                          </p:cTn>
                        </p:par>
                        <p:par>
                          <p:cTn id="74" fill="hold" nodeType="afterGroup">
                            <p:stCondLst>
                              <p:cond delay="2000"/>
                            </p:stCondLst>
                            <p:childTnLst>
                              <p:par>
                                <p:cTn id="75" presetID="4" presetClass="entr" presetSubtype="16" fill="hold" nodeType="afterEffect">
                                  <p:stCondLst>
                                    <p:cond delay="0"/>
                                  </p:stCondLst>
                                  <p:childTnLst>
                                    <p:set>
                                      <p:cBhvr>
                                        <p:cTn id="76" dur="1" fill="hold">
                                          <p:stCondLst>
                                            <p:cond delay="0"/>
                                          </p:stCondLst>
                                        </p:cTn>
                                        <p:tgtEl>
                                          <p:spTgt spid="45"/>
                                        </p:tgtEl>
                                        <p:attrNameLst>
                                          <p:attrName>style.visibility</p:attrName>
                                        </p:attrNameLst>
                                      </p:cBhvr>
                                      <p:to>
                                        <p:strVal val="visible"/>
                                      </p:to>
                                    </p:set>
                                    <p:animEffect transition="in" filter="box(in)">
                                      <p:cBhvr>
                                        <p:cTn id="77" dur="500"/>
                                        <p:tgtEl>
                                          <p:spTgt spid="45"/>
                                        </p:tgtEl>
                                      </p:cBhvr>
                                    </p:animEffect>
                                  </p:childTnLst>
                                </p:cTn>
                              </p:par>
                              <p:par>
                                <p:cTn id="78" presetID="4" presetClass="entr" presetSubtype="16" fill="hold" grpId="0" nodeType="withEffect">
                                  <p:stCondLst>
                                    <p:cond delay="0"/>
                                  </p:stCondLst>
                                  <p:childTnLst>
                                    <p:set>
                                      <p:cBhvr>
                                        <p:cTn id="79" dur="1" fill="hold">
                                          <p:stCondLst>
                                            <p:cond delay="0"/>
                                          </p:stCondLst>
                                        </p:cTn>
                                        <p:tgtEl>
                                          <p:spTgt spid="48"/>
                                        </p:tgtEl>
                                        <p:attrNameLst>
                                          <p:attrName>style.visibility</p:attrName>
                                        </p:attrNameLst>
                                      </p:cBhvr>
                                      <p:to>
                                        <p:strVal val="visible"/>
                                      </p:to>
                                    </p:set>
                                    <p:animEffect transition="in" filter="box(in)">
                                      <p:cBhvr>
                                        <p:cTn id="80" dur="500"/>
                                        <p:tgtEl>
                                          <p:spTgt spid="48"/>
                                        </p:tgtEl>
                                      </p:cBhvr>
                                    </p:animEffect>
                                  </p:childTnLst>
                                </p:cTn>
                              </p:par>
                            </p:childTnLst>
                          </p:cTn>
                        </p:par>
                        <p:par>
                          <p:cTn id="81" fill="hold" nodeType="afterGroup">
                            <p:stCondLst>
                              <p:cond delay="2500"/>
                            </p:stCondLst>
                            <p:childTnLst>
                              <p:par>
                                <p:cTn id="82" presetID="4" presetClass="entr" presetSubtype="16" fill="hold" grpId="0" nodeType="afterEffect">
                                  <p:stCondLst>
                                    <p:cond delay="0"/>
                                  </p:stCondLst>
                                  <p:childTnLst>
                                    <p:set>
                                      <p:cBhvr>
                                        <p:cTn id="83" dur="1" fill="hold">
                                          <p:stCondLst>
                                            <p:cond delay="0"/>
                                          </p:stCondLst>
                                        </p:cTn>
                                        <p:tgtEl>
                                          <p:spTgt spid="49"/>
                                        </p:tgtEl>
                                        <p:attrNameLst>
                                          <p:attrName>style.visibility</p:attrName>
                                        </p:attrNameLst>
                                      </p:cBhvr>
                                      <p:to>
                                        <p:strVal val="visible"/>
                                      </p:to>
                                    </p:set>
                                    <p:animEffect transition="in" filter="box(in)">
                                      <p:cBhvr>
                                        <p:cTn id="84"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13" grpId="0" animBg="1"/>
      <p:bldP spid="26631" grpId="0" animBg="1"/>
      <p:bldP spid="42" grpId="0" animBg="1"/>
      <p:bldP spid="43" grpId="0" animBg="1"/>
      <p:bldP spid="48" grpId="0" animBg="1"/>
      <p:bldP spid="4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复习回顾</a:t>
            </a:r>
          </a:p>
        </p:txBody>
      </p:sp>
      <p:graphicFrame>
        <p:nvGraphicFramePr>
          <p:cNvPr id="3" name="表格 2"/>
          <p:cNvGraphicFramePr>
            <a:graphicFrameLocks noGrp="1"/>
          </p:cNvGraphicFramePr>
          <p:nvPr>
            <p:custDataLst>
              <p:tags r:id="rId2"/>
            </p:custDataLst>
          </p:nvPr>
        </p:nvGraphicFramePr>
        <p:xfrm>
          <a:off x="1343660" y="981075"/>
          <a:ext cx="9079971" cy="4093845"/>
        </p:xfrm>
        <a:graphic>
          <a:graphicData uri="http://schemas.openxmlformats.org/drawingml/2006/table">
            <a:tbl>
              <a:tblPr firstRow="1" bandRow="1">
                <a:tableStyleId>{5C22544A-7EE6-4342-B048-85BDC9FD1C3A}</a:tableStyleId>
              </a:tblPr>
              <a:tblGrid>
                <a:gridCol w="1435629">
                  <a:extLst>
                    <a:ext uri="{9D8B030D-6E8A-4147-A177-3AD203B41FA5}">
                      <a16:colId xmlns:a16="http://schemas.microsoft.com/office/drawing/2014/main" val="20000"/>
                    </a:ext>
                  </a:extLst>
                </a:gridCol>
                <a:gridCol w="1435629">
                  <a:extLst>
                    <a:ext uri="{9D8B030D-6E8A-4147-A177-3AD203B41FA5}">
                      <a16:colId xmlns:a16="http://schemas.microsoft.com/office/drawing/2014/main" val="20001"/>
                    </a:ext>
                  </a:extLst>
                </a:gridCol>
                <a:gridCol w="1435630">
                  <a:extLst>
                    <a:ext uri="{9D8B030D-6E8A-4147-A177-3AD203B41FA5}">
                      <a16:colId xmlns:a16="http://schemas.microsoft.com/office/drawing/2014/main" val="20002"/>
                    </a:ext>
                  </a:extLst>
                </a:gridCol>
                <a:gridCol w="1435629">
                  <a:extLst>
                    <a:ext uri="{9D8B030D-6E8A-4147-A177-3AD203B41FA5}">
                      <a16:colId xmlns:a16="http://schemas.microsoft.com/office/drawing/2014/main" val="20003"/>
                    </a:ext>
                  </a:extLst>
                </a:gridCol>
                <a:gridCol w="1435629">
                  <a:extLst>
                    <a:ext uri="{9D8B030D-6E8A-4147-A177-3AD203B41FA5}">
                      <a16:colId xmlns:a16="http://schemas.microsoft.com/office/drawing/2014/main" val="20004"/>
                    </a:ext>
                  </a:extLst>
                </a:gridCol>
                <a:gridCol w="1901825">
                  <a:extLst>
                    <a:ext uri="{9D8B030D-6E8A-4147-A177-3AD203B41FA5}">
                      <a16:colId xmlns:a16="http://schemas.microsoft.com/office/drawing/2014/main" val="20005"/>
                    </a:ext>
                  </a:extLst>
                </a:gridCol>
              </a:tblGrid>
              <a:tr h="584835">
                <a:tc rowSpan="2">
                  <a:txBody>
                    <a:bodyPr/>
                    <a:lstStyle/>
                    <a:p>
                      <a:pPr algn="ctr">
                        <a:buNone/>
                      </a:pPr>
                      <a:r>
                        <a:rPr lang="zh-CN" altLang="en-US" sz="2800" b="0">
                          <a:solidFill>
                            <a:schemeClr val="tx1"/>
                          </a:solidFill>
                          <a:latin typeface="微软雅黑" panose="020B0503020204020204" charset="-122"/>
                          <a:ea typeface="微软雅黑"/>
                          <a:cs typeface="微软雅黑" panose="020B0503020204020204" charset="-122"/>
                        </a:rPr>
                        <a:t>物距</a:t>
                      </a:r>
                    </a:p>
                    <a:p>
                      <a:pPr algn="ctr">
                        <a:buNone/>
                      </a:pPr>
                      <a:r>
                        <a:rPr lang="en-US" altLang="zh-CN" sz="2800" b="0" i="1">
                          <a:solidFill>
                            <a:schemeClr val="tx1"/>
                          </a:solidFill>
                          <a:ea typeface="微软雅黑"/>
                          <a:cs typeface="+mn-lt"/>
                        </a:rPr>
                        <a:t>u</a:t>
                      </a: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DFBF8"/>
                    </a:solidFill>
                  </a:tcPr>
                </a:tc>
                <a:tc rowSpan="2">
                  <a:txBody>
                    <a:bodyPr/>
                    <a:lstStyle/>
                    <a:p>
                      <a:pPr algn="ctr">
                        <a:buNone/>
                      </a:pPr>
                      <a:r>
                        <a:rPr lang="zh-CN" altLang="en-US" sz="2800" b="0">
                          <a:solidFill>
                            <a:schemeClr val="tx1"/>
                          </a:solidFill>
                          <a:latin typeface="微软雅黑" panose="020B0503020204020204" charset="-122"/>
                          <a:ea typeface="微软雅黑"/>
                          <a:cs typeface="微软雅黑" panose="020B0503020204020204" charset="-122"/>
                          <a:sym typeface="+mn-ea"/>
                        </a:rPr>
                        <a:t>像距</a:t>
                      </a:r>
                      <a:endParaRPr lang="zh-CN" altLang="en-US" sz="2800" b="0">
                        <a:solidFill>
                          <a:schemeClr val="tx1"/>
                        </a:solidFill>
                        <a:latin typeface="微软雅黑" panose="020B0503020204020204" charset="-122"/>
                        <a:ea typeface="微软雅黑"/>
                        <a:cs typeface="微软雅黑" panose="020B0503020204020204" charset="-122"/>
                      </a:endParaRPr>
                    </a:p>
                    <a:p>
                      <a:pPr algn="ctr">
                        <a:buNone/>
                      </a:pPr>
                      <a:r>
                        <a:rPr lang="en-US" altLang="zh-CN" sz="2800" b="0" i="1">
                          <a:solidFill>
                            <a:schemeClr val="tx1"/>
                          </a:solidFill>
                          <a:ea typeface="微软雅黑"/>
                          <a:cs typeface="+mn-lt"/>
                          <a:sym typeface="+mn-ea"/>
                        </a:rPr>
                        <a:t>v</a:t>
                      </a: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DFBF8"/>
                    </a:solidFill>
                  </a:tcPr>
                </a:tc>
                <a:tc gridSpan="3">
                  <a:txBody>
                    <a:bodyPr/>
                    <a:lstStyle/>
                    <a:p>
                      <a:pPr algn="ctr">
                        <a:buNone/>
                      </a:pPr>
                      <a:r>
                        <a:rPr lang="zh-CN" altLang="en-US" sz="2800" b="0">
                          <a:solidFill>
                            <a:schemeClr val="tx1"/>
                          </a:solidFill>
                          <a:latin typeface="微软雅黑" panose="020B0503020204020204" charset="-122"/>
                          <a:ea typeface="微软雅黑"/>
                        </a:rPr>
                        <a:t>像的性质</a:t>
                      </a: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DFBF8"/>
                    </a:solidFill>
                  </a:tcPr>
                </a:tc>
                <a:tc hMerge="1">
                  <a:txBody>
                    <a:bodyPr/>
                    <a:lstStyle/>
                    <a:p>
                      <a:endParaRPr/>
                    </a:p>
                  </a:txBody>
                  <a:tcPr>
                    <a:lnT w="12700" cmpd="sng">
                      <a:solidFill>
                        <a:schemeClr val="tx1"/>
                      </a:solidFill>
                      <a:prstDash val="solid"/>
                    </a:lnT>
                    <a:lnB w="12700" cmpd="sng">
                      <a:solidFill>
                        <a:schemeClr val="tx1"/>
                      </a:solidFill>
                      <a:prstDash val="solid"/>
                    </a:lnB>
                  </a:tcPr>
                </a:tc>
                <a:tc hMerge="1">
                  <a:txBody>
                    <a:bodyPr/>
                    <a:lstStyle/>
                    <a:p>
                      <a:endParaRPr/>
                    </a:p>
                  </a:txBody>
                  <a:tcPr>
                    <a:lnR w="12700" cmpd="sng">
                      <a:solidFill>
                        <a:schemeClr val="tx1"/>
                      </a:solidFill>
                      <a:prstDash val="solid"/>
                    </a:lnR>
                    <a:lnT w="12700" cmpd="sng">
                      <a:solidFill>
                        <a:schemeClr val="tx1"/>
                      </a:solidFill>
                      <a:prstDash val="solid"/>
                    </a:lnT>
                    <a:lnB w="12700" cmpd="sng">
                      <a:solidFill>
                        <a:schemeClr val="tx1"/>
                      </a:solidFill>
                      <a:prstDash val="solid"/>
                    </a:lnB>
                  </a:tcPr>
                </a:tc>
                <a:tc rowSpan="2">
                  <a:txBody>
                    <a:bodyPr/>
                    <a:lstStyle/>
                    <a:p>
                      <a:pPr algn="ctr">
                        <a:buNone/>
                      </a:pPr>
                      <a:endParaRPr lang="zh-CN" altLang="en-US" sz="2800" b="0">
                        <a:solidFill>
                          <a:schemeClr val="tx1"/>
                        </a:solidFill>
                        <a:latin typeface="微软雅黑" panose="020B0503020204020204" charset="-122"/>
                        <a:ea typeface="微软雅黑"/>
                      </a:endParaRPr>
                    </a:p>
                    <a:p>
                      <a:pPr algn="ctr">
                        <a:buNone/>
                      </a:pPr>
                      <a:r>
                        <a:rPr lang="zh-CN" altLang="en-US" sz="2800" b="0">
                          <a:solidFill>
                            <a:schemeClr val="tx1"/>
                          </a:solidFill>
                          <a:latin typeface="微软雅黑" panose="020B0503020204020204" charset="-122"/>
                          <a:ea typeface="微软雅黑"/>
                        </a:rPr>
                        <a:t>像的位置</a:t>
                      </a:r>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DFBF8"/>
                    </a:solidFill>
                  </a:tcPr>
                </a:tc>
                <a:extLst>
                  <a:ext uri="{0D108BD9-81ED-4DB2-BD59-A6C34878D82A}">
                    <a16:rowId xmlns:a16="http://schemas.microsoft.com/office/drawing/2014/main" val="10000"/>
                  </a:ext>
                </a:extLst>
              </a:tr>
              <a:tr h="584835">
                <a:tc vMerge="1">
                  <a:txBody>
                    <a:bodyPr/>
                    <a:lstStyle/>
                    <a:p>
                      <a:endParaRPr/>
                    </a:p>
                  </a:txBody>
                  <a:tcPr>
                    <a:lnL w="12700" cmpd="sng">
                      <a:solidFill>
                        <a:schemeClr val="tx1"/>
                      </a:solidFill>
                      <a:prstDash val="solid"/>
                    </a:lnL>
                    <a:lnR w="12700" cmpd="sng">
                      <a:solidFill>
                        <a:schemeClr val="tx1"/>
                      </a:solidFill>
                      <a:prstDash val="solid"/>
                    </a:lnR>
                    <a:lnB w="12700" cmpd="sng">
                      <a:solidFill>
                        <a:schemeClr val="tx1"/>
                      </a:solidFill>
                      <a:prstDash val="solid"/>
                    </a:lnB>
                  </a:tcPr>
                </a:tc>
                <a:tc vMerge="1">
                  <a:txBody>
                    <a:bodyPr/>
                    <a:lstStyle/>
                    <a:p>
                      <a:endParaRPr/>
                    </a:p>
                  </a:txBody>
                  <a:tcPr>
                    <a:lnL w="12700" cmpd="sng">
                      <a:solidFill>
                        <a:schemeClr val="tx1"/>
                      </a:solidFill>
                      <a:prstDash val="solid"/>
                    </a:lnL>
                    <a:lnR w="12700" cmpd="sng">
                      <a:solidFill>
                        <a:schemeClr val="tx1"/>
                      </a:solidFill>
                      <a:prstDash val="solid"/>
                    </a:lnR>
                    <a:lnB w="12700" cmpd="sng">
                      <a:solidFill>
                        <a:schemeClr val="tx1"/>
                      </a:solidFill>
                      <a:prstDash val="solid"/>
                    </a:lnB>
                    <a:solidFill>
                      <a:srgbClr val="036EB8"/>
                    </a:solidFill>
                  </a:tcPr>
                </a:tc>
                <a:tc>
                  <a:txBody>
                    <a:bodyPr/>
                    <a:lstStyle/>
                    <a:p>
                      <a:pPr algn="ctr">
                        <a:buNone/>
                      </a:pPr>
                      <a:r>
                        <a:rPr lang="zh-CN" altLang="en-US" sz="2800" b="0">
                          <a:solidFill>
                            <a:schemeClr val="tx1"/>
                          </a:solidFill>
                          <a:latin typeface="微软雅黑" panose="020B0503020204020204" charset="-122"/>
                          <a:ea typeface="微软雅黑"/>
                        </a:rPr>
                        <a:t>正倒</a:t>
                      </a: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DFBF8"/>
                    </a:solidFill>
                  </a:tcPr>
                </a:tc>
                <a:tc>
                  <a:txBody>
                    <a:bodyPr/>
                    <a:lstStyle/>
                    <a:p>
                      <a:pPr algn="ctr">
                        <a:buNone/>
                      </a:pPr>
                      <a:r>
                        <a:rPr lang="zh-CN" altLang="en-US" sz="2800" b="0">
                          <a:solidFill>
                            <a:schemeClr val="tx1"/>
                          </a:solidFill>
                          <a:latin typeface="微软雅黑" panose="020B0503020204020204" charset="-122"/>
                          <a:ea typeface="微软雅黑"/>
                        </a:rPr>
                        <a:t>大小</a:t>
                      </a: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DFBF8"/>
                    </a:solidFill>
                  </a:tcPr>
                </a:tc>
                <a:tc>
                  <a:txBody>
                    <a:bodyPr/>
                    <a:lstStyle/>
                    <a:p>
                      <a:pPr algn="ctr">
                        <a:buNone/>
                      </a:pPr>
                      <a:r>
                        <a:rPr lang="zh-CN" altLang="en-US" sz="2800" b="0">
                          <a:solidFill>
                            <a:schemeClr val="tx1"/>
                          </a:solidFill>
                          <a:latin typeface="微软雅黑" panose="020B0503020204020204" charset="-122"/>
                          <a:ea typeface="微软雅黑"/>
                        </a:rPr>
                        <a:t>虚实</a:t>
                      </a: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DFBF8"/>
                    </a:solidFill>
                  </a:tcPr>
                </a:tc>
                <a:tc vMerge="1">
                  <a:txBody>
                    <a:bodyPr/>
                    <a:lstStyle/>
                    <a:p>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036EB8"/>
                    </a:solidFill>
                  </a:tcPr>
                </a:tc>
                <a:extLst>
                  <a:ext uri="{0D108BD9-81ED-4DB2-BD59-A6C34878D82A}">
                    <a16:rowId xmlns:a16="http://schemas.microsoft.com/office/drawing/2014/main" val="10001"/>
                  </a:ext>
                </a:extLst>
              </a:tr>
              <a:tr h="584835">
                <a:tc>
                  <a:txBody>
                    <a:bodyPr/>
                    <a:lstStyle/>
                    <a:p>
                      <a:pPr algn="ctr">
                        <a:buNone/>
                      </a:pPr>
                      <a:r>
                        <a:rPr lang="en-US" altLang="zh-CN" sz="2800" i="1">
                          <a:latin typeface="Times New Roman" panose="02020603050405020304" pitchFamily="18" charset="0"/>
                          <a:cs typeface="Times New Roman" panose="02020603050405020304" pitchFamily="18" charset="0"/>
                        </a:rPr>
                        <a:t>u</a:t>
                      </a:r>
                      <a:r>
                        <a:rPr lang="en-US" altLang="zh-CN" sz="2800">
                          <a:latin typeface="Times New Roman" panose="02020603050405020304" pitchFamily="18" charset="0"/>
                          <a:cs typeface="Times New Roman" panose="02020603050405020304" pitchFamily="18" charset="0"/>
                        </a:rPr>
                        <a:t>&gt;2</a:t>
                      </a:r>
                      <a:r>
                        <a:rPr lang="en-US" altLang="zh-CN" sz="2800" i="1">
                          <a:latin typeface="Times New Roman" panose="02020603050405020304" pitchFamily="18" charset="0"/>
                          <a:cs typeface="Times New Roman" panose="02020603050405020304" pitchFamily="18" charset="0"/>
                        </a:rPr>
                        <a:t>f</a:t>
                      </a:r>
                      <a:endParaRPr lang="en-US" altLang="zh-CN"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extLst>
                  <a:ext uri="{0D108BD9-81ED-4DB2-BD59-A6C34878D82A}">
                    <a16:rowId xmlns:a16="http://schemas.microsoft.com/office/drawing/2014/main" val="10002"/>
                  </a:ext>
                </a:extLst>
              </a:tr>
              <a:tr h="584835">
                <a:tc>
                  <a:txBody>
                    <a:bodyPr/>
                    <a:lstStyle/>
                    <a:p>
                      <a:pPr algn="ctr">
                        <a:buNone/>
                      </a:pPr>
                      <a:r>
                        <a:rPr lang="en-US" altLang="zh-CN" sz="2800" i="1">
                          <a:latin typeface="Times New Roman" panose="02020603050405020304" pitchFamily="18" charset="0"/>
                          <a:cs typeface="Times New Roman" panose="02020603050405020304" pitchFamily="18" charset="0"/>
                        </a:rPr>
                        <a:t>u</a:t>
                      </a:r>
                      <a:r>
                        <a:rPr lang="en-US" altLang="zh-CN" sz="2800">
                          <a:latin typeface="Times New Roman" panose="02020603050405020304" pitchFamily="18" charset="0"/>
                          <a:cs typeface="Times New Roman" panose="02020603050405020304" pitchFamily="18" charset="0"/>
                        </a:rPr>
                        <a:t>=2</a:t>
                      </a:r>
                      <a:r>
                        <a:rPr lang="en-US" altLang="zh-CN" sz="2800" i="1">
                          <a:latin typeface="Times New Roman" panose="02020603050405020304" pitchFamily="18" charset="0"/>
                          <a:cs typeface="Times New Roman" panose="02020603050405020304" pitchFamily="18" charset="0"/>
                        </a:rPr>
                        <a:t>f</a:t>
                      </a: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en-US" altLang="zh-CN"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extLst>
                  <a:ext uri="{0D108BD9-81ED-4DB2-BD59-A6C34878D82A}">
                    <a16:rowId xmlns:a16="http://schemas.microsoft.com/office/drawing/2014/main" val="10003"/>
                  </a:ext>
                </a:extLst>
              </a:tr>
              <a:tr h="584835">
                <a:tc>
                  <a:txBody>
                    <a:bodyPr/>
                    <a:lstStyle/>
                    <a:p>
                      <a:pPr algn="ctr">
                        <a:buNone/>
                      </a:pPr>
                      <a:r>
                        <a:rPr lang="en-US" altLang="zh-CN" sz="2800" i="1">
                          <a:latin typeface="Times New Roman" panose="02020603050405020304" pitchFamily="18" charset="0"/>
                          <a:cs typeface="Times New Roman" panose="02020603050405020304" pitchFamily="18" charset="0"/>
                        </a:rPr>
                        <a:t>f</a:t>
                      </a:r>
                      <a:r>
                        <a:rPr lang="en-US" altLang="zh-CN" sz="2800">
                          <a:latin typeface="Times New Roman" panose="02020603050405020304" pitchFamily="18" charset="0"/>
                          <a:cs typeface="Times New Roman" panose="02020603050405020304" pitchFamily="18" charset="0"/>
                        </a:rPr>
                        <a:t>&lt;</a:t>
                      </a:r>
                      <a:r>
                        <a:rPr lang="en-US" altLang="zh-CN" sz="2800" i="1">
                          <a:latin typeface="Times New Roman" panose="02020603050405020304" pitchFamily="18" charset="0"/>
                          <a:cs typeface="Times New Roman" panose="02020603050405020304" pitchFamily="18" charset="0"/>
                        </a:rPr>
                        <a:t>u</a:t>
                      </a:r>
                      <a:r>
                        <a:rPr lang="en-US" altLang="zh-CN" sz="2800">
                          <a:latin typeface="Times New Roman" panose="02020603050405020304" pitchFamily="18" charset="0"/>
                          <a:cs typeface="Times New Roman" panose="02020603050405020304" pitchFamily="18" charset="0"/>
                        </a:rPr>
                        <a:t>&lt;2</a:t>
                      </a:r>
                      <a:r>
                        <a:rPr lang="en-US" altLang="zh-CN" sz="2800" i="1">
                          <a:latin typeface="Times New Roman" panose="02020603050405020304" pitchFamily="18" charset="0"/>
                          <a:cs typeface="Times New Roman" panose="02020603050405020304" pitchFamily="18" charset="0"/>
                        </a:rPr>
                        <a:t>f</a:t>
                      </a: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en-US" altLang="zh-CN"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extLst>
                  <a:ext uri="{0D108BD9-81ED-4DB2-BD59-A6C34878D82A}">
                    <a16:rowId xmlns:a16="http://schemas.microsoft.com/office/drawing/2014/main" val="10004"/>
                  </a:ext>
                </a:extLst>
              </a:tr>
              <a:tr h="584835">
                <a:tc>
                  <a:txBody>
                    <a:bodyPr/>
                    <a:lstStyle/>
                    <a:p>
                      <a:pPr algn="ctr">
                        <a:buNone/>
                      </a:pPr>
                      <a:r>
                        <a:rPr lang="en-US" altLang="zh-CN" sz="2800" i="1">
                          <a:latin typeface="Times New Roman" panose="02020603050405020304" pitchFamily="18" charset="0"/>
                          <a:cs typeface="Times New Roman" panose="02020603050405020304" pitchFamily="18" charset="0"/>
                        </a:rPr>
                        <a:t>u</a:t>
                      </a:r>
                      <a:r>
                        <a:rPr lang="en-US" altLang="zh-CN" sz="2800">
                          <a:latin typeface="Times New Roman" panose="02020603050405020304" pitchFamily="18" charset="0"/>
                          <a:cs typeface="Times New Roman" panose="02020603050405020304" pitchFamily="18" charset="0"/>
                        </a:rPr>
                        <a:t>=</a:t>
                      </a:r>
                      <a:r>
                        <a:rPr lang="en-US" altLang="zh-CN" sz="2800" i="1">
                          <a:latin typeface="Times New Roman" panose="02020603050405020304" pitchFamily="18" charset="0"/>
                          <a:cs typeface="Times New Roman" panose="02020603050405020304" pitchFamily="18" charset="0"/>
                        </a:rPr>
                        <a:t>f</a:t>
                      </a:r>
                      <a:endParaRPr lang="en-US" altLang="zh-CN"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en-US" altLang="zh-CN"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gridSpan="3">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hMerge="1">
                  <a:txBody>
                    <a:bodyPr/>
                    <a:lstStyle/>
                    <a:p>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BDD7EE"/>
                    </a:solidFill>
                  </a:tcPr>
                </a:tc>
                <a:tc hMerge="1">
                  <a:txBody>
                    <a:bodyPr/>
                    <a:lstStyle/>
                    <a:p>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BDD7EE"/>
                    </a:solidFill>
                  </a:tcPr>
                </a:tc>
                <a:tc>
                  <a:txBody>
                    <a:bodyPr/>
                    <a:lstStyle/>
                    <a:p>
                      <a:pPr algn="ctr">
                        <a:buNone/>
                      </a:pPr>
                      <a:endParaRPr lang="en-US" altLang="zh-CN"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extLst>
                  <a:ext uri="{0D108BD9-81ED-4DB2-BD59-A6C34878D82A}">
                    <a16:rowId xmlns:a16="http://schemas.microsoft.com/office/drawing/2014/main" val="10005"/>
                  </a:ext>
                </a:extLst>
              </a:tr>
              <a:tr h="584835">
                <a:tc>
                  <a:txBody>
                    <a:bodyPr/>
                    <a:lstStyle/>
                    <a:p>
                      <a:pPr algn="ctr">
                        <a:buNone/>
                      </a:pPr>
                      <a:r>
                        <a:rPr lang="en-US" altLang="zh-CN" sz="2800" i="1">
                          <a:latin typeface="Times New Roman" panose="02020603050405020304" pitchFamily="18" charset="0"/>
                          <a:cs typeface="Times New Roman" panose="02020603050405020304" pitchFamily="18" charset="0"/>
                        </a:rPr>
                        <a:t>u</a:t>
                      </a:r>
                      <a:r>
                        <a:rPr lang="en-US" altLang="zh-CN" sz="2800">
                          <a:latin typeface="Times New Roman" panose="02020603050405020304" pitchFamily="18" charset="0"/>
                          <a:cs typeface="Times New Roman" panose="02020603050405020304" pitchFamily="18" charset="0"/>
                        </a:rPr>
                        <a:t>&lt;</a:t>
                      </a:r>
                      <a:r>
                        <a:rPr lang="en-US" altLang="zh-CN" sz="2800" i="1">
                          <a:latin typeface="Times New Roman" panose="02020603050405020304" pitchFamily="18" charset="0"/>
                          <a:cs typeface="Times New Roman" panose="02020603050405020304" pitchFamily="18" charset="0"/>
                        </a:rPr>
                        <a:t>f</a:t>
                      </a:r>
                      <a:endParaRPr lang="en-US" altLang="zh-CN"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en-US" altLang="zh-CN"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tc>
                  <a:txBody>
                    <a:bodyPr/>
                    <a:lstStyle/>
                    <a:p>
                      <a:pPr algn="ctr">
                        <a:buNone/>
                      </a:pPr>
                      <a:endParaRPr lang="zh-CN" altLang="en-US" sz="2800">
                        <a:latin typeface="Times New Roman" panose="02020603050405020304" pitchFamily="18" charset="0"/>
                        <a:cs typeface="Times New Roman" panose="02020603050405020304" pitchFamily="18" charset="0"/>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AF9F6"/>
                    </a:solidFill>
                  </a:tcPr>
                </a:tc>
                <a:extLst>
                  <a:ext uri="{0D108BD9-81ED-4DB2-BD59-A6C34878D82A}">
                    <a16:rowId xmlns:a16="http://schemas.microsoft.com/office/drawing/2014/main" val="10006"/>
                  </a:ext>
                </a:extLst>
              </a:tr>
            </a:tbl>
          </a:graphicData>
        </a:graphic>
      </p:graphicFrame>
      <p:sp>
        <p:nvSpPr>
          <p:cNvPr id="7" name="文本框 6"/>
          <p:cNvSpPr txBox="1"/>
          <p:nvPr>
            <p:custDataLst>
              <p:tags r:id="rId3"/>
            </p:custDataLst>
          </p:nvPr>
        </p:nvSpPr>
        <p:spPr>
          <a:xfrm>
            <a:off x="4511675" y="213360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倒立</a:t>
            </a:r>
          </a:p>
        </p:txBody>
      </p:sp>
      <p:sp>
        <p:nvSpPr>
          <p:cNvPr id="5" name="文本框 4"/>
          <p:cNvSpPr txBox="1"/>
          <p:nvPr>
            <p:custDataLst>
              <p:tags r:id="rId4"/>
            </p:custDataLst>
          </p:nvPr>
        </p:nvSpPr>
        <p:spPr>
          <a:xfrm>
            <a:off x="5880100" y="213360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缩小</a:t>
            </a:r>
          </a:p>
        </p:txBody>
      </p:sp>
      <p:sp>
        <p:nvSpPr>
          <p:cNvPr id="10" name="文本框 9"/>
          <p:cNvSpPr txBox="1"/>
          <p:nvPr>
            <p:custDataLst>
              <p:tags r:id="rId5"/>
            </p:custDataLst>
          </p:nvPr>
        </p:nvSpPr>
        <p:spPr>
          <a:xfrm>
            <a:off x="7392035" y="213360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实像</a:t>
            </a:r>
          </a:p>
        </p:txBody>
      </p:sp>
      <p:sp>
        <p:nvSpPr>
          <p:cNvPr id="12" name="文本框 11"/>
          <p:cNvSpPr txBox="1"/>
          <p:nvPr>
            <p:custDataLst>
              <p:tags r:id="rId6"/>
            </p:custDataLst>
          </p:nvPr>
        </p:nvSpPr>
        <p:spPr>
          <a:xfrm>
            <a:off x="9048115" y="213360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异侧</a:t>
            </a:r>
          </a:p>
        </p:txBody>
      </p:sp>
      <p:sp>
        <p:nvSpPr>
          <p:cNvPr id="13" name="文本框 12"/>
          <p:cNvSpPr txBox="1"/>
          <p:nvPr>
            <p:custDataLst>
              <p:tags r:id="rId7"/>
            </p:custDataLst>
          </p:nvPr>
        </p:nvSpPr>
        <p:spPr>
          <a:xfrm>
            <a:off x="2955925" y="2133600"/>
            <a:ext cx="1190625" cy="594360"/>
          </a:xfrm>
          <a:prstGeom prst="rect">
            <a:avLst/>
          </a:prstGeom>
          <a:noFill/>
        </p:spPr>
        <p:txBody>
          <a:bodyPr wrap="square" rtlCol="0">
            <a:noAutofit/>
          </a:bodyPr>
          <a:lstStyle/>
          <a:p>
            <a:pPr>
              <a:lnSpc>
                <a:spcPct val="120000"/>
              </a:lnSpc>
            </a:pPr>
            <a:r>
              <a:rPr lang="en-US" altLang="zh-CN" sz="2800" i="1">
                <a:solidFill>
                  <a:srgbClr val="FF0000"/>
                </a:solidFill>
                <a:latin typeface="Times New Roman" panose="02020603050405020304" pitchFamily="18" charset="0"/>
                <a:cs typeface="Times New Roman" panose="02020603050405020304" pitchFamily="18" charset="0"/>
                <a:sym typeface="+mn-ea"/>
              </a:rPr>
              <a:t>f</a:t>
            </a:r>
            <a:r>
              <a:rPr lang="en-US" altLang="zh-CN" sz="2800">
                <a:solidFill>
                  <a:srgbClr val="FF0000"/>
                </a:solidFill>
                <a:latin typeface="Times New Roman" panose="02020603050405020304" pitchFamily="18" charset="0"/>
                <a:cs typeface="Times New Roman" panose="02020603050405020304" pitchFamily="18" charset="0"/>
                <a:sym typeface="+mn-ea"/>
              </a:rPr>
              <a:t>&lt;</a:t>
            </a:r>
            <a:r>
              <a:rPr lang="en-US" altLang="zh-CN" sz="2800" i="1">
                <a:solidFill>
                  <a:srgbClr val="FF0000"/>
                </a:solidFill>
                <a:latin typeface="Times New Roman" panose="02020603050405020304" pitchFamily="18" charset="0"/>
                <a:cs typeface="Times New Roman" panose="02020603050405020304" pitchFamily="18" charset="0"/>
                <a:sym typeface="+mn-ea"/>
              </a:rPr>
              <a:t>v</a:t>
            </a:r>
            <a:r>
              <a:rPr lang="en-US" altLang="zh-CN" sz="2800">
                <a:solidFill>
                  <a:srgbClr val="FF0000"/>
                </a:solidFill>
                <a:latin typeface="Times New Roman" panose="02020603050405020304" pitchFamily="18" charset="0"/>
                <a:cs typeface="Times New Roman" panose="02020603050405020304" pitchFamily="18" charset="0"/>
                <a:sym typeface="+mn-ea"/>
              </a:rPr>
              <a:t>&lt;2</a:t>
            </a:r>
            <a:r>
              <a:rPr lang="en-US" altLang="zh-CN" sz="2800" i="1">
                <a:solidFill>
                  <a:srgbClr val="FF0000"/>
                </a:solidFill>
                <a:latin typeface="Times New Roman" panose="02020603050405020304" pitchFamily="18" charset="0"/>
                <a:cs typeface="Times New Roman" panose="02020603050405020304" pitchFamily="18" charset="0"/>
                <a:sym typeface="+mn-ea"/>
              </a:rPr>
              <a:t>f</a:t>
            </a:r>
            <a:endParaRPr lang="zh-CN" altLang="en-US" sz="2800">
              <a:solidFill>
                <a:srgbClr val="FF0000"/>
              </a:solidFill>
              <a:latin typeface="Times New Roman" panose="02020603050405020304" pitchFamily="18" charset="0"/>
              <a:cs typeface="Times New Roman" panose="02020603050405020304" pitchFamily="18" charset="0"/>
            </a:endParaRPr>
          </a:p>
          <a:p>
            <a:pPr>
              <a:lnSpc>
                <a:spcPct val="120000"/>
              </a:lnSpc>
            </a:pPr>
            <a:endParaRPr lang="zh-CN" altLang="en-US" sz="2800">
              <a:solidFill>
                <a:srgbClr val="FF0000"/>
              </a:solidFill>
              <a:latin typeface="Times New Roman" panose="02020603050405020304" pitchFamily="18" charset="0"/>
              <a:ea typeface="微软雅黑"/>
              <a:cs typeface="Times New Roman" panose="02020603050405020304" pitchFamily="18" charset="0"/>
            </a:endParaRPr>
          </a:p>
        </p:txBody>
      </p:sp>
      <p:sp>
        <p:nvSpPr>
          <p:cNvPr id="14" name="文本框 13"/>
          <p:cNvSpPr txBox="1"/>
          <p:nvPr>
            <p:custDataLst>
              <p:tags r:id="rId8"/>
            </p:custDataLst>
          </p:nvPr>
        </p:nvSpPr>
        <p:spPr>
          <a:xfrm>
            <a:off x="4511675" y="272796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倒立</a:t>
            </a:r>
          </a:p>
        </p:txBody>
      </p:sp>
      <p:sp>
        <p:nvSpPr>
          <p:cNvPr id="15" name="文本框 14"/>
          <p:cNvSpPr txBox="1"/>
          <p:nvPr>
            <p:custDataLst>
              <p:tags r:id="rId9"/>
            </p:custDataLst>
          </p:nvPr>
        </p:nvSpPr>
        <p:spPr>
          <a:xfrm>
            <a:off x="5880100" y="272796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等大</a:t>
            </a:r>
          </a:p>
        </p:txBody>
      </p:sp>
      <p:sp>
        <p:nvSpPr>
          <p:cNvPr id="11" name="文本框 10"/>
          <p:cNvSpPr txBox="1"/>
          <p:nvPr>
            <p:custDataLst>
              <p:tags r:id="rId10"/>
            </p:custDataLst>
          </p:nvPr>
        </p:nvSpPr>
        <p:spPr>
          <a:xfrm>
            <a:off x="7392035" y="272796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实像</a:t>
            </a:r>
          </a:p>
        </p:txBody>
      </p:sp>
      <p:sp>
        <p:nvSpPr>
          <p:cNvPr id="16" name="文本框 15"/>
          <p:cNvSpPr txBox="1"/>
          <p:nvPr>
            <p:custDataLst>
              <p:tags r:id="rId11"/>
            </p:custDataLst>
          </p:nvPr>
        </p:nvSpPr>
        <p:spPr>
          <a:xfrm>
            <a:off x="9048115" y="272796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异侧</a:t>
            </a:r>
          </a:p>
        </p:txBody>
      </p:sp>
      <p:sp>
        <p:nvSpPr>
          <p:cNvPr id="19" name="文本框 18"/>
          <p:cNvSpPr txBox="1"/>
          <p:nvPr>
            <p:custDataLst>
              <p:tags r:id="rId12"/>
            </p:custDataLst>
          </p:nvPr>
        </p:nvSpPr>
        <p:spPr>
          <a:xfrm>
            <a:off x="2955925" y="2727960"/>
            <a:ext cx="1190625" cy="594360"/>
          </a:xfrm>
          <a:prstGeom prst="rect">
            <a:avLst/>
          </a:prstGeom>
          <a:noFill/>
        </p:spPr>
        <p:txBody>
          <a:bodyPr wrap="square" rtlCol="0">
            <a:noAutofit/>
          </a:bodyPr>
          <a:lstStyle/>
          <a:p>
            <a:pPr>
              <a:lnSpc>
                <a:spcPct val="120000"/>
              </a:lnSpc>
            </a:pPr>
            <a:r>
              <a:rPr lang="en-US" altLang="zh-CN" sz="2800" i="1">
                <a:solidFill>
                  <a:srgbClr val="FF0000"/>
                </a:solidFill>
                <a:latin typeface="Times New Roman" panose="02020603050405020304" pitchFamily="18" charset="0"/>
                <a:cs typeface="Times New Roman" panose="02020603050405020304" pitchFamily="18" charset="0"/>
                <a:sym typeface="+mn-ea"/>
              </a:rPr>
              <a:t>v=</a:t>
            </a:r>
            <a:r>
              <a:rPr lang="en-US" altLang="zh-CN" sz="2800">
                <a:solidFill>
                  <a:srgbClr val="FF0000"/>
                </a:solidFill>
                <a:latin typeface="Times New Roman" panose="02020603050405020304" pitchFamily="18" charset="0"/>
                <a:cs typeface="Times New Roman" panose="02020603050405020304" pitchFamily="18" charset="0"/>
                <a:sym typeface="+mn-ea"/>
              </a:rPr>
              <a:t>2</a:t>
            </a:r>
            <a:r>
              <a:rPr lang="en-US" altLang="zh-CN" sz="2800" i="1">
                <a:solidFill>
                  <a:srgbClr val="FF0000"/>
                </a:solidFill>
                <a:latin typeface="Times New Roman" panose="02020603050405020304" pitchFamily="18" charset="0"/>
                <a:cs typeface="Times New Roman" panose="02020603050405020304" pitchFamily="18" charset="0"/>
                <a:sym typeface="+mn-ea"/>
              </a:rPr>
              <a:t>f</a:t>
            </a:r>
            <a:endParaRPr lang="zh-CN" altLang="en-US" sz="2800">
              <a:solidFill>
                <a:srgbClr val="FF0000"/>
              </a:solidFill>
              <a:latin typeface="Times New Roman" panose="02020603050405020304" pitchFamily="18" charset="0"/>
              <a:cs typeface="Times New Roman" panose="02020603050405020304" pitchFamily="18" charset="0"/>
            </a:endParaRPr>
          </a:p>
          <a:p>
            <a:pPr>
              <a:lnSpc>
                <a:spcPct val="120000"/>
              </a:lnSpc>
            </a:pPr>
            <a:endParaRPr lang="zh-CN" altLang="en-US" sz="2800">
              <a:solidFill>
                <a:srgbClr val="FF0000"/>
              </a:solidFill>
              <a:latin typeface="Times New Roman" panose="02020603050405020304" pitchFamily="18" charset="0"/>
              <a:ea typeface="微软雅黑"/>
              <a:cs typeface="Times New Roman" panose="02020603050405020304" pitchFamily="18" charset="0"/>
            </a:endParaRPr>
          </a:p>
        </p:txBody>
      </p:sp>
      <p:sp>
        <p:nvSpPr>
          <p:cNvPr id="20" name="文本框 19"/>
          <p:cNvSpPr txBox="1"/>
          <p:nvPr>
            <p:custDataLst>
              <p:tags r:id="rId13"/>
            </p:custDataLst>
          </p:nvPr>
        </p:nvSpPr>
        <p:spPr>
          <a:xfrm>
            <a:off x="4511675" y="328549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倒立</a:t>
            </a:r>
          </a:p>
        </p:txBody>
      </p:sp>
      <p:sp>
        <p:nvSpPr>
          <p:cNvPr id="22" name="文本框 21"/>
          <p:cNvSpPr txBox="1"/>
          <p:nvPr>
            <p:custDataLst>
              <p:tags r:id="rId14"/>
            </p:custDataLst>
          </p:nvPr>
        </p:nvSpPr>
        <p:spPr>
          <a:xfrm>
            <a:off x="5880100" y="328549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放大</a:t>
            </a:r>
          </a:p>
        </p:txBody>
      </p:sp>
      <p:sp>
        <p:nvSpPr>
          <p:cNvPr id="17" name="文本框 16"/>
          <p:cNvSpPr txBox="1"/>
          <p:nvPr>
            <p:custDataLst>
              <p:tags r:id="rId15"/>
            </p:custDataLst>
          </p:nvPr>
        </p:nvSpPr>
        <p:spPr>
          <a:xfrm>
            <a:off x="7392035" y="328549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实像</a:t>
            </a:r>
          </a:p>
        </p:txBody>
      </p:sp>
      <p:sp>
        <p:nvSpPr>
          <p:cNvPr id="24" name="文本框 23"/>
          <p:cNvSpPr txBox="1"/>
          <p:nvPr>
            <p:custDataLst>
              <p:tags r:id="rId16"/>
            </p:custDataLst>
          </p:nvPr>
        </p:nvSpPr>
        <p:spPr>
          <a:xfrm>
            <a:off x="9048115" y="328549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异侧</a:t>
            </a:r>
          </a:p>
        </p:txBody>
      </p:sp>
      <p:sp>
        <p:nvSpPr>
          <p:cNvPr id="21" name="文本框 20"/>
          <p:cNvSpPr txBox="1"/>
          <p:nvPr>
            <p:custDataLst>
              <p:tags r:id="rId17"/>
            </p:custDataLst>
          </p:nvPr>
        </p:nvSpPr>
        <p:spPr>
          <a:xfrm>
            <a:off x="2955925" y="3285490"/>
            <a:ext cx="1190625" cy="594360"/>
          </a:xfrm>
          <a:prstGeom prst="rect">
            <a:avLst/>
          </a:prstGeom>
          <a:noFill/>
        </p:spPr>
        <p:txBody>
          <a:bodyPr wrap="square" rtlCol="0">
            <a:noAutofit/>
          </a:bodyPr>
          <a:lstStyle/>
          <a:p>
            <a:pPr>
              <a:lnSpc>
                <a:spcPct val="120000"/>
              </a:lnSpc>
            </a:pPr>
            <a:r>
              <a:rPr lang="en-US" altLang="zh-CN" sz="2800" i="1">
                <a:solidFill>
                  <a:srgbClr val="FF0000"/>
                </a:solidFill>
                <a:latin typeface="Times New Roman" panose="02020603050405020304" pitchFamily="18" charset="0"/>
                <a:cs typeface="Times New Roman" panose="02020603050405020304" pitchFamily="18" charset="0"/>
                <a:sym typeface="+mn-ea"/>
              </a:rPr>
              <a:t>v</a:t>
            </a:r>
            <a:r>
              <a:rPr lang="en-US" altLang="zh-CN" sz="2800">
                <a:solidFill>
                  <a:srgbClr val="FF0000"/>
                </a:solidFill>
                <a:latin typeface="Times New Roman" panose="02020603050405020304" pitchFamily="18" charset="0"/>
                <a:cs typeface="Times New Roman" panose="02020603050405020304" pitchFamily="18" charset="0"/>
                <a:sym typeface="+mn-ea"/>
              </a:rPr>
              <a:t>&gt;2</a:t>
            </a:r>
            <a:r>
              <a:rPr lang="en-US" altLang="zh-CN" sz="2800" i="1">
                <a:solidFill>
                  <a:srgbClr val="FF0000"/>
                </a:solidFill>
                <a:latin typeface="Times New Roman" panose="02020603050405020304" pitchFamily="18" charset="0"/>
                <a:cs typeface="Times New Roman" panose="02020603050405020304" pitchFamily="18" charset="0"/>
                <a:sym typeface="+mn-ea"/>
              </a:rPr>
              <a:t>f</a:t>
            </a:r>
            <a:endParaRPr lang="zh-CN" altLang="en-US" sz="2800">
              <a:solidFill>
                <a:srgbClr val="FF0000"/>
              </a:solidFill>
              <a:latin typeface="Times New Roman" panose="02020603050405020304" pitchFamily="18" charset="0"/>
              <a:cs typeface="Times New Roman" panose="02020603050405020304" pitchFamily="18" charset="0"/>
            </a:endParaRPr>
          </a:p>
          <a:p>
            <a:pPr>
              <a:lnSpc>
                <a:spcPct val="120000"/>
              </a:lnSpc>
            </a:pPr>
            <a:endParaRPr lang="zh-CN" altLang="en-US" sz="2800">
              <a:solidFill>
                <a:srgbClr val="FF0000"/>
              </a:solidFill>
              <a:latin typeface="Times New Roman" panose="02020603050405020304" pitchFamily="18" charset="0"/>
              <a:ea typeface="微软雅黑"/>
              <a:cs typeface="Times New Roman" panose="02020603050405020304" pitchFamily="18" charset="0"/>
            </a:endParaRPr>
          </a:p>
        </p:txBody>
      </p:sp>
      <p:sp>
        <p:nvSpPr>
          <p:cNvPr id="27" name="文本框 26"/>
          <p:cNvSpPr txBox="1"/>
          <p:nvPr>
            <p:custDataLst>
              <p:tags r:id="rId18"/>
            </p:custDataLst>
          </p:nvPr>
        </p:nvSpPr>
        <p:spPr>
          <a:xfrm>
            <a:off x="5786755" y="3882390"/>
            <a:ext cx="1334135" cy="547370"/>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不成像</a:t>
            </a:r>
          </a:p>
        </p:txBody>
      </p:sp>
      <p:sp>
        <p:nvSpPr>
          <p:cNvPr id="30" name="文本框 29"/>
          <p:cNvSpPr txBox="1"/>
          <p:nvPr>
            <p:custDataLst>
              <p:tags r:id="rId19"/>
            </p:custDataLst>
          </p:nvPr>
        </p:nvSpPr>
        <p:spPr>
          <a:xfrm>
            <a:off x="9048115" y="3882390"/>
            <a:ext cx="1003300" cy="558165"/>
          </a:xfrm>
          <a:prstGeom prst="rect">
            <a:avLst/>
          </a:prstGeom>
          <a:noFill/>
        </p:spPr>
        <p:txBody>
          <a:bodyPr wrap="square" rtlCol="0">
            <a:noAutofit/>
          </a:bodyPr>
          <a:lstStyle/>
          <a:p>
            <a:pPr>
              <a:lnSpc>
                <a:spcPct val="120000"/>
              </a:lnSpc>
            </a:pPr>
            <a:r>
              <a:rPr lang="en-US" altLang="zh-CN" sz="2800">
                <a:solidFill>
                  <a:srgbClr val="FF0000"/>
                </a:solidFill>
                <a:latin typeface="微软雅黑" panose="020B0503020204020204" charset="-122"/>
                <a:ea typeface="微软雅黑"/>
              </a:rPr>
              <a:t>   /</a:t>
            </a:r>
          </a:p>
        </p:txBody>
      </p:sp>
      <p:sp>
        <p:nvSpPr>
          <p:cNvPr id="29" name="文本框 28"/>
          <p:cNvSpPr txBox="1"/>
          <p:nvPr>
            <p:custDataLst>
              <p:tags r:id="rId20"/>
            </p:custDataLst>
          </p:nvPr>
        </p:nvSpPr>
        <p:spPr>
          <a:xfrm>
            <a:off x="2955925" y="3882390"/>
            <a:ext cx="1190625" cy="594360"/>
          </a:xfrm>
          <a:prstGeom prst="rect">
            <a:avLst/>
          </a:prstGeom>
          <a:noFill/>
        </p:spPr>
        <p:txBody>
          <a:bodyPr wrap="square" rtlCol="0">
            <a:noAutofit/>
          </a:bodyPr>
          <a:lstStyle/>
          <a:p>
            <a:pPr>
              <a:lnSpc>
                <a:spcPct val="120000"/>
              </a:lnSpc>
            </a:pPr>
            <a:r>
              <a:rPr lang="en-US" altLang="zh-CN" sz="2800">
                <a:solidFill>
                  <a:srgbClr val="FF0000"/>
                </a:solidFill>
                <a:latin typeface="Times New Roman" panose="02020603050405020304" pitchFamily="18" charset="0"/>
                <a:ea typeface="微软雅黑"/>
                <a:cs typeface="Times New Roman" panose="02020603050405020304" pitchFamily="18" charset="0"/>
              </a:rPr>
              <a:t>    </a:t>
            </a:r>
            <a:r>
              <a:rPr lang="en-US" altLang="zh-CN" sz="2800">
                <a:solidFill>
                  <a:srgbClr val="FF0000"/>
                </a:solidFill>
                <a:latin typeface="微软雅黑" panose="020B0503020204020204" charset="-122"/>
                <a:ea typeface="微软雅黑"/>
                <a:cs typeface="Times New Roman" panose="02020603050405020304" pitchFamily="18" charset="0"/>
              </a:rPr>
              <a:t>/</a:t>
            </a:r>
          </a:p>
        </p:txBody>
      </p:sp>
      <p:sp>
        <p:nvSpPr>
          <p:cNvPr id="33" name="文本框 32"/>
          <p:cNvSpPr txBox="1"/>
          <p:nvPr>
            <p:custDataLst>
              <p:tags r:id="rId21"/>
            </p:custDataLst>
          </p:nvPr>
        </p:nvSpPr>
        <p:spPr>
          <a:xfrm>
            <a:off x="4511675" y="443738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正立</a:t>
            </a:r>
          </a:p>
        </p:txBody>
      </p:sp>
      <p:sp>
        <p:nvSpPr>
          <p:cNvPr id="34" name="文本框 33"/>
          <p:cNvSpPr txBox="1"/>
          <p:nvPr>
            <p:custDataLst>
              <p:tags r:id="rId22"/>
            </p:custDataLst>
          </p:nvPr>
        </p:nvSpPr>
        <p:spPr>
          <a:xfrm>
            <a:off x="5880100" y="443738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放大</a:t>
            </a:r>
          </a:p>
        </p:txBody>
      </p:sp>
      <p:sp>
        <p:nvSpPr>
          <p:cNvPr id="36" name="文本框 35"/>
          <p:cNvSpPr txBox="1"/>
          <p:nvPr>
            <p:custDataLst>
              <p:tags r:id="rId23"/>
            </p:custDataLst>
          </p:nvPr>
        </p:nvSpPr>
        <p:spPr>
          <a:xfrm>
            <a:off x="7392035" y="443738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虚像</a:t>
            </a:r>
          </a:p>
        </p:txBody>
      </p:sp>
      <p:sp>
        <p:nvSpPr>
          <p:cNvPr id="41" name="文本框 40"/>
          <p:cNvSpPr txBox="1"/>
          <p:nvPr>
            <p:custDataLst>
              <p:tags r:id="rId24"/>
            </p:custDataLst>
          </p:nvPr>
        </p:nvSpPr>
        <p:spPr>
          <a:xfrm>
            <a:off x="9048115" y="4437380"/>
            <a:ext cx="1003300" cy="558165"/>
          </a:xfrm>
          <a:prstGeom prst="rect">
            <a:avLst/>
          </a:prstGeom>
          <a:noFill/>
        </p:spPr>
        <p:txBody>
          <a:bodyPr wrap="square" rtlCol="0">
            <a:noAutofit/>
          </a:bodyPr>
          <a:lstStyle/>
          <a:p>
            <a:pPr>
              <a:lnSpc>
                <a:spcPct val="120000"/>
              </a:lnSpc>
            </a:pPr>
            <a:r>
              <a:rPr lang="zh-CN" altLang="en-US" sz="2800">
                <a:solidFill>
                  <a:srgbClr val="FF0000"/>
                </a:solidFill>
                <a:latin typeface="微软雅黑" panose="020B0503020204020204" charset="-122"/>
                <a:ea typeface="微软雅黑"/>
              </a:rPr>
              <a:t>同侧</a:t>
            </a:r>
          </a:p>
        </p:txBody>
      </p:sp>
      <p:sp>
        <p:nvSpPr>
          <p:cNvPr id="42" name="文本框 41"/>
          <p:cNvSpPr txBox="1"/>
          <p:nvPr>
            <p:custDataLst>
              <p:tags r:id="rId25"/>
            </p:custDataLst>
          </p:nvPr>
        </p:nvSpPr>
        <p:spPr>
          <a:xfrm>
            <a:off x="2955925" y="4437380"/>
            <a:ext cx="1190625" cy="594360"/>
          </a:xfrm>
          <a:prstGeom prst="rect">
            <a:avLst/>
          </a:prstGeom>
          <a:noFill/>
        </p:spPr>
        <p:txBody>
          <a:bodyPr wrap="square" rtlCol="0">
            <a:noAutofit/>
          </a:bodyPr>
          <a:lstStyle/>
          <a:p>
            <a:pPr>
              <a:lnSpc>
                <a:spcPct val="120000"/>
              </a:lnSpc>
            </a:pPr>
            <a:r>
              <a:rPr lang="en-US" altLang="zh-CN" sz="2800">
                <a:solidFill>
                  <a:srgbClr val="FF0000"/>
                </a:solidFill>
                <a:latin typeface="Times New Roman" panose="02020603050405020304" pitchFamily="18" charset="0"/>
                <a:ea typeface="微软雅黑"/>
                <a:cs typeface="Times New Roman" panose="02020603050405020304" pitchFamily="18" charset="0"/>
              </a:rPr>
              <a:t>    </a:t>
            </a:r>
            <a:r>
              <a:rPr lang="en-US" altLang="zh-CN" sz="2800">
                <a:solidFill>
                  <a:srgbClr val="FF0000"/>
                </a:solidFill>
                <a:latin typeface="微软雅黑" panose="020B0503020204020204" charset="-122"/>
                <a:ea typeface="微软雅黑"/>
                <a:cs typeface="Times New Roman" panose="02020603050405020304" pitchFamily="18" charset="0"/>
              </a:rPr>
              <a:t>/</a:t>
            </a:r>
          </a:p>
        </p:txBody>
      </p:sp>
      <p:sp>
        <p:nvSpPr>
          <p:cNvPr id="18" name="文本框 3"/>
          <p:cNvSpPr txBox="1"/>
          <p:nvPr>
            <p:custDataLst>
              <p:tags r:id="rId26"/>
            </p:custDataLst>
          </p:nvPr>
        </p:nvSpPr>
        <p:spPr>
          <a:xfrm>
            <a:off x="1703705" y="4994910"/>
            <a:ext cx="8667750" cy="1577340"/>
          </a:xfrm>
          <a:prstGeom prst="rect">
            <a:avLst/>
          </a:prstGeom>
          <a:noFill/>
          <a:ln w="9525">
            <a:noFill/>
          </a:ln>
        </p:spPr>
        <p:txBody>
          <a:bodyPr>
            <a:noAutofit/>
          </a:bodyPr>
          <a:lstStyle/>
          <a:p>
            <a:pPr algn="ctr" eaLnBrk="1" hangingPunct="1">
              <a:lnSpc>
                <a:spcPct val="150000"/>
              </a:lnSpc>
            </a:pPr>
            <a:r>
              <a:rPr lang="zh-CN" altLang="zh-CN" sz="3200" b="1">
                <a:solidFill>
                  <a:srgbClr val="FF0000"/>
                </a:solidFill>
                <a:latin typeface="微软雅黑" panose="020B0503020204020204" charset="-122"/>
                <a:ea typeface="微软雅黑"/>
              </a:rPr>
              <a:t>一倍焦距分虚实；二倍焦距分大小。</a:t>
            </a:r>
          </a:p>
          <a:p>
            <a:pPr algn="ctr" eaLnBrk="1" hangingPunct="1">
              <a:lnSpc>
                <a:spcPct val="150000"/>
              </a:lnSpc>
            </a:pPr>
            <a:r>
              <a:rPr lang="zh-CN" altLang="zh-CN" sz="3200" b="1">
                <a:solidFill>
                  <a:srgbClr val="FF0000"/>
                </a:solidFill>
                <a:latin typeface="微软雅黑" panose="020B0503020204020204" charset="-122"/>
                <a:ea typeface="微软雅黑"/>
              </a:rPr>
              <a:t>实像总是异侧倒；虚像总是同侧正。</a:t>
            </a:r>
          </a:p>
          <a:p>
            <a:pPr algn="ctr" eaLnBrk="1" hangingPunct="1">
              <a:lnSpc>
                <a:spcPct val="150000"/>
              </a:lnSpc>
            </a:pPr>
            <a:endParaRPr lang="zh-CN" altLang="zh-CN" sz="3200" b="1">
              <a:solidFill>
                <a:srgbClr val="FF0000"/>
              </a:solidFill>
              <a:latin typeface="微软雅黑" panose="020B0503020204020204" charset="-122"/>
              <a:ea typeface="微软雅黑"/>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randombar(horizontal)">
                                      <p:cBhvr>
                                        <p:cTn id="32" dur="500"/>
                                        <p:tgtEl>
                                          <p:spTgt spid="14"/>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randombar(horizontal)">
                                      <p:cBhvr>
                                        <p:cTn id="37" dur="500"/>
                                        <p:tgtEl>
                                          <p:spTgt spid="15"/>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randombar(horizontal)">
                                      <p:cBhvr>
                                        <p:cTn id="42" dur="500"/>
                                        <p:tgtEl>
                                          <p:spTgt spid="11"/>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randombar(horizontal)">
                                      <p:cBhvr>
                                        <p:cTn id="47" dur="500"/>
                                        <p:tgtEl>
                                          <p:spTgt spid="16"/>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randombar(horizontal)">
                                      <p:cBhvr>
                                        <p:cTn id="52" dur="500"/>
                                        <p:tgtEl>
                                          <p:spTgt spid="19"/>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randombar(horizontal)">
                                      <p:cBhvr>
                                        <p:cTn id="57" dur="500"/>
                                        <p:tgtEl>
                                          <p:spTgt spid="20"/>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randombar(horizontal)">
                                      <p:cBhvr>
                                        <p:cTn id="62" dur="500"/>
                                        <p:tgtEl>
                                          <p:spTgt spid="22"/>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14" presetClass="entr" presetSubtype="1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randombar(horizontal)">
                                      <p:cBhvr>
                                        <p:cTn id="67" dur="500"/>
                                        <p:tgtEl>
                                          <p:spTgt spid="17"/>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randombar(horizontal)">
                                      <p:cBhvr>
                                        <p:cTn id="72" dur="500"/>
                                        <p:tgtEl>
                                          <p:spTgt spid="24"/>
                                        </p:tgtEl>
                                      </p:cBhvr>
                                    </p:animEffect>
                                  </p:childTnLst>
                                </p:cTn>
                              </p:par>
                            </p:childTnLst>
                          </p:cTn>
                        </p:par>
                      </p:childTnLst>
                    </p:cTn>
                  </p:par>
                  <p:par>
                    <p:cTn id="73" fill="hold" nodeType="clickPar">
                      <p:stCondLst>
                        <p:cond delay="indefinite"/>
                      </p:stCondLst>
                      <p:childTnLst>
                        <p:par>
                          <p:cTn id="74" fill="hold">
                            <p:stCondLst>
                              <p:cond delay="0"/>
                            </p:stCondLst>
                            <p:childTnLst>
                              <p:par>
                                <p:cTn id="75" presetID="14" presetClass="entr" presetSubtype="1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randombar(horizontal)">
                                      <p:cBhvr>
                                        <p:cTn id="77" dur="500"/>
                                        <p:tgtEl>
                                          <p:spTgt spid="21"/>
                                        </p:tgtEl>
                                      </p:cBhvr>
                                    </p:animEffect>
                                  </p:childTnLst>
                                </p:cTn>
                              </p:par>
                            </p:childTnLst>
                          </p:cTn>
                        </p:par>
                      </p:childTnLst>
                    </p:cTn>
                  </p:par>
                  <p:par>
                    <p:cTn id="78" fill="hold" nodeType="clickPar">
                      <p:stCondLst>
                        <p:cond delay="indefinite"/>
                      </p:stCondLst>
                      <p:childTnLst>
                        <p:par>
                          <p:cTn id="79" fill="hold">
                            <p:stCondLst>
                              <p:cond delay="0"/>
                            </p:stCondLst>
                            <p:childTnLst>
                              <p:par>
                                <p:cTn id="80" presetID="14" presetClass="entr" presetSubtype="10" fill="hold" grpId="0" nodeType="click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randombar(horizontal)">
                                      <p:cBhvr>
                                        <p:cTn id="82" dur="500"/>
                                        <p:tgtEl>
                                          <p:spTgt spid="27"/>
                                        </p:tgtEl>
                                      </p:cBhvr>
                                    </p:animEffect>
                                  </p:childTnLst>
                                </p:cTn>
                              </p:par>
                            </p:childTnLst>
                          </p:cTn>
                        </p:par>
                      </p:childTnLst>
                    </p:cTn>
                  </p:par>
                  <p:par>
                    <p:cTn id="83" fill="hold" nodeType="clickPar">
                      <p:stCondLst>
                        <p:cond delay="indefinite"/>
                      </p:stCondLst>
                      <p:childTnLst>
                        <p:par>
                          <p:cTn id="84" fill="hold">
                            <p:stCondLst>
                              <p:cond delay="0"/>
                            </p:stCondLst>
                            <p:childTnLst>
                              <p:par>
                                <p:cTn id="85" presetID="14" presetClass="entr" presetSubtype="10" fill="hold" grpId="0" nodeType="clickEffect">
                                  <p:stCondLst>
                                    <p:cond delay="0"/>
                                  </p:stCondLst>
                                  <p:childTnLst>
                                    <p:set>
                                      <p:cBhvr>
                                        <p:cTn id="86" dur="1" fill="hold">
                                          <p:stCondLst>
                                            <p:cond delay="0"/>
                                          </p:stCondLst>
                                        </p:cTn>
                                        <p:tgtEl>
                                          <p:spTgt spid="30"/>
                                        </p:tgtEl>
                                        <p:attrNameLst>
                                          <p:attrName>style.visibility</p:attrName>
                                        </p:attrNameLst>
                                      </p:cBhvr>
                                      <p:to>
                                        <p:strVal val="visible"/>
                                      </p:to>
                                    </p:set>
                                    <p:animEffect transition="in" filter="randombar(horizontal)">
                                      <p:cBhvr>
                                        <p:cTn id="87" dur="500"/>
                                        <p:tgtEl>
                                          <p:spTgt spid="30"/>
                                        </p:tgtEl>
                                      </p:cBhvr>
                                    </p:animEffect>
                                  </p:childTnLst>
                                </p:cTn>
                              </p:par>
                            </p:childTnLst>
                          </p:cTn>
                        </p:par>
                      </p:childTnLst>
                    </p:cTn>
                  </p:par>
                  <p:par>
                    <p:cTn id="88" fill="hold" nodeType="clickPar">
                      <p:stCondLst>
                        <p:cond delay="indefinite"/>
                      </p:stCondLst>
                      <p:childTnLst>
                        <p:par>
                          <p:cTn id="89" fill="hold">
                            <p:stCondLst>
                              <p:cond delay="0"/>
                            </p:stCondLst>
                            <p:childTnLst>
                              <p:par>
                                <p:cTn id="90" presetID="14" presetClass="entr" presetSubtype="10" fill="hold" grpId="0" nodeType="click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randombar(horizontal)">
                                      <p:cBhvr>
                                        <p:cTn id="92" dur="500"/>
                                        <p:tgtEl>
                                          <p:spTgt spid="29"/>
                                        </p:tgtEl>
                                      </p:cBhvr>
                                    </p:animEffect>
                                  </p:childTnLst>
                                </p:cTn>
                              </p:par>
                            </p:childTnLst>
                          </p:cTn>
                        </p:par>
                      </p:childTnLst>
                    </p:cTn>
                  </p:par>
                  <p:par>
                    <p:cTn id="93" fill="hold" nodeType="clickPar">
                      <p:stCondLst>
                        <p:cond delay="indefinite"/>
                      </p:stCondLst>
                      <p:childTnLst>
                        <p:par>
                          <p:cTn id="94" fill="hold">
                            <p:stCondLst>
                              <p:cond delay="0"/>
                            </p:stCondLst>
                            <p:childTnLst>
                              <p:par>
                                <p:cTn id="95" presetID="14" presetClass="entr" presetSubtype="10" fill="hold" grpId="0" nodeType="clickEffect">
                                  <p:stCondLst>
                                    <p:cond delay="0"/>
                                  </p:stCondLst>
                                  <p:childTnLst>
                                    <p:set>
                                      <p:cBhvr>
                                        <p:cTn id="96" dur="1" fill="hold">
                                          <p:stCondLst>
                                            <p:cond delay="0"/>
                                          </p:stCondLst>
                                        </p:cTn>
                                        <p:tgtEl>
                                          <p:spTgt spid="33"/>
                                        </p:tgtEl>
                                        <p:attrNameLst>
                                          <p:attrName>style.visibility</p:attrName>
                                        </p:attrNameLst>
                                      </p:cBhvr>
                                      <p:to>
                                        <p:strVal val="visible"/>
                                      </p:to>
                                    </p:set>
                                    <p:animEffect transition="in" filter="randombar(horizontal)">
                                      <p:cBhvr>
                                        <p:cTn id="97" dur="500"/>
                                        <p:tgtEl>
                                          <p:spTgt spid="33"/>
                                        </p:tgtEl>
                                      </p:cBhvr>
                                    </p:animEffect>
                                  </p:childTnLst>
                                </p:cTn>
                              </p:par>
                            </p:childTnLst>
                          </p:cTn>
                        </p:par>
                      </p:childTnLst>
                    </p:cTn>
                  </p:par>
                  <p:par>
                    <p:cTn id="98" fill="hold" nodeType="clickPar">
                      <p:stCondLst>
                        <p:cond delay="indefinite"/>
                      </p:stCondLst>
                      <p:childTnLst>
                        <p:par>
                          <p:cTn id="99" fill="hold">
                            <p:stCondLst>
                              <p:cond delay="0"/>
                            </p:stCondLst>
                            <p:childTnLst>
                              <p:par>
                                <p:cTn id="100" presetID="14" presetClass="entr" presetSubtype="10" fill="hold" grpId="0" nodeType="clickEffect">
                                  <p:stCondLst>
                                    <p:cond delay="0"/>
                                  </p:stCondLst>
                                  <p:childTnLst>
                                    <p:set>
                                      <p:cBhvr>
                                        <p:cTn id="101" dur="1" fill="hold">
                                          <p:stCondLst>
                                            <p:cond delay="0"/>
                                          </p:stCondLst>
                                        </p:cTn>
                                        <p:tgtEl>
                                          <p:spTgt spid="34"/>
                                        </p:tgtEl>
                                        <p:attrNameLst>
                                          <p:attrName>style.visibility</p:attrName>
                                        </p:attrNameLst>
                                      </p:cBhvr>
                                      <p:to>
                                        <p:strVal val="visible"/>
                                      </p:to>
                                    </p:set>
                                    <p:animEffect transition="in" filter="randombar(horizontal)">
                                      <p:cBhvr>
                                        <p:cTn id="102" dur="500"/>
                                        <p:tgtEl>
                                          <p:spTgt spid="34"/>
                                        </p:tgtEl>
                                      </p:cBhvr>
                                    </p:animEffect>
                                  </p:childTnLst>
                                </p:cTn>
                              </p:par>
                            </p:childTnLst>
                          </p:cTn>
                        </p:par>
                      </p:childTnLst>
                    </p:cTn>
                  </p:par>
                  <p:par>
                    <p:cTn id="103" fill="hold" nodeType="clickPar">
                      <p:stCondLst>
                        <p:cond delay="indefinite"/>
                      </p:stCondLst>
                      <p:childTnLst>
                        <p:par>
                          <p:cTn id="104" fill="hold">
                            <p:stCondLst>
                              <p:cond delay="0"/>
                            </p:stCondLst>
                            <p:childTnLst>
                              <p:par>
                                <p:cTn id="105" presetID="14" presetClass="entr" presetSubtype="10" fill="hold" grpId="0" nodeType="clickEffect">
                                  <p:stCondLst>
                                    <p:cond delay="0"/>
                                  </p:stCondLst>
                                  <p:childTnLst>
                                    <p:set>
                                      <p:cBhvr>
                                        <p:cTn id="106" dur="1" fill="hold">
                                          <p:stCondLst>
                                            <p:cond delay="0"/>
                                          </p:stCondLst>
                                        </p:cTn>
                                        <p:tgtEl>
                                          <p:spTgt spid="36"/>
                                        </p:tgtEl>
                                        <p:attrNameLst>
                                          <p:attrName>style.visibility</p:attrName>
                                        </p:attrNameLst>
                                      </p:cBhvr>
                                      <p:to>
                                        <p:strVal val="visible"/>
                                      </p:to>
                                    </p:set>
                                    <p:animEffect transition="in" filter="randombar(horizontal)">
                                      <p:cBhvr>
                                        <p:cTn id="107" dur="500"/>
                                        <p:tgtEl>
                                          <p:spTgt spid="36"/>
                                        </p:tgtEl>
                                      </p:cBhvr>
                                    </p:animEffect>
                                  </p:childTnLst>
                                </p:cTn>
                              </p:par>
                            </p:childTnLst>
                          </p:cTn>
                        </p:par>
                      </p:childTnLst>
                    </p:cTn>
                  </p:par>
                  <p:par>
                    <p:cTn id="108" fill="hold" nodeType="clickPar">
                      <p:stCondLst>
                        <p:cond delay="indefinite"/>
                      </p:stCondLst>
                      <p:childTnLst>
                        <p:par>
                          <p:cTn id="109" fill="hold">
                            <p:stCondLst>
                              <p:cond delay="0"/>
                            </p:stCondLst>
                            <p:childTnLst>
                              <p:par>
                                <p:cTn id="110" presetID="14" presetClass="entr" presetSubtype="10" fill="hold" grpId="0" nodeType="clickEffect">
                                  <p:stCondLst>
                                    <p:cond delay="0"/>
                                  </p:stCondLst>
                                  <p:childTnLst>
                                    <p:set>
                                      <p:cBhvr>
                                        <p:cTn id="111" dur="1" fill="hold">
                                          <p:stCondLst>
                                            <p:cond delay="0"/>
                                          </p:stCondLst>
                                        </p:cTn>
                                        <p:tgtEl>
                                          <p:spTgt spid="41"/>
                                        </p:tgtEl>
                                        <p:attrNameLst>
                                          <p:attrName>style.visibility</p:attrName>
                                        </p:attrNameLst>
                                      </p:cBhvr>
                                      <p:to>
                                        <p:strVal val="visible"/>
                                      </p:to>
                                    </p:set>
                                    <p:animEffect transition="in" filter="randombar(horizontal)">
                                      <p:cBhvr>
                                        <p:cTn id="112" dur="500"/>
                                        <p:tgtEl>
                                          <p:spTgt spid="41"/>
                                        </p:tgtEl>
                                      </p:cBhvr>
                                    </p:animEffect>
                                  </p:childTnLst>
                                </p:cTn>
                              </p:par>
                            </p:childTnLst>
                          </p:cTn>
                        </p:par>
                      </p:childTnLst>
                    </p:cTn>
                  </p:par>
                  <p:par>
                    <p:cTn id="113" fill="hold" nodeType="clickPar">
                      <p:stCondLst>
                        <p:cond delay="indefinite"/>
                      </p:stCondLst>
                      <p:childTnLst>
                        <p:par>
                          <p:cTn id="114" fill="hold">
                            <p:stCondLst>
                              <p:cond delay="0"/>
                            </p:stCondLst>
                            <p:childTnLst>
                              <p:par>
                                <p:cTn id="115" presetID="14" presetClass="entr" presetSubtype="10" fill="hold" grpId="0" nodeType="clickEffect">
                                  <p:stCondLst>
                                    <p:cond delay="0"/>
                                  </p:stCondLst>
                                  <p:childTnLst>
                                    <p:set>
                                      <p:cBhvr>
                                        <p:cTn id="116" dur="1" fill="hold">
                                          <p:stCondLst>
                                            <p:cond delay="0"/>
                                          </p:stCondLst>
                                        </p:cTn>
                                        <p:tgtEl>
                                          <p:spTgt spid="42"/>
                                        </p:tgtEl>
                                        <p:attrNameLst>
                                          <p:attrName>style.visibility</p:attrName>
                                        </p:attrNameLst>
                                      </p:cBhvr>
                                      <p:to>
                                        <p:strVal val="visible"/>
                                      </p:to>
                                    </p:set>
                                    <p:animEffect transition="in" filter="randombar(horizontal)">
                                      <p:cBhvr>
                                        <p:cTn id="117" dur="500"/>
                                        <p:tgtEl>
                                          <p:spTgt spid="42"/>
                                        </p:tgtEl>
                                      </p:cBhvr>
                                    </p:animEffect>
                                  </p:childTnLst>
                                </p:cTn>
                              </p:par>
                            </p:childTnLst>
                          </p:cTn>
                        </p:par>
                      </p:childTnLst>
                    </p:cTn>
                  </p:par>
                  <p:par>
                    <p:cTn id="118" fill="hold" nodeType="clickPar">
                      <p:stCondLst>
                        <p:cond delay="indefinite"/>
                      </p:stCondLst>
                      <p:childTnLst>
                        <p:par>
                          <p:cTn id="119" fill="hold">
                            <p:stCondLst>
                              <p:cond delay="0"/>
                            </p:stCondLst>
                            <p:childTnLst>
                              <p:par>
                                <p:cTn id="120" presetID="9" presetClass="entr" presetSubtype="0" fill="hold" grpId="0" nodeType="clickEffect">
                                  <p:stCondLst>
                                    <p:cond delay="0"/>
                                  </p:stCondLst>
                                  <p:childTnLst>
                                    <p:set>
                                      <p:cBhvr>
                                        <p:cTn id="121" dur="1" fill="hold">
                                          <p:stCondLst>
                                            <p:cond delay="0"/>
                                          </p:stCondLst>
                                        </p:cTn>
                                        <p:tgtEl>
                                          <p:spTgt spid="18"/>
                                        </p:tgtEl>
                                        <p:attrNameLst>
                                          <p:attrName>style.visibility</p:attrName>
                                        </p:attrNameLst>
                                      </p:cBhvr>
                                      <p:to>
                                        <p:strVal val="visible"/>
                                      </p:to>
                                    </p:set>
                                    <p:animEffect transition="in" filter="dissolve">
                                      <p:cBhvr>
                                        <p:cTn id="122" dur="500"/>
                                        <p:tgtEl>
                                          <p:spTgt spid="18"/>
                                        </p:tgtEl>
                                      </p:cBhvr>
                                    </p:animEffect>
                                  </p:childTnLst>
                                </p:cTn>
                              </p:par>
                            </p:childTnLst>
                          </p:cTn>
                        </p:par>
                      </p:childTnLst>
                    </p:cTn>
                  </p:par>
                  <p:par>
                    <p:cTn id="123" fill="hold" nodeType="clickPar">
                      <p:stCondLst>
                        <p:cond delay="indefinite"/>
                      </p:stCondLst>
                      <p:childTnLst>
                        <p:par>
                          <p:cTn id="124" fill="hold">
                            <p:stCondLst>
                              <p:cond delay="0"/>
                            </p:stCondLst>
                            <p:childTnLst>
                              <p:par>
                                <p:cTn id="125" presetID="27" presetClass="entr" presetSubtype="0" fill="hold" nodeType="clickEffect">
                                  <p:stCondLst>
                                    <p:cond delay="0"/>
                                  </p:stCondLst>
                                  <p:iterate type="lt">
                                    <p:tmPct val="50000"/>
                                  </p:iterate>
                                  <p:childTnLst>
                                    <p:set>
                                      <p:cBhvr>
                                        <p:cTn id="126" dur="1" fill="hold">
                                          <p:stCondLst>
                                            <p:cond delay="0"/>
                                          </p:stCondLst>
                                        </p:cTn>
                                        <p:tgtEl>
                                          <p:spTgt spid="18">
                                            <p:txEl>
                                              <p:pRg st="0" end="0"/>
                                            </p:txEl>
                                          </p:spTgt>
                                        </p:tgtEl>
                                        <p:attrNameLst>
                                          <p:attrName>style.visibility</p:attrName>
                                        </p:attrNameLst>
                                      </p:cBhvr>
                                      <p:to>
                                        <p:strVal val="visible"/>
                                      </p:to>
                                    </p:set>
                                    <p:anim calcmode="discrete" valueType="clr">
                                      <p:cBhvr override="childStyle">
                                        <p:cTn id="127" dur="80"/>
                                        <p:tgtEl>
                                          <p:spTgt spid="1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28" dur="80"/>
                                        <p:tgtEl>
                                          <p:spTgt spid="18">
                                            <p:txEl>
                                              <p:pRg st="0" end="0"/>
                                            </p:txEl>
                                          </p:spTgt>
                                        </p:tgtEl>
                                        <p:attrNameLst>
                                          <p:attrName>fillcolor</p:attrName>
                                        </p:attrNameLst>
                                      </p:cBhvr>
                                      <p:tavLst>
                                        <p:tav tm="0">
                                          <p:val>
                                            <p:clrVal>
                                              <a:schemeClr val="accent2"/>
                                            </p:clrVal>
                                          </p:val>
                                        </p:tav>
                                        <p:tav tm="50000">
                                          <p:val>
                                            <p:clrVal>
                                              <a:schemeClr val="hlink"/>
                                            </p:clrVal>
                                          </p:val>
                                        </p:tav>
                                      </p:tavLst>
                                    </p:anim>
                                    <p:set>
                                      <p:cBhvr>
                                        <p:cTn id="129" dur="80"/>
                                        <p:tgtEl>
                                          <p:spTgt spid="18">
                                            <p:txEl>
                                              <p:pRg st="0" end="0"/>
                                            </p:txEl>
                                          </p:spTgt>
                                        </p:tgtEl>
                                        <p:attrNameLst>
                                          <p:attrName>fill.type</p:attrName>
                                        </p:attrNameLst>
                                      </p:cBhvr>
                                      <p:to>
                                        <p:strVal val="solid"/>
                                      </p:to>
                                    </p:set>
                                  </p:childTnLst>
                                </p:cTn>
                              </p:par>
                            </p:childTnLst>
                          </p:cTn>
                        </p:par>
                      </p:childTnLst>
                    </p:cTn>
                  </p:par>
                  <p:par>
                    <p:cTn id="130" fill="hold" nodeType="clickPar">
                      <p:stCondLst>
                        <p:cond delay="indefinite"/>
                      </p:stCondLst>
                      <p:childTnLst>
                        <p:par>
                          <p:cTn id="131" fill="hold">
                            <p:stCondLst>
                              <p:cond delay="0"/>
                            </p:stCondLst>
                            <p:childTnLst>
                              <p:par>
                                <p:cTn id="132" presetID="27" presetClass="entr" presetSubtype="0" fill="hold" nodeType="clickEffect">
                                  <p:stCondLst>
                                    <p:cond delay="0"/>
                                  </p:stCondLst>
                                  <p:iterate type="lt">
                                    <p:tmPct val="50000"/>
                                  </p:iterate>
                                  <p:childTnLst>
                                    <p:set>
                                      <p:cBhvr>
                                        <p:cTn id="133" dur="1" fill="hold">
                                          <p:stCondLst>
                                            <p:cond delay="0"/>
                                          </p:stCondLst>
                                        </p:cTn>
                                        <p:tgtEl>
                                          <p:spTgt spid="18">
                                            <p:txEl>
                                              <p:pRg st="1" end="1"/>
                                            </p:txEl>
                                          </p:spTgt>
                                        </p:tgtEl>
                                        <p:attrNameLst>
                                          <p:attrName>style.visibility</p:attrName>
                                        </p:attrNameLst>
                                      </p:cBhvr>
                                      <p:to>
                                        <p:strVal val="visible"/>
                                      </p:to>
                                    </p:set>
                                    <p:anim calcmode="discrete" valueType="clr">
                                      <p:cBhvr override="childStyle">
                                        <p:cTn id="134" dur="80"/>
                                        <p:tgtEl>
                                          <p:spTgt spid="1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5" dur="80"/>
                                        <p:tgtEl>
                                          <p:spTgt spid="18">
                                            <p:txEl>
                                              <p:pRg st="1" end="1"/>
                                            </p:txEl>
                                          </p:spTgt>
                                        </p:tgtEl>
                                        <p:attrNameLst>
                                          <p:attrName>fillcolor</p:attrName>
                                        </p:attrNameLst>
                                      </p:cBhvr>
                                      <p:tavLst>
                                        <p:tav tm="0">
                                          <p:val>
                                            <p:clrVal>
                                              <a:schemeClr val="accent2"/>
                                            </p:clrVal>
                                          </p:val>
                                        </p:tav>
                                        <p:tav tm="50000">
                                          <p:val>
                                            <p:clrVal>
                                              <a:schemeClr val="hlink"/>
                                            </p:clrVal>
                                          </p:val>
                                        </p:tav>
                                      </p:tavLst>
                                    </p:anim>
                                    <p:set>
                                      <p:cBhvr>
                                        <p:cTn id="136" dur="80"/>
                                        <p:tgtEl>
                                          <p:spTgt spid="18">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p:bldP spid="10" grpId="0"/>
      <p:bldP spid="12" grpId="0"/>
      <p:bldP spid="13" grpId="0"/>
      <p:bldP spid="14" grpId="0"/>
      <p:bldP spid="15" grpId="0"/>
      <p:bldP spid="11" grpId="0"/>
      <p:bldP spid="16" grpId="0"/>
      <p:bldP spid="19" grpId="0"/>
      <p:bldP spid="20" grpId="0"/>
      <p:bldP spid="22" grpId="0"/>
      <p:bldP spid="17" grpId="0"/>
      <p:bldP spid="24" grpId="0"/>
      <p:bldP spid="21" grpId="0"/>
      <p:bldP spid="27" grpId="0"/>
      <p:bldP spid="30" grpId="0"/>
      <p:bldP spid="29" grpId="0"/>
      <p:bldP spid="33" grpId="0"/>
      <p:bldP spid="34" grpId="0"/>
      <p:bldP spid="36" grpId="0"/>
      <p:bldP spid="41" grpId="0"/>
      <p:bldP spid="42"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1"/>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2"/>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3"/>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3"/>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望远镜</a:t>
            </a:r>
          </a:p>
        </p:txBody>
      </p:sp>
      <p:pic>
        <p:nvPicPr>
          <p:cNvPr id="106" name="图片 105"/>
          <p:cNvPicPr>
            <a:picLocks noChangeAspect="1"/>
          </p:cNvPicPr>
          <p:nvPr>
            <p:custDataLst>
              <p:tags r:id="rId4"/>
            </p:custDataLst>
          </p:nvPr>
        </p:nvPicPr>
        <p:blipFill>
          <a:blip r:embed="rId15"/>
          <a:srcRect t="3990"/>
          <a:stretch>
            <a:fillRect/>
          </a:stretch>
        </p:blipFill>
        <p:spPr>
          <a:xfrm>
            <a:off x="5951855" y="1990090"/>
            <a:ext cx="3645535" cy="3688715"/>
          </a:xfrm>
          <a:prstGeom prst="rect">
            <a:avLst/>
          </a:prstGeom>
          <a:noFill/>
          <a:ln w="9525">
            <a:noFill/>
          </a:ln>
        </p:spPr>
      </p:pic>
      <p:sp>
        <p:nvSpPr>
          <p:cNvPr id="4" name="文本框 3"/>
          <p:cNvSpPr txBox="1"/>
          <p:nvPr>
            <p:custDataLst>
              <p:tags r:id="rId5"/>
            </p:custDataLst>
          </p:nvPr>
        </p:nvSpPr>
        <p:spPr>
          <a:xfrm>
            <a:off x="767715" y="908685"/>
            <a:ext cx="10349230" cy="793115"/>
          </a:xfrm>
          <a:prstGeom prst="rect">
            <a:avLst/>
          </a:prstGeom>
          <a:noFill/>
        </p:spPr>
        <p:txBody>
          <a:bodyPr wrap="square" rtlCol="0">
            <a:noAutofit/>
          </a:bodyPr>
          <a:lstStyle/>
          <a:p>
            <a:pPr>
              <a:lnSpc>
                <a:spcPct val="130000"/>
              </a:lnSpc>
            </a:pPr>
            <a:r>
              <a:rPr lang="zh-CN" altLang="en-US" sz="2800">
                <a:latin typeface="微软雅黑" panose="020B0503020204020204" charset="-122"/>
                <a:ea typeface="微软雅黑"/>
              </a:rPr>
              <a:t>望远镜按工作原理来分，可分为折射式望远镜和反射式望远镜等。</a:t>
            </a:r>
          </a:p>
        </p:txBody>
      </p:sp>
      <p:grpSp>
        <p:nvGrpSpPr>
          <p:cNvPr id="13" name="组合 12"/>
          <p:cNvGrpSpPr/>
          <p:nvPr>
            <p:custDataLst>
              <p:tags r:id="rId6"/>
            </p:custDataLst>
          </p:nvPr>
        </p:nvGrpSpPr>
        <p:grpSpPr>
          <a:xfrm>
            <a:off x="366015" y="1168112"/>
            <a:ext cx="295322" cy="210471"/>
            <a:chOff x="435463" y="1226414"/>
            <a:chExt cx="295380" cy="210512"/>
          </a:xfrm>
        </p:grpSpPr>
        <p:sp>
          <p:nvSpPr>
            <p:cNvPr id="14" name="矩形 13"/>
            <p:cNvSpPr/>
            <p:nvPr>
              <p:custDataLst>
                <p:tags r:id="rId9"/>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custDataLst>
                <p:tags r:id="rId10"/>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pic>
        <p:nvPicPr>
          <p:cNvPr id="109" name="图片 108"/>
          <p:cNvPicPr>
            <a:picLocks noChangeAspect="1"/>
          </p:cNvPicPr>
          <p:nvPr>
            <p:custDataLst>
              <p:tags r:id="rId7"/>
            </p:custDataLst>
          </p:nvPr>
        </p:nvPicPr>
        <p:blipFill>
          <a:blip r:embed="rId16">
            <a:clrChange>
              <a:clrFrom>
                <a:srgbClr val="FFFFFF">
                  <a:alpha val="100000"/>
                </a:srgbClr>
              </a:clrFrom>
              <a:clrTo>
                <a:srgbClr val="FFFFFF">
                  <a:alpha val="100000"/>
                  <a:alpha val="0"/>
                </a:srgbClr>
              </a:clrTo>
            </a:clrChange>
          </a:blip>
          <a:stretch>
            <a:fillRect/>
          </a:stretch>
        </p:blipFill>
        <p:spPr>
          <a:xfrm flipH="1">
            <a:off x="2783205" y="1628775"/>
            <a:ext cx="2854325" cy="4234815"/>
          </a:xfrm>
          <a:prstGeom prst="rect">
            <a:avLst/>
          </a:prstGeom>
          <a:noFill/>
          <a:ln w="9525">
            <a:noFill/>
          </a:ln>
        </p:spPr>
      </p:pic>
      <p:sp>
        <p:nvSpPr>
          <p:cNvPr id="6" name="文本框 5"/>
          <p:cNvSpPr txBox="1"/>
          <p:nvPr>
            <p:custDataLst>
              <p:tags r:id="rId8"/>
            </p:custDataLst>
          </p:nvPr>
        </p:nvSpPr>
        <p:spPr>
          <a:xfrm>
            <a:off x="4223385" y="5877560"/>
            <a:ext cx="2359025" cy="542290"/>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反射式望远镜</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dissolve">
                                      <p:cBhvr>
                                        <p:cTn id="7" dur="500"/>
                                        <p:tgtEl>
                                          <p:spTgt spid="109"/>
                                        </p:tgtEl>
                                      </p:cBhvr>
                                    </p:animEffect>
                                  </p:childTnLst>
                                </p:cTn>
                              </p:par>
                              <p:par>
                                <p:cTn id="8" presetID="9" presetClass="entr" presetSubtype="0" fill="hold" nodeType="withEffect">
                                  <p:stCondLst>
                                    <p:cond delay="0"/>
                                  </p:stCondLst>
                                  <p:childTnLst>
                                    <p:set>
                                      <p:cBhvr>
                                        <p:cTn id="9" dur="1" fill="hold">
                                          <p:stCondLst>
                                            <p:cond delay="0"/>
                                          </p:stCondLst>
                                        </p:cTn>
                                        <p:tgtEl>
                                          <p:spTgt spid="106"/>
                                        </p:tgtEl>
                                        <p:attrNameLst>
                                          <p:attrName>style.visibility</p:attrName>
                                        </p:attrNameLst>
                                      </p:cBhvr>
                                      <p:to>
                                        <p:strVal val="visible"/>
                                      </p:to>
                                    </p:set>
                                    <p:animEffect transition="in" filter="dissolve">
                                      <p:cBhvr>
                                        <p:cTn id="10" dur="500"/>
                                        <p:tgtEl>
                                          <p:spTgt spid="106"/>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dissolv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4"/>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5"/>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6"/>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p:custDataLst>
              <p:tags r:id="rId3"/>
            </p:custDataLst>
          </p:nvPr>
        </p:nvGrpSpPr>
        <p:grpSpPr>
          <a:xfrm>
            <a:off x="119380" y="836930"/>
            <a:ext cx="8035290" cy="993775"/>
            <a:chOff x="188" y="1318"/>
            <a:chExt cx="12654" cy="1565"/>
          </a:xfrm>
        </p:grpSpPr>
        <p:pic>
          <p:nvPicPr>
            <p:cNvPr id="4" name="图片 3" descr="放大镜"/>
            <p:cNvPicPr>
              <a:picLocks noChangeAspect="1"/>
            </p:cNvPicPr>
            <p:nvPr>
              <p:custDataLst>
                <p:tags r:id="rId11"/>
              </p:custDataLst>
            </p:nvPr>
          </p:nvPicPr>
          <p:blipFill>
            <a:blip r:embed="rId18">
              <a:extLst>
                <a:ext uri="{96DAC541-7B7A-43D3-8B79-37D633B846F1}">
                  <asvg:svgBlip xmlns:asvg="http://schemas.microsoft.com/office/drawing/2016/SVG/main" r:embed="rId19"/>
                </a:ext>
              </a:extLst>
            </a:blip>
            <a:stretch>
              <a:fillRect/>
            </a:stretch>
          </p:blipFill>
          <p:spPr>
            <a:xfrm rot="21060000">
              <a:off x="463" y="1851"/>
              <a:ext cx="1032" cy="1032"/>
            </a:xfrm>
            <a:prstGeom prst="rect">
              <a:avLst/>
            </a:prstGeom>
          </p:spPr>
        </p:pic>
        <p:sp>
          <p:nvSpPr>
            <p:cNvPr id="6" name="文本框 5"/>
            <p:cNvSpPr txBox="1"/>
            <p:nvPr>
              <p:custDataLst>
                <p:tags r:id="rId12"/>
              </p:custDataLst>
            </p:nvPr>
          </p:nvSpPr>
          <p:spPr>
            <a:xfrm>
              <a:off x="1322" y="1658"/>
              <a:ext cx="11520" cy="1020"/>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实践活动：</a:t>
              </a:r>
              <a:r>
                <a:rPr lang="zh-CN" altLang="en-US" sz="3200">
                  <a:solidFill>
                    <a:schemeClr val="tx1"/>
                  </a:solidFill>
                  <a:latin typeface="微软雅黑" panose="020B0503020204020204" charset="-122"/>
                  <a:ea typeface="微软雅黑"/>
                </a:rPr>
                <a:t>自制望远镜</a:t>
              </a:r>
            </a:p>
          </p:txBody>
        </p:sp>
        <p:pic>
          <p:nvPicPr>
            <p:cNvPr id="3" name="图片 2" descr="齿轮"/>
            <p:cNvPicPr>
              <a:picLocks noChangeAspect="1"/>
            </p:cNvPicPr>
            <p:nvPr>
              <p:custDataLst>
                <p:tags r:id="rId13"/>
              </p:custDataLst>
            </p:nvPr>
          </p:nvPicPr>
          <p:blipFill>
            <a:blip r:embed="rId20">
              <a:extLst>
                <a:ext uri="{96DAC541-7B7A-43D3-8B79-37D633B846F1}">
                  <asvg:svgBlip xmlns:asvg="http://schemas.microsoft.com/office/drawing/2016/SVG/main" r:embed="rId21"/>
                </a:ext>
              </a:extLst>
            </a:blip>
            <a:stretch>
              <a:fillRect/>
            </a:stretch>
          </p:blipFill>
          <p:spPr>
            <a:xfrm rot="5400000">
              <a:off x="188" y="1318"/>
              <a:ext cx="1100" cy="1100"/>
            </a:xfrm>
            <a:prstGeom prst="rect">
              <a:avLst/>
            </a:prstGeom>
          </p:spPr>
        </p:pic>
      </p:grpSp>
      <p:sp>
        <p:nvSpPr>
          <p:cNvPr id="7" name="文本框 6"/>
          <p:cNvSpPr txBox="1"/>
          <p:nvPr>
            <p:custDataLst>
              <p:tags r:id="rId4"/>
            </p:custDataLst>
          </p:nvPr>
        </p:nvSpPr>
        <p:spPr>
          <a:xfrm>
            <a:off x="911225" y="1772920"/>
            <a:ext cx="5031740" cy="4231640"/>
          </a:xfrm>
          <a:prstGeom prst="rect">
            <a:avLst/>
          </a:prstGeom>
          <a:noFill/>
        </p:spPr>
        <p:txBody>
          <a:bodyPr wrap="square" rtlCol="0" anchor="t">
            <a:noAutofit/>
          </a:bodyPr>
          <a:lstStyle/>
          <a:p>
            <a:pPr>
              <a:lnSpc>
                <a:spcPct val="120000"/>
              </a:lnSpc>
            </a:pPr>
            <a:r>
              <a:rPr lang="en-US" altLang="zh-CN" sz="2800">
                <a:latin typeface="宋体" panose="02010600030101010101" pitchFamily="2" charset="-122"/>
                <a:cs typeface="宋体" panose="02010600030101010101" pitchFamily="2" charset="-122"/>
              </a:rPr>
              <a:t>    </a:t>
            </a:r>
            <a:r>
              <a:rPr lang="zh-CN" altLang="en-US" sz="2800">
                <a:latin typeface="宋体" panose="02010600030101010101" pitchFamily="2" charset="-122"/>
                <a:cs typeface="宋体" panose="02010600030101010101" pitchFamily="2" charset="-122"/>
              </a:rPr>
              <a:t>伽利略是世界上第一个用望远镜观测天体并进行绘制记录的科学家。图甲是伽利略亲手制作的望远镜，它由一个凸透镜和一个凹透镜组成，后人也称之为伽利略式望远镜。图乙是伽利略根据观测结果手绘的月面图。</a:t>
            </a:r>
          </a:p>
        </p:txBody>
      </p:sp>
      <p:grpSp>
        <p:nvGrpSpPr>
          <p:cNvPr id="12" name="组合 11"/>
          <p:cNvGrpSpPr/>
          <p:nvPr>
            <p:custDataLst>
              <p:tags r:id="rId5"/>
            </p:custDataLst>
          </p:nvPr>
        </p:nvGrpSpPr>
        <p:grpSpPr>
          <a:xfrm>
            <a:off x="6383655" y="1877695"/>
            <a:ext cx="4876800" cy="4160520"/>
            <a:chOff x="10394" y="2957"/>
            <a:chExt cx="7680" cy="6552"/>
          </a:xfrm>
        </p:grpSpPr>
        <p:grpSp>
          <p:nvGrpSpPr>
            <p:cNvPr id="9" name="组合 8"/>
            <p:cNvGrpSpPr/>
            <p:nvPr>
              <p:custDataLst>
                <p:tags r:id="rId7"/>
              </p:custDataLst>
            </p:nvPr>
          </p:nvGrpSpPr>
          <p:grpSpPr>
            <a:xfrm>
              <a:off x="10394" y="2957"/>
              <a:ext cx="7680" cy="5858"/>
              <a:chOff x="10620" y="2792"/>
              <a:chExt cx="7680" cy="5858"/>
            </a:xfrm>
          </p:grpSpPr>
          <p:pic>
            <p:nvPicPr>
              <p:cNvPr id="111" name="图片 110"/>
              <p:cNvPicPr>
                <a:picLocks noChangeAspect="1"/>
              </p:cNvPicPr>
              <p:nvPr>
                <p:custDataLst>
                  <p:tags r:id="rId9"/>
                </p:custDataLst>
              </p:nvPr>
            </p:nvPicPr>
            <p:blipFill>
              <a:blip r:embed="rId22"/>
              <a:stretch>
                <a:fillRect/>
              </a:stretch>
            </p:blipFill>
            <p:spPr>
              <a:xfrm>
                <a:off x="14408" y="2905"/>
                <a:ext cx="3892" cy="5567"/>
              </a:xfrm>
              <a:prstGeom prst="rect">
                <a:avLst/>
              </a:prstGeom>
              <a:noFill/>
              <a:ln w="9525">
                <a:noFill/>
              </a:ln>
            </p:spPr>
          </p:pic>
          <p:pic>
            <p:nvPicPr>
              <p:cNvPr id="100" name="图片 99"/>
              <p:cNvPicPr>
                <a:picLocks noChangeAspect="1"/>
              </p:cNvPicPr>
              <p:nvPr>
                <p:custDataLst>
                  <p:tags r:id="rId10"/>
                </p:custDataLst>
              </p:nvPr>
            </p:nvPicPr>
            <p:blipFill>
              <a:blip r:embed="rId23">
                <a:clrChange>
                  <a:clrFrom>
                    <a:srgbClr val="FEFEFE">
                      <a:alpha val="100000"/>
                    </a:srgbClr>
                  </a:clrFrom>
                  <a:clrTo>
                    <a:srgbClr val="FEFEFE">
                      <a:alpha val="100000"/>
                      <a:alpha val="0"/>
                    </a:srgbClr>
                  </a:clrTo>
                </a:clrChange>
              </a:blip>
              <a:stretch>
                <a:fillRect/>
              </a:stretch>
            </p:blipFill>
            <p:spPr>
              <a:xfrm>
                <a:off x="10620" y="2792"/>
                <a:ext cx="3416" cy="5858"/>
              </a:xfrm>
              <a:prstGeom prst="rect">
                <a:avLst/>
              </a:prstGeom>
              <a:noFill/>
              <a:ln w="9525">
                <a:noFill/>
              </a:ln>
            </p:spPr>
          </p:pic>
        </p:grpSp>
        <p:sp>
          <p:nvSpPr>
            <p:cNvPr id="11" name="文本框 10"/>
            <p:cNvSpPr txBox="1"/>
            <p:nvPr>
              <p:custDataLst>
                <p:tags r:id="rId8"/>
              </p:custDataLst>
            </p:nvPr>
          </p:nvSpPr>
          <p:spPr>
            <a:xfrm>
              <a:off x="11414" y="8689"/>
              <a:ext cx="5919" cy="821"/>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甲</a:t>
              </a:r>
              <a:r>
                <a:rPr lang="en-US" altLang="zh-CN" sz="2400">
                  <a:latin typeface="微软雅黑" panose="020B0503020204020204" charset="-122"/>
                  <a:ea typeface="微软雅黑"/>
                </a:rPr>
                <a:t>                           </a:t>
              </a:r>
              <a:r>
                <a:rPr lang="zh-CN" altLang="en-US" sz="2400">
                  <a:latin typeface="微软雅黑" panose="020B0503020204020204" charset="-122"/>
                  <a:ea typeface="微软雅黑"/>
                </a:rPr>
                <a:t>乙</a:t>
              </a:r>
            </a:p>
          </p:txBody>
        </p:sp>
      </p:grpSp>
      <p:sp>
        <p:nvSpPr>
          <p:cNvPr id="23" name="矩形 22"/>
          <p:cNvSpPr/>
          <p:nvPr>
            <p:custDataLst>
              <p:tags r:id="rId6"/>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望远镜</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2"/>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3"/>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4"/>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0" name="组合 9"/>
          <p:cNvGrpSpPr/>
          <p:nvPr>
            <p:custDataLst>
              <p:tags r:id="rId3"/>
            </p:custDataLst>
          </p:nvPr>
        </p:nvGrpSpPr>
        <p:grpSpPr>
          <a:xfrm>
            <a:off x="119380" y="836930"/>
            <a:ext cx="8035290" cy="993775"/>
            <a:chOff x="188" y="1318"/>
            <a:chExt cx="12654" cy="1565"/>
          </a:xfrm>
        </p:grpSpPr>
        <p:pic>
          <p:nvPicPr>
            <p:cNvPr id="4" name="图片 3" descr="放大镜"/>
            <p:cNvPicPr>
              <a:picLocks noChangeAspect="1"/>
            </p:cNvPicPr>
            <p:nvPr>
              <p:custDataLst>
                <p:tags r:id="rId9"/>
              </p:custDataLst>
            </p:nvPr>
          </p:nvPicPr>
          <p:blipFill>
            <a:blip r:embed="rId16">
              <a:extLst>
                <a:ext uri="{96DAC541-7B7A-43D3-8B79-37D633B846F1}">
                  <asvg:svgBlip xmlns:asvg="http://schemas.microsoft.com/office/drawing/2016/SVG/main" r:embed="rId17"/>
                </a:ext>
              </a:extLst>
            </a:blip>
            <a:stretch>
              <a:fillRect/>
            </a:stretch>
          </p:blipFill>
          <p:spPr>
            <a:xfrm rot="21060000">
              <a:off x="463" y="1851"/>
              <a:ext cx="1032" cy="1032"/>
            </a:xfrm>
            <a:prstGeom prst="rect">
              <a:avLst/>
            </a:prstGeom>
          </p:spPr>
        </p:pic>
        <p:sp>
          <p:nvSpPr>
            <p:cNvPr id="6" name="文本框 5"/>
            <p:cNvSpPr txBox="1"/>
            <p:nvPr>
              <p:custDataLst>
                <p:tags r:id="rId10"/>
              </p:custDataLst>
            </p:nvPr>
          </p:nvSpPr>
          <p:spPr>
            <a:xfrm>
              <a:off x="1322" y="1658"/>
              <a:ext cx="11520" cy="1020"/>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实践活动：</a:t>
              </a:r>
              <a:r>
                <a:rPr lang="zh-CN" altLang="en-US" sz="3200">
                  <a:solidFill>
                    <a:schemeClr val="tx1"/>
                  </a:solidFill>
                  <a:latin typeface="微软雅黑" panose="020B0503020204020204" charset="-122"/>
                  <a:ea typeface="微软雅黑"/>
                </a:rPr>
                <a:t>自制望远镜</a:t>
              </a:r>
            </a:p>
          </p:txBody>
        </p:sp>
        <p:pic>
          <p:nvPicPr>
            <p:cNvPr id="3" name="图片 2" descr="齿轮"/>
            <p:cNvPicPr>
              <a:picLocks noChangeAspect="1"/>
            </p:cNvPicPr>
            <p:nvPr>
              <p:custDataLst>
                <p:tags r:id="rId11"/>
              </p:custDataLst>
            </p:nvPr>
          </p:nvPicPr>
          <p:blipFill>
            <a:blip r:embed="rId18">
              <a:extLst>
                <a:ext uri="{96DAC541-7B7A-43D3-8B79-37D633B846F1}">
                  <asvg:svgBlip xmlns:asvg="http://schemas.microsoft.com/office/drawing/2016/SVG/main" r:embed="rId19"/>
                </a:ext>
              </a:extLst>
            </a:blip>
            <a:stretch>
              <a:fillRect/>
            </a:stretch>
          </p:blipFill>
          <p:spPr>
            <a:xfrm rot="5400000">
              <a:off x="188" y="1318"/>
              <a:ext cx="1100" cy="1100"/>
            </a:xfrm>
            <a:prstGeom prst="rect">
              <a:avLst/>
            </a:prstGeom>
          </p:spPr>
        </p:pic>
      </p:grpSp>
      <p:sp>
        <p:nvSpPr>
          <p:cNvPr id="5" name="文本框 4"/>
          <p:cNvSpPr txBox="1"/>
          <p:nvPr>
            <p:custDataLst>
              <p:tags r:id="rId4"/>
            </p:custDataLst>
          </p:nvPr>
        </p:nvSpPr>
        <p:spPr>
          <a:xfrm>
            <a:off x="839470" y="1844675"/>
            <a:ext cx="5000625" cy="3787775"/>
          </a:xfrm>
          <a:prstGeom prst="rect">
            <a:avLst/>
          </a:prstGeom>
          <a:noFill/>
        </p:spPr>
        <p:txBody>
          <a:bodyPr wrap="square" rtlCol="0" anchor="t">
            <a:noAutofit/>
          </a:bodyPr>
          <a:lstStyle/>
          <a:p>
            <a:pPr>
              <a:lnSpc>
                <a:spcPct val="125000"/>
              </a:lnSpc>
            </a:pPr>
            <a:r>
              <a:rPr lang="en-US" altLang="zh-CN" sz="2800">
                <a:latin typeface="宋体" panose="02010600030101010101" pitchFamily="2" charset="-122"/>
              </a:rPr>
              <a:t>    </a:t>
            </a:r>
            <a:r>
              <a:rPr lang="zh-CN" altLang="en-US" sz="2800">
                <a:latin typeface="宋体" panose="02010600030101010101" pitchFamily="2" charset="-122"/>
              </a:rPr>
              <a:t>还有一种常用的望远镜是由两个凸透镜组成的，称为开普勒式望远镜。请你试着用两个焦距不同的凸透镜制作一个简易的开普勒式望远镜，来观察一下远处的景物，看看会有什么样的效果。</a:t>
            </a:r>
          </a:p>
        </p:txBody>
      </p:sp>
      <p:sp>
        <p:nvSpPr>
          <p:cNvPr id="23" name="矩形 22"/>
          <p:cNvSpPr/>
          <p:nvPr>
            <p:custDataLst>
              <p:tags r:id="rId5"/>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望远镜</a:t>
            </a:r>
          </a:p>
        </p:txBody>
      </p:sp>
      <p:pic>
        <p:nvPicPr>
          <p:cNvPr id="7" name="8月7日(1)">
            <a:hlinkClick r:id="" action="ppaction://media"/>
          </p:cNvPr>
          <p:cNvPicPr/>
          <p:nvPr>
            <a:videoFile r:link="rId7"/>
            <p:custDataLst>
              <p:tags r:id="rId8"/>
            </p:custDataLst>
            <p:extLst>
              <p:ext uri="{DAA4B4D4-6D71-4841-9C94-3DE7FCFB9230}">
                <p14:media xmlns:p14="http://schemas.microsoft.com/office/powerpoint/2010/main" r:embed="rId6"/>
              </p:ext>
            </p:extLst>
          </p:nvPr>
        </p:nvPicPr>
        <p:blipFill>
          <a:blip r:embed="rId20"/>
          <a:stretch>
            <a:fillRect/>
          </a:stretch>
        </p:blipFill>
        <p:spPr>
          <a:xfrm>
            <a:off x="5880100" y="2042795"/>
            <a:ext cx="5683250" cy="306197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7"/>
                                        </p:tgtEl>
                                      </p:cBhvr>
                                    </p:cmd>
                                  </p:childTnLst>
                                </p:cTn>
                              </p:par>
                            </p:childTnLst>
                          </p:cTn>
                        </p:par>
                      </p:childTnLst>
                    </p:cTn>
                  </p:par>
                </p:childTnLst>
              </p:cTn>
              <p:nextCondLst>
                <p:cond evt="onClick" delay="0">
                  <p:tgtEl>
                    <p:spTgt spid="7"/>
                  </p:tgtEl>
                </p:cond>
              </p:nextCondLst>
            </p:seq>
            <p:video fullScrn="1">
              <p:cMediaNode>
                <p:cTn id="7" fill="hold" display="0">
                  <p:stCondLst>
                    <p:cond delay="indefinite"/>
                  </p:stCondLst>
                </p:cTn>
                <p:tgtEl>
                  <p:spTgt spid="7"/>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0"/>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1"/>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2"/>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8" name="文本框 7"/>
          <p:cNvSpPr txBox="1"/>
          <p:nvPr>
            <p:custDataLst>
              <p:tags r:id="rId3"/>
            </p:custDataLst>
          </p:nvPr>
        </p:nvSpPr>
        <p:spPr>
          <a:xfrm>
            <a:off x="4223385" y="1557020"/>
            <a:ext cx="3462655" cy="560070"/>
          </a:xfrm>
          <a:prstGeom prst="rect">
            <a:avLst/>
          </a:prstGeom>
          <a:noFill/>
        </p:spPr>
        <p:txBody>
          <a:bodyPr wrap="square" rtlCol="0">
            <a:noAutofit/>
          </a:bodyPr>
          <a:lstStyle/>
          <a:p>
            <a:pPr>
              <a:lnSpc>
                <a:spcPct val="120000"/>
              </a:lnSpc>
            </a:pPr>
            <a:r>
              <a:rPr lang="zh-CN" sz="2800">
                <a:latin typeface="微软雅黑" panose="020B0503020204020204" charset="-122"/>
                <a:ea typeface="微软雅黑"/>
              </a:rPr>
              <a:t>光学变焦与数码变焦</a:t>
            </a:r>
          </a:p>
        </p:txBody>
      </p:sp>
      <p:pic>
        <p:nvPicPr>
          <p:cNvPr id="4" name="图片 3"/>
          <p:cNvPicPr>
            <a:picLocks noChangeAspect="1"/>
          </p:cNvPicPr>
          <p:nvPr>
            <p:custDataLst>
              <p:tags r:id="rId4"/>
            </p:custDataLst>
          </p:nvPr>
        </p:nvPicPr>
        <p:blipFill>
          <a:blip r:embed="rId14">
            <a:extLst>
              <a:ext uri="{96DAC541-7B7A-43D3-8B79-37D633B846F1}">
                <asvg:svgBlip xmlns:asvg="http://schemas.microsoft.com/office/drawing/2016/SVG/main" r:embed="rId15"/>
              </a:ext>
            </a:extLst>
          </a:blip>
          <a:stretch>
            <a:fillRect/>
          </a:stretch>
        </p:blipFill>
        <p:spPr>
          <a:xfrm>
            <a:off x="263525" y="908685"/>
            <a:ext cx="690880" cy="690880"/>
          </a:xfrm>
          <a:prstGeom prst="rect">
            <a:avLst/>
          </a:prstGeom>
        </p:spPr>
      </p:pic>
      <p:sp>
        <p:nvSpPr>
          <p:cNvPr id="7" name="文本框 6"/>
          <p:cNvSpPr txBox="1"/>
          <p:nvPr>
            <p:custDataLst>
              <p:tags r:id="rId5"/>
            </p:custDataLst>
          </p:nvPr>
        </p:nvSpPr>
        <p:spPr>
          <a:xfrm>
            <a:off x="911225" y="1052830"/>
            <a:ext cx="2145665" cy="575945"/>
          </a:xfrm>
          <a:prstGeom prst="rect">
            <a:avLst/>
          </a:prstGeom>
          <a:noFill/>
        </p:spPr>
        <p:txBody>
          <a:bodyPr wrap="square" rtlCol="0">
            <a:noAutofit/>
          </a:bodyPr>
          <a:lstStyle/>
          <a:p>
            <a:r>
              <a:rPr lang="zh-CN" altLang="en-US" sz="3200" b="1">
                <a:solidFill>
                  <a:schemeClr val="tx1"/>
                </a:solidFill>
                <a:latin typeface="微软雅黑" panose="020B0503020204020204" charset="-122"/>
                <a:ea typeface="微软雅黑"/>
              </a:rPr>
              <a:t>拓展阅读</a:t>
            </a:r>
            <a:endParaRPr lang="zh-CN" altLang="en-US" sz="3200">
              <a:solidFill>
                <a:schemeClr val="tx1"/>
              </a:solidFill>
              <a:latin typeface="微软雅黑" panose="020B0503020204020204" charset="-122"/>
              <a:ea typeface="微软雅黑"/>
            </a:endParaRPr>
          </a:p>
        </p:txBody>
      </p:sp>
      <p:sp>
        <p:nvSpPr>
          <p:cNvPr id="32" name="矩形 31"/>
          <p:cNvSpPr/>
          <p:nvPr>
            <p:custDataLst>
              <p:tags r:id="rId6"/>
            </p:custDataLst>
          </p:nvPr>
        </p:nvSpPr>
        <p:spPr>
          <a:xfrm>
            <a:off x="3431229" y="159615"/>
            <a:ext cx="17576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拓展阅读</a:t>
            </a:r>
          </a:p>
        </p:txBody>
      </p:sp>
      <p:pic>
        <p:nvPicPr>
          <p:cNvPr id="3" name="7月30日">
            <a:hlinkClick r:id="" action="ppaction://media"/>
          </p:cNvPr>
          <p:cNvPicPr/>
          <p:nvPr>
            <a:videoFile r:link="rId8"/>
            <p:custDataLst>
              <p:tags r:id="rId9"/>
            </p:custDataLst>
            <p:extLst>
              <p:ext uri="{DAA4B4D4-6D71-4841-9C94-3DE7FCFB9230}">
                <p14:media xmlns:p14="http://schemas.microsoft.com/office/powerpoint/2010/main" r:embed="rId7"/>
              </p:ext>
            </p:extLst>
          </p:nvPr>
        </p:nvPicPr>
        <p:blipFill>
          <a:blip r:embed="rId16"/>
          <a:stretch>
            <a:fillRect/>
          </a:stretch>
        </p:blipFill>
        <p:spPr>
          <a:xfrm>
            <a:off x="2639695" y="2204720"/>
            <a:ext cx="6901815" cy="378968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3"/>
                                        </p:tgtEl>
                                      </p:cBhvr>
                                    </p:cmd>
                                  </p:childTnLst>
                                </p:cTn>
                              </p:par>
                            </p:childTnLst>
                          </p:cTn>
                        </p:par>
                      </p:childTnLst>
                    </p:cTn>
                  </p:par>
                </p:childTnLst>
              </p:cTn>
              <p:nextCondLst>
                <p:cond evt="onClick" delay="0">
                  <p:tgtEl>
                    <p:spTgt spid="3"/>
                  </p:tgtEl>
                </p:cond>
              </p:nextCondLst>
            </p:seq>
            <p:video fullScrn="1">
              <p:cMediaNode>
                <p:cTn id="7" fill="hold" display="0">
                  <p:stCondLst>
                    <p:cond delay="indefinite"/>
                  </p:stCondLst>
                </p:cTn>
                <p:tgtEl>
                  <p:spTgt spid="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等腰三角形 75"/>
          <p:cNvSpPr/>
          <p:nvPr>
            <p:custDataLst>
              <p:tags r:id="rId1"/>
            </p:custDataLst>
          </p:nvPr>
        </p:nvSpPr>
        <p:spPr>
          <a:xfrm rot="5400000">
            <a:off x="2604535" y="451365"/>
            <a:ext cx="175894" cy="151633"/>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77" name="等腰三角形 76"/>
          <p:cNvSpPr/>
          <p:nvPr>
            <p:custDataLst>
              <p:tags r:id="rId2"/>
            </p:custDataLst>
          </p:nvPr>
        </p:nvSpPr>
        <p:spPr>
          <a:xfrm rot="5400000">
            <a:off x="2879443" y="451365"/>
            <a:ext cx="175894" cy="151633"/>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78" name="等腰三角形 77"/>
          <p:cNvSpPr/>
          <p:nvPr>
            <p:custDataLst>
              <p:tags r:id="rId3"/>
            </p:custDataLst>
          </p:nvPr>
        </p:nvSpPr>
        <p:spPr>
          <a:xfrm rot="5400000">
            <a:off x="3154351" y="451365"/>
            <a:ext cx="175894" cy="151633"/>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9" name="矩形 78"/>
          <p:cNvSpPr/>
          <p:nvPr>
            <p:custDataLst>
              <p:tags r:id="rId4"/>
            </p:custDataLst>
          </p:nvPr>
        </p:nvSpPr>
        <p:spPr>
          <a:xfrm>
            <a:off x="3441389" y="216765"/>
            <a:ext cx="868680" cy="460375"/>
          </a:xfrm>
          <a:prstGeom prst="rect">
            <a:avLst/>
          </a:prstGeom>
        </p:spPr>
        <p:txBody>
          <a:bodyPr wrap="none">
            <a:spAutoFit/>
          </a:bodyPr>
          <a:lstStyle/>
          <a:p>
            <a:pPr>
              <a:defRPr/>
            </a:pPr>
            <a:r>
              <a:rPr lang="zh-CN" altLang="en-US" sz="2400" b="1" spc="300">
                <a:solidFill>
                  <a:srgbClr val="00A0E9"/>
                </a:solidFill>
                <a:latin typeface="微软雅黑" panose="020B0503020204020204" charset="-122"/>
                <a:ea typeface="微软雅黑"/>
                <a:cs typeface="+mn-ea"/>
                <a:sym typeface="+mn-lt"/>
              </a:rPr>
              <a:t>小结</a:t>
            </a:r>
            <a:endParaRPr lang="zh-CN" altLang="en-US" sz="3200" b="1" spc="300">
              <a:solidFill>
                <a:srgbClr val="00A0E9"/>
              </a:solidFill>
              <a:latin typeface="微软雅黑" panose="020B0503020204020204" charset="-122"/>
              <a:ea typeface="微软雅黑"/>
              <a:cs typeface="+mn-ea"/>
              <a:sym typeface="+mn-lt"/>
            </a:endParaRPr>
          </a:p>
        </p:txBody>
      </p:sp>
      <p:sp>
        <p:nvSpPr>
          <p:cNvPr id="80" name="文本框 79"/>
          <p:cNvSpPr txBox="1"/>
          <p:nvPr>
            <p:custDataLst>
              <p:tags r:id="rId5"/>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sp>
        <p:nvSpPr>
          <p:cNvPr id="2" name="矩形 1"/>
          <p:cNvSpPr/>
          <p:nvPr>
            <p:custDataLst>
              <p:tags r:id="rId6"/>
            </p:custDataLst>
          </p:nvPr>
        </p:nvSpPr>
        <p:spPr>
          <a:xfrm>
            <a:off x="622935" y="1268730"/>
            <a:ext cx="765175" cy="4549140"/>
          </a:xfrm>
          <a:prstGeom prst="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fontAlgn="auto">
              <a:buClrTx/>
              <a:buSzTx/>
              <a:buFontTx/>
            </a:pPr>
            <a:r>
              <a:rPr lang="zh-CN" altLang="en-US" sz="4000">
                <a:sym typeface="+mn-ea"/>
              </a:rPr>
              <a:t>生活中的透镜</a:t>
            </a:r>
          </a:p>
        </p:txBody>
      </p:sp>
      <p:sp>
        <p:nvSpPr>
          <p:cNvPr id="10" name="文本框 9"/>
          <p:cNvSpPr txBox="1"/>
          <p:nvPr>
            <p:custDataLst>
              <p:tags r:id="rId7"/>
            </p:custDataLst>
          </p:nvPr>
        </p:nvSpPr>
        <p:spPr>
          <a:xfrm>
            <a:off x="6167120" y="1845945"/>
            <a:ext cx="4726305" cy="557530"/>
          </a:xfrm>
          <a:prstGeom prst="rect">
            <a:avLst/>
          </a:prstGeom>
          <a:noFill/>
          <a:ln>
            <a:solidFill>
              <a:srgbClr val="036EB8"/>
            </a:solidFill>
          </a:ln>
        </p:spPr>
        <p:txBody>
          <a:bodyPr wrap="none" rtlCol="0">
            <a:noAutofit/>
          </a:bodyPr>
          <a:lstStyle/>
          <a:p>
            <a:pPr lvl="0" algn="l" fontAlgn="auto">
              <a:buClrTx/>
              <a:buSzTx/>
              <a:buFontTx/>
            </a:pPr>
            <a:r>
              <a:rPr lang="en-US" altLang="zh-CN" sz="2800" i="1">
                <a:latin typeface="+mn-lt"/>
                <a:ea typeface="微软雅黑"/>
                <a:cs typeface="+mn-lt"/>
                <a:sym typeface="+mn-ea"/>
              </a:rPr>
              <a:t>f</a:t>
            </a:r>
            <a:r>
              <a:rPr lang="en-US" altLang="zh-CN" sz="2800">
                <a:latin typeface="微软雅黑" panose="020B0503020204020204" charset="-122"/>
                <a:ea typeface="微软雅黑"/>
                <a:sym typeface="+mn-ea"/>
              </a:rPr>
              <a:t>&lt;</a:t>
            </a:r>
            <a:r>
              <a:rPr lang="en-US" altLang="zh-CN" sz="2800" i="1">
                <a:latin typeface="+mn-lt"/>
                <a:ea typeface="微软雅黑"/>
                <a:cs typeface="+mn-lt"/>
                <a:sym typeface="+mn-ea"/>
              </a:rPr>
              <a:t>u</a:t>
            </a:r>
            <a:r>
              <a:rPr lang="en-US" altLang="zh-CN" sz="2800">
                <a:latin typeface="微软雅黑" panose="020B0503020204020204" charset="-122"/>
                <a:ea typeface="微软雅黑"/>
                <a:sym typeface="+mn-ea"/>
              </a:rPr>
              <a:t>&lt;</a:t>
            </a:r>
            <a:r>
              <a:rPr lang="en-US" altLang="zh-CN" sz="2800">
                <a:latin typeface="+mn-lt"/>
                <a:ea typeface="微软雅黑"/>
                <a:cs typeface="+mn-lt"/>
                <a:sym typeface="+mn-ea"/>
              </a:rPr>
              <a:t>2</a:t>
            </a:r>
            <a:r>
              <a:rPr lang="en-US" altLang="zh-CN" sz="2800" i="1">
                <a:latin typeface="+mn-lt"/>
                <a:ea typeface="微软雅黑"/>
                <a:cs typeface="+mn-lt"/>
                <a:sym typeface="+mn-ea"/>
              </a:rPr>
              <a:t>f</a:t>
            </a:r>
            <a:r>
              <a:rPr lang="en-US" altLang="zh-CN" sz="2800">
                <a:latin typeface="微软雅黑" panose="020B0503020204020204" charset="-122"/>
                <a:ea typeface="微软雅黑"/>
                <a:sym typeface="+mn-ea"/>
              </a:rPr>
              <a:t> </a:t>
            </a:r>
            <a:r>
              <a:rPr lang="zh-CN" altLang="en-US" sz="2800">
                <a:latin typeface="微软雅黑" panose="020B0503020204020204" charset="-122"/>
                <a:ea typeface="微软雅黑"/>
                <a:sym typeface="+mn-ea"/>
              </a:rPr>
              <a:t>时，成倒立放大实像</a:t>
            </a:r>
          </a:p>
        </p:txBody>
      </p:sp>
      <p:sp>
        <p:nvSpPr>
          <p:cNvPr id="35" name="左大括号 34"/>
          <p:cNvSpPr/>
          <p:nvPr>
            <p:custDataLst>
              <p:tags r:id="rId8"/>
            </p:custDataLst>
          </p:nvPr>
        </p:nvSpPr>
        <p:spPr>
          <a:xfrm>
            <a:off x="1559560" y="1341120"/>
            <a:ext cx="654050" cy="4324985"/>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40" name="左大括号 39"/>
          <p:cNvSpPr/>
          <p:nvPr>
            <p:custDataLst>
              <p:tags r:id="rId9"/>
            </p:custDataLst>
          </p:nvPr>
        </p:nvSpPr>
        <p:spPr>
          <a:xfrm>
            <a:off x="4311015" y="5241290"/>
            <a:ext cx="498475" cy="81534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
        <p:nvSpPr>
          <p:cNvPr id="21" name="文本框 20"/>
          <p:cNvSpPr txBox="1"/>
          <p:nvPr>
            <p:custDataLst>
              <p:tags r:id="rId10"/>
            </p:custDataLst>
          </p:nvPr>
        </p:nvSpPr>
        <p:spPr>
          <a:xfrm>
            <a:off x="2323465" y="1845945"/>
            <a:ext cx="2952750" cy="56896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幻灯机和投影仪</a:t>
            </a:r>
          </a:p>
        </p:txBody>
      </p:sp>
      <p:sp>
        <p:nvSpPr>
          <p:cNvPr id="6" name="文本框 5"/>
          <p:cNvSpPr txBox="1"/>
          <p:nvPr>
            <p:custDataLst>
              <p:tags r:id="rId11"/>
            </p:custDataLst>
          </p:nvPr>
        </p:nvSpPr>
        <p:spPr>
          <a:xfrm>
            <a:off x="2344420" y="2703195"/>
            <a:ext cx="1728470" cy="58547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照相机</a:t>
            </a:r>
          </a:p>
        </p:txBody>
      </p:sp>
      <p:sp>
        <p:nvSpPr>
          <p:cNvPr id="4" name="文本框 3"/>
          <p:cNvSpPr txBox="1"/>
          <p:nvPr>
            <p:custDataLst>
              <p:tags r:id="rId12"/>
            </p:custDataLst>
          </p:nvPr>
        </p:nvSpPr>
        <p:spPr>
          <a:xfrm>
            <a:off x="2327275" y="1005205"/>
            <a:ext cx="1751330" cy="578485"/>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放大镜</a:t>
            </a:r>
          </a:p>
        </p:txBody>
      </p:sp>
      <p:sp>
        <p:nvSpPr>
          <p:cNvPr id="5" name="文本框 4"/>
          <p:cNvSpPr txBox="1"/>
          <p:nvPr>
            <p:custDataLst>
              <p:tags r:id="rId13"/>
            </p:custDataLst>
          </p:nvPr>
        </p:nvSpPr>
        <p:spPr>
          <a:xfrm>
            <a:off x="2366645" y="5386705"/>
            <a:ext cx="1737995" cy="57023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望远镜</a:t>
            </a:r>
          </a:p>
        </p:txBody>
      </p:sp>
      <p:sp>
        <p:nvSpPr>
          <p:cNvPr id="7" name="文本框 6"/>
          <p:cNvSpPr txBox="1"/>
          <p:nvPr>
            <p:custDataLst>
              <p:tags r:id="rId14"/>
            </p:custDataLst>
          </p:nvPr>
        </p:nvSpPr>
        <p:spPr>
          <a:xfrm>
            <a:off x="2355850" y="3846195"/>
            <a:ext cx="1728470" cy="585470"/>
          </a:xfrm>
          <a:prstGeom prst="roundRect">
            <a:avLst/>
          </a:prstGeom>
          <a:noFill/>
          <a:ln>
            <a:solidFill>
              <a:srgbClr val="036EB8"/>
            </a:solidFill>
          </a:ln>
        </p:spPr>
        <p:txBody>
          <a:bodyPr wrap="square" rtlCol="0">
            <a:noAutofit/>
          </a:bodyPr>
          <a:lstStyle/>
          <a:p>
            <a:pPr algn="ctr"/>
            <a:r>
              <a:rPr lang="zh-CN" altLang="en-US" sz="2800">
                <a:latin typeface="微软雅黑" panose="020B0503020204020204" charset="-122"/>
                <a:ea typeface="微软雅黑"/>
                <a:sym typeface="+mn-ea"/>
              </a:rPr>
              <a:t>显微镜</a:t>
            </a:r>
          </a:p>
        </p:txBody>
      </p:sp>
      <p:cxnSp>
        <p:nvCxnSpPr>
          <p:cNvPr id="27" name="直接连接符 26"/>
          <p:cNvCxnSpPr/>
          <p:nvPr>
            <p:custDataLst>
              <p:tags r:id="rId15"/>
            </p:custDataLst>
          </p:nvPr>
        </p:nvCxnSpPr>
        <p:spPr>
          <a:xfrm>
            <a:off x="5275580" y="2158365"/>
            <a:ext cx="892175" cy="635"/>
          </a:xfrm>
          <a:prstGeom prst="line">
            <a:avLst/>
          </a:prstGeom>
        </p:spPr>
        <p:style>
          <a:lnRef idx="3">
            <a:schemeClr val="accent5"/>
          </a:lnRef>
          <a:fillRef idx="0">
            <a:schemeClr val="accent5"/>
          </a:fillRef>
          <a:effectRef idx="2">
            <a:schemeClr val="accent5"/>
          </a:effectRef>
          <a:fontRef idx="minor">
            <a:schemeClr val="tx1"/>
          </a:fontRef>
        </p:style>
      </p:cxnSp>
      <p:sp>
        <p:nvSpPr>
          <p:cNvPr id="8" name="文本框 7"/>
          <p:cNvSpPr txBox="1"/>
          <p:nvPr>
            <p:custDataLst>
              <p:tags r:id="rId16"/>
            </p:custDataLst>
          </p:nvPr>
        </p:nvSpPr>
        <p:spPr>
          <a:xfrm>
            <a:off x="4966970" y="2703195"/>
            <a:ext cx="4451350" cy="557530"/>
          </a:xfrm>
          <a:prstGeom prst="rect">
            <a:avLst/>
          </a:prstGeom>
          <a:noFill/>
          <a:ln>
            <a:solidFill>
              <a:srgbClr val="036EB8"/>
            </a:solidFill>
          </a:ln>
        </p:spPr>
        <p:txBody>
          <a:bodyPr wrap="none" rtlCol="0">
            <a:noAutofit/>
          </a:bodyPr>
          <a:lstStyle/>
          <a:p>
            <a:pPr lvl="0" algn="l" fontAlgn="auto">
              <a:buClrTx/>
              <a:buSzTx/>
              <a:buFontTx/>
            </a:pPr>
            <a:r>
              <a:rPr lang="en-US" altLang="zh-CN" sz="2800" i="1">
                <a:latin typeface="+mn-lt"/>
                <a:ea typeface="微软雅黑"/>
                <a:cs typeface="+mn-lt"/>
                <a:sym typeface="+mn-ea"/>
              </a:rPr>
              <a:t>u</a:t>
            </a:r>
            <a:r>
              <a:rPr lang="en-US" altLang="zh-CN" sz="2800">
                <a:latin typeface="微软雅黑" panose="020B0503020204020204" charset="-122"/>
                <a:ea typeface="微软雅黑"/>
                <a:sym typeface="+mn-ea"/>
              </a:rPr>
              <a:t>&gt;</a:t>
            </a:r>
            <a:r>
              <a:rPr lang="en-US" altLang="zh-CN" sz="2800">
                <a:latin typeface="+mn-lt"/>
                <a:ea typeface="微软雅黑"/>
                <a:cs typeface="+mn-lt"/>
                <a:sym typeface="+mn-ea"/>
              </a:rPr>
              <a:t>2</a:t>
            </a:r>
            <a:r>
              <a:rPr lang="en-US" altLang="zh-CN" sz="2800" i="1">
                <a:latin typeface="+mn-lt"/>
                <a:ea typeface="微软雅黑"/>
                <a:cs typeface="+mn-lt"/>
                <a:sym typeface="+mn-ea"/>
              </a:rPr>
              <a:t>f</a:t>
            </a:r>
            <a:r>
              <a:rPr lang="en-US" altLang="zh-CN" sz="2800">
                <a:latin typeface="微软雅黑" panose="020B0503020204020204" charset="-122"/>
                <a:ea typeface="微软雅黑"/>
                <a:sym typeface="+mn-ea"/>
              </a:rPr>
              <a:t> </a:t>
            </a:r>
            <a:r>
              <a:rPr lang="zh-CN" altLang="en-US" sz="2800">
                <a:latin typeface="微软雅黑" panose="020B0503020204020204" charset="-122"/>
                <a:ea typeface="微软雅黑"/>
                <a:sym typeface="+mn-ea"/>
              </a:rPr>
              <a:t>时，成倒立缩小实像</a:t>
            </a:r>
          </a:p>
        </p:txBody>
      </p:sp>
      <p:sp>
        <p:nvSpPr>
          <p:cNvPr id="9" name="文本框 8"/>
          <p:cNvSpPr txBox="1"/>
          <p:nvPr>
            <p:custDataLst>
              <p:tags r:id="rId17"/>
            </p:custDataLst>
          </p:nvPr>
        </p:nvSpPr>
        <p:spPr>
          <a:xfrm>
            <a:off x="4959350" y="1002665"/>
            <a:ext cx="4270375" cy="554990"/>
          </a:xfrm>
          <a:prstGeom prst="rect">
            <a:avLst/>
          </a:prstGeom>
          <a:noFill/>
          <a:ln>
            <a:solidFill>
              <a:srgbClr val="036EB8"/>
            </a:solidFill>
          </a:ln>
        </p:spPr>
        <p:txBody>
          <a:bodyPr wrap="none" rtlCol="0">
            <a:noAutofit/>
          </a:bodyPr>
          <a:lstStyle/>
          <a:p>
            <a:pPr lvl="0" algn="l" fontAlgn="auto">
              <a:buClrTx/>
              <a:buSzTx/>
              <a:buFontTx/>
            </a:pPr>
            <a:r>
              <a:rPr lang="en-US" altLang="zh-CN" sz="2800" i="1">
                <a:latin typeface="+mn-lt"/>
                <a:ea typeface="微软雅黑"/>
                <a:cs typeface="+mn-lt"/>
                <a:sym typeface="+mn-ea"/>
              </a:rPr>
              <a:t>u</a:t>
            </a:r>
            <a:r>
              <a:rPr lang="en-US" altLang="zh-CN" sz="2800">
                <a:latin typeface="微软雅黑" panose="020B0503020204020204" charset="-122"/>
                <a:ea typeface="微软雅黑"/>
                <a:sym typeface="+mn-ea"/>
              </a:rPr>
              <a:t>&lt;</a:t>
            </a:r>
            <a:r>
              <a:rPr lang="en-US" altLang="zh-CN" sz="2800" i="1">
                <a:latin typeface="+mn-lt"/>
                <a:ea typeface="微软雅黑"/>
                <a:cs typeface="+mn-lt"/>
                <a:sym typeface="+mn-ea"/>
              </a:rPr>
              <a:t>f</a:t>
            </a:r>
            <a:r>
              <a:rPr lang="en-US" altLang="zh-CN" sz="2800">
                <a:latin typeface="微软雅黑" panose="020B0503020204020204" charset="-122"/>
                <a:ea typeface="微软雅黑"/>
                <a:sym typeface="+mn-ea"/>
              </a:rPr>
              <a:t> </a:t>
            </a:r>
            <a:r>
              <a:rPr lang="zh-CN" altLang="en-US" sz="2800">
                <a:latin typeface="微软雅黑" panose="020B0503020204020204" charset="-122"/>
                <a:ea typeface="微软雅黑"/>
                <a:sym typeface="+mn-ea"/>
              </a:rPr>
              <a:t>时，成正立放大虚像</a:t>
            </a:r>
          </a:p>
        </p:txBody>
      </p:sp>
      <p:sp>
        <p:nvSpPr>
          <p:cNvPr id="12" name="文本框 11"/>
          <p:cNvSpPr txBox="1"/>
          <p:nvPr>
            <p:custDataLst>
              <p:tags r:id="rId18"/>
            </p:custDataLst>
          </p:nvPr>
        </p:nvSpPr>
        <p:spPr>
          <a:xfrm>
            <a:off x="4886960" y="5025390"/>
            <a:ext cx="6301105" cy="551815"/>
          </a:xfrm>
          <a:prstGeom prst="rect">
            <a:avLst/>
          </a:prstGeom>
          <a:noFill/>
          <a:ln>
            <a:solidFill>
              <a:srgbClr val="036EB8"/>
            </a:solidFill>
          </a:ln>
        </p:spPr>
        <p:txBody>
          <a:bodyPr wrap="none" rtlCol="0">
            <a:noAutofit/>
          </a:bodyPr>
          <a:lstStyle/>
          <a:p>
            <a:pPr lvl="0" algn="l" fontAlgn="auto">
              <a:buClrTx/>
              <a:buSzTx/>
              <a:buFontTx/>
            </a:pPr>
            <a:r>
              <a:rPr lang="zh-CN" sz="2800">
                <a:latin typeface="微软雅黑" panose="020B0503020204020204" charset="-122"/>
                <a:ea typeface="微软雅黑"/>
                <a:sym typeface="+mn-ea"/>
              </a:rPr>
              <a:t>物镜：相当于照相机</a:t>
            </a:r>
            <a:r>
              <a:rPr lang="zh-CN" altLang="en-US" sz="2800">
                <a:latin typeface="微软雅黑" panose="020B0503020204020204" charset="-122"/>
                <a:ea typeface="微软雅黑"/>
                <a:sym typeface="+mn-ea"/>
              </a:rPr>
              <a:t>，成倒立缩小实像</a:t>
            </a:r>
          </a:p>
        </p:txBody>
      </p:sp>
      <p:sp>
        <p:nvSpPr>
          <p:cNvPr id="13" name="文本框 12"/>
          <p:cNvSpPr txBox="1"/>
          <p:nvPr>
            <p:custDataLst>
              <p:tags r:id="rId19"/>
            </p:custDataLst>
          </p:nvPr>
        </p:nvSpPr>
        <p:spPr>
          <a:xfrm>
            <a:off x="4886960" y="5745480"/>
            <a:ext cx="6301105" cy="551815"/>
          </a:xfrm>
          <a:prstGeom prst="rect">
            <a:avLst/>
          </a:prstGeom>
          <a:noFill/>
          <a:ln>
            <a:solidFill>
              <a:srgbClr val="036EB8"/>
            </a:solidFill>
          </a:ln>
        </p:spPr>
        <p:txBody>
          <a:bodyPr wrap="none" rtlCol="0">
            <a:noAutofit/>
          </a:bodyPr>
          <a:lstStyle/>
          <a:p>
            <a:pPr lvl="0" algn="l" fontAlgn="auto">
              <a:buClrTx/>
              <a:buSzTx/>
              <a:buFontTx/>
            </a:pPr>
            <a:r>
              <a:rPr lang="zh-CN" sz="2800">
                <a:latin typeface="微软雅黑" panose="020B0503020204020204" charset="-122"/>
                <a:ea typeface="微软雅黑"/>
                <a:sym typeface="+mn-ea"/>
              </a:rPr>
              <a:t>目镜：相当于放大镜</a:t>
            </a:r>
            <a:r>
              <a:rPr lang="zh-CN" altLang="en-US" sz="2800">
                <a:latin typeface="微软雅黑" panose="020B0503020204020204" charset="-122"/>
                <a:ea typeface="微软雅黑"/>
                <a:sym typeface="+mn-ea"/>
              </a:rPr>
              <a:t>，成正立放大虚像</a:t>
            </a:r>
          </a:p>
        </p:txBody>
      </p:sp>
      <p:sp>
        <p:nvSpPr>
          <p:cNvPr id="14" name="文本框 13"/>
          <p:cNvSpPr txBox="1"/>
          <p:nvPr>
            <p:custDataLst>
              <p:tags r:id="rId20"/>
            </p:custDataLst>
          </p:nvPr>
        </p:nvSpPr>
        <p:spPr>
          <a:xfrm>
            <a:off x="4866640" y="3486150"/>
            <a:ext cx="6301105" cy="551815"/>
          </a:xfrm>
          <a:prstGeom prst="rect">
            <a:avLst/>
          </a:prstGeom>
          <a:noFill/>
          <a:ln>
            <a:solidFill>
              <a:srgbClr val="036EB8"/>
            </a:solidFill>
          </a:ln>
        </p:spPr>
        <p:txBody>
          <a:bodyPr wrap="none" rtlCol="0">
            <a:noAutofit/>
          </a:bodyPr>
          <a:lstStyle/>
          <a:p>
            <a:pPr lvl="0" algn="l" fontAlgn="auto">
              <a:buClrTx/>
              <a:buSzTx/>
              <a:buFontTx/>
            </a:pPr>
            <a:r>
              <a:rPr lang="zh-CN" sz="2800">
                <a:latin typeface="微软雅黑" panose="020B0503020204020204" charset="-122"/>
                <a:ea typeface="微软雅黑"/>
                <a:sym typeface="+mn-ea"/>
              </a:rPr>
              <a:t>物镜：相当于投影仪</a:t>
            </a:r>
            <a:r>
              <a:rPr lang="zh-CN" altLang="en-US" sz="2800">
                <a:latin typeface="微软雅黑" panose="020B0503020204020204" charset="-122"/>
                <a:ea typeface="微软雅黑"/>
                <a:sym typeface="+mn-ea"/>
              </a:rPr>
              <a:t>，成倒立放大实像</a:t>
            </a:r>
          </a:p>
        </p:txBody>
      </p:sp>
      <p:sp>
        <p:nvSpPr>
          <p:cNvPr id="16" name="文本框 15"/>
          <p:cNvSpPr txBox="1"/>
          <p:nvPr>
            <p:custDataLst>
              <p:tags r:id="rId21"/>
            </p:custDataLst>
          </p:nvPr>
        </p:nvSpPr>
        <p:spPr>
          <a:xfrm>
            <a:off x="4872990" y="4206240"/>
            <a:ext cx="6301105" cy="551815"/>
          </a:xfrm>
          <a:prstGeom prst="rect">
            <a:avLst/>
          </a:prstGeom>
          <a:noFill/>
          <a:ln>
            <a:solidFill>
              <a:srgbClr val="036EB8"/>
            </a:solidFill>
          </a:ln>
        </p:spPr>
        <p:txBody>
          <a:bodyPr wrap="none" rtlCol="0">
            <a:noAutofit/>
          </a:bodyPr>
          <a:lstStyle/>
          <a:p>
            <a:pPr lvl="0" algn="l" fontAlgn="auto">
              <a:buClrTx/>
              <a:buSzTx/>
              <a:buFontTx/>
            </a:pPr>
            <a:r>
              <a:rPr lang="zh-CN" sz="2800">
                <a:latin typeface="微软雅黑" panose="020B0503020204020204" charset="-122"/>
                <a:ea typeface="微软雅黑"/>
                <a:sym typeface="+mn-ea"/>
              </a:rPr>
              <a:t>目镜：相当于放大镜</a:t>
            </a:r>
            <a:r>
              <a:rPr lang="zh-CN" altLang="en-US" sz="2800">
                <a:latin typeface="微软雅黑" panose="020B0503020204020204" charset="-122"/>
                <a:ea typeface="微软雅黑"/>
                <a:sym typeface="+mn-ea"/>
              </a:rPr>
              <a:t>，成正立放大虚像</a:t>
            </a:r>
          </a:p>
        </p:txBody>
      </p:sp>
      <p:cxnSp>
        <p:nvCxnSpPr>
          <p:cNvPr id="17" name="直接连接符 16"/>
          <p:cNvCxnSpPr/>
          <p:nvPr>
            <p:custDataLst>
              <p:tags r:id="rId22"/>
            </p:custDataLst>
          </p:nvPr>
        </p:nvCxnSpPr>
        <p:spPr>
          <a:xfrm>
            <a:off x="4069080" y="2991485"/>
            <a:ext cx="892175" cy="635"/>
          </a:xfrm>
          <a:prstGeom prst="line">
            <a:avLst/>
          </a:prstGeom>
        </p:spPr>
        <p:style>
          <a:lnRef idx="3">
            <a:schemeClr val="accent5"/>
          </a:lnRef>
          <a:fillRef idx="0">
            <a:schemeClr val="accent5"/>
          </a:fillRef>
          <a:effectRef idx="2">
            <a:schemeClr val="accent5"/>
          </a:effectRef>
          <a:fontRef idx="minor">
            <a:schemeClr val="tx1"/>
          </a:fontRef>
        </p:style>
      </p:cxnSp>
      <p:cxnSp>
        <p:nvCxnSpPr>
          <p:cNvPr id="18" name="直接连接符 17"/>
          <p:cNvCxnSpPr/>
          <p:nvPr>
            <p:custDataLst>
              <p:tags r:id="rId23"/>
            </p:custDataLst>
          </p:nvPr>
        </p:nvCxnSpPr>
        <p:spPr>
          <a:xfrm>
            <a:off x="4061460" y="1293495"/>
            <a:ext cx="892175" cy="635"/>
          </a:xfrm>
          <a:prstGeom prst="line">
            <a:avLst/>
          </a:prstGeom>
        </p:spPr>
        <p:style>
          <a:lnRef idx="3">
            <a:schemeClr val="accent5"/>
          </a:lnRef>
          <a:fillRef idx="0">
            <a:schemeClr val="accent5"/>
          </a:fillRef>
          <a:effectRef idx="2">
            <a:schemeClr val="accent5"/>
          </a:effectRef>
          <a:fontRef idx="minor">
            <a:schemeClr val="tx1"/>
          </a:fontRef>
        </p:style>
      </p:cxnSp>
      <p:sp>
        <p:nvSpPr>
          <p:cNvPr id="20" name="左大括号 19"/>
          <p:cNvSpPr/>
          <p:nvPr>
            <p:custDataLst>
              <p:tags r:id="rId24"/>
            </p:custDataLst>
          </p:nvPr>
        </p:nvSpPr>
        <p:spPr>
          <a:xfrm>
            <a:off x="4255770" y="3716020"/>
            <a:ext cx="533400" cy="801370"/>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vertOverflow="overflow" horzOverflow="overflow" vert="horz" wrap="square" numCol="1" spcCol="0" rtlCol="0" fromWordArt="0" anchor="ctr" anchorCtr="0" forceAA="0" compatLnSpc="1">
            <a:noAutofit/>
          </a:bodyPr>
          <a:lstStyle/>
          <a:p>
            <a:pPr lvl="0" algn="ctr" fontAlgn="auto">
              <a:buClrTx/>
              <a:buSzTx/>
              <a:buFontTx/>
            </a:pPr>
            <a:endParaRPr lang="zh-CN" altLang="en-US" sz="1800">
              <a:sym typeface="+mn-ea"/>
            </a:endParaRPr>
          </a:p>
        </p:txBody>
      </p:sp>
    </p:spTree>
  </p:cSld>
  <p:clrMapOvr>
    <a:masterClrMapping/>
  </p:clrMapOvr>
  <p:transition spd="slow">
    <p:wheel spokes="8"/>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nodeType="afterGroup">
                            <p:stCondLst>
                              <p:cond delay="1"/>
                            </p:stCondLst>
                            <p:childTnLst>
                              <p:par>
                                <p:cTn id="8" presetID="16" presetClass="entr" presetSubtype="21" fill="hold" grpId="0" nodeType="after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barn(inVertical)">
                                      <p:cBhvr>
                                        <p:cTn id="10" dur="500"/>
                                        <p:tgtEl>
                                          <p:spTgt spid="35"/>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18" presetClass="entr" presetSubtype="6"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strips(downRight)">
                                      <p:cBhvr>
                                        <p:cTn id="20" dur="500"/>
                                        <p:tgtEl>
                                          <p:spTgt spid="18"/>
                                        </p:tgtEl>
                                      </p:cBhvr>
                                    </p:animEffect>
                                  </p:childTnLst>
                                </p:cTn>
                              </p:par>
                            </p:childTnLst>
                          </p:cTn>
                        </p:par>
                        <p:par>
                          <p:cTn id="21" fill="hold" nodeType="afterGroup">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childTnLst>
                    </p:cTn>
                  </p:par>
                  <p:par>
                    <p:cTn id="25" fill="hold" nodeType="clickPar">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left)">
                                      <p:cBhvr>
                                        <p:cTn id="29" dur="500"/>
                                        <p:tgtEl>
                                          <p:spTgt spid="21"/>
                                        </p:tgtEl>
                                      </p:cBhvr>
                                    </p:animEffect>
                                  </p:childTnLst>
                                </p:cTn>
                              </p:par>
                            </p:childTnLst>
                          </p:cTn>
                        </p:par>
                      </p:childTnLst>
                    </p:cTn>
                  </p:par>
                  <p:par>
                    <p:cTn id="30" fill="hold" nodeType="clickPar">
                      <p:stCondLst>
                        <p:cond delay="indefinite"/>
                      </p:stCondLst>
                      <p:childTnLst>
                        <p:par>
                          <p:cTn id="31" fill="hold">
                            <p:stCondLst>
                              <p:cond delay="0"/>
                            </p:stCondLst>
                            <p:childTnLst>
                              <p:par>
                                <p:cTn id="32" presetID="18" presetClass="entr" presetSubtype="6" fill="hold" nodeType="clickEffect">
                                  <p:stCondLst>
                                    <p:cond delay="0"/>
                                  </p:stCondLst>
                                  <p:childTnLst>
                                    <p:set>
                                      <p:cBhvr>
                                        <p:cTn id="33" dur="1" fill="hold">
                                          <p:stCondLst>
                                            <p:cond delay="0"/>
                                          </p:stCondLst>
                                        </p:cTn>
                                        <p:tgtEl>
                                          <p:spTgt spid="27"/>
                                        </p:tgtEl>
                                        <p:attrNameLst>
                                          <p:attrName>style.visibility</p:attrName>
                                        </p:attrNameLst>
                                      </p:cBhvr>
                                      <p:to>
                                        <p:strVal val="visible"/>
                                      </p:to>
                                    </p:set>
                                    <p:animEffect transition="in" filter="strips(downRight)">
                                      <p:cBhvr>
                                        <p:cTn id="34" dur="500"/>
                                        <p:tgtEl>
                                          <p:spTgt spid="27"/>
                                        </p:tgtEl>
                                      </p:cBhvr>
                                    </p:animEffect>
                                  </p:childTnLst>
                                </p:cTn>
                              </p:par>
                            </p:childTnLst>
                          </p:cTn>
                        </p:par>
                        <p:par>
                          <p:cTn id="35" fill="hold" nodeType="afterGroup">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left)">
                                      <p:cBhvr>
                                        <p:cTn id="38" dur="500"/>
                                        <p:tgtEl>
                                          <p:spTgt spid="10"/>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18" presetClass="entr" presetSubtype="6"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strips(downRight)">
                                      <p:cBhvr>
                                        <p:cTn id="48" dur="500"/>
                                        <p:tgtEl>
                                          <p:spTgt spid="17"/>
                                        </p:tgtEl>
                                      </p:cBhvr>
                                    </p:animEffect>
                                  </p:childTnLst>
                                </p:cTn>
                              </p:par>
                            </p:childTnLst>
                          </p:cTn>
                        </p:par>
                        <p:par>
                          <p:cTn id="49" fill="hold" nodeType="afterGroup">
                            <p:stCondLst>
                              <p:cond delay="500"/>
                            </p:stCondLst>
                            <p:childTnLst>
                              <p:par>
                                <p:cTn id="50" presetID="22" presetClass="entr" presetSubtype="8" fill="hold" grpId="0" nodeType="after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left)">
                                      <p:cBhvr>
                                        <p:cTn id="52" dur="500"/>
                                        <p:tgtEl>
                                          <p:spTgt spid="8"/>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left)">
                                      <p:cBhvr>
                                        <p:cTn id="57" dur="500"/>
                                        <p:tgtEl>
                                          <p:spTgt spid="7"/>
                                        </p:tgtEl>
                                      </p:cBhvr>
                                    </p:animEffect>
                                  </p:childTnLst>
                                </p:cTn>
                              </p:par>
                            </p:childTnLst>
                          </p:cTn>
                        </p:par>
                        <p:par>
                          <p:cTn id="58" fill="hold" nodeType="afterGroup">
                            <p:stCondLst>
                              <p:cond delay="500"/>
                            </p:stCondLst>
                            <p:childTnLst>
                              <p:par>
                                <p:cTn id="59" presetID="22" presetClass="entr" presetSubtype="8" fill="hold" grpId="0" nodeType="after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wipe(left)">
                                      <p:cBhvr>
                                        <p:cTn id="61" dur="500"/>
                                        <p:tgtEl>
                                          <p:spTgt spid="20"/>
                                        </p:tgtEl>
                                      </p:cBhvr>
                                    </p:animEffect>
                                  </p:childTnLst>
                                </p:cTn>
                              </p:par>
                            </p:childTnLst>
                          </p:cTn>
                        </p:par>
                      </p:childTnLst>
                    </p:cTn>
                  </p:par>
                  <p:par>
                    <p:cTn id="62" fill="hold" nodeType="clickPar">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wipe(left)">
                                      <p:cBhvr>
                                        <p:cTn id="66" dur="500"/>
                                        <p:tgtEl>
                                          <p:spTgt spid="14"/>
                                        </p:tgtEl>
                                      </p:cBhvr>
                                    </p:animEffect>
                                  </p:childTnLst>
                                </p:cTn>
                              </p:par>
                            </p:childTnLst>
                          </p:cTn>
                        </p:par>
                      </p:childTnLst>
                    </p:cTn>
                  </p:par>
                  <p:par>
                    <p:cTn id="67" fill="hold" nodeType="clickPar">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wipe(left)">
                                      <p:cBhvr>
                                        <p:cTn id="71" dur="500"/>
                                        <p:tgtEl>
                                          <p:spTgt spid="16"/>
                                        </p:tgtEl>
                                      </p:cBhvr>
                                    </p:animEffect>
                                  </p:childTnLst>
                                </p:cTn>
                              </p:par>
                            </p:childTnLst>
                          </p:cTn>
                        </p:par>
                      </p:childTnLst>
                    </p:cTn>
                  </p:par>
                  <p:par>
                    <p:cTn id="72" fill="hold" nodeType="clickPar">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5"/>
                                        </p:tgtEl>
                                        <p:attrNameLst>
                                          <p:attrName>style.visibility</p:attrName>
                                        </p:attrNameLst>
                                      </p:cBhvr>
                                      <p:to>
                                        <p:strVal val="visible"/>
                                      </p:to>
                                    </p:set>
                                    <p:animEffect transition="in" filter="wipe(left)">
                                      <p:cBhvr>
                                        <p:cTn id="76" dur="500"/>
                                        <p:tgtEl>
                                          <p:spTgt spid="5"/>
                                        </p:tgtEl>
                                      </p:cBhvr>
                                    </p:animEffect>
                                  </p:childTnLst>
                                </p:cTn>
                              </p:par>
                            </p:childTnLst>
                          </p:cTn>
                        </p:par>
                        <p:par>
                          <p:cTn id="77" fill="hold" nodeType="afterGroup">
                            <p:stCondLst>
                              <p:cond delay="500"/>
                            </p:stCondLst>
                            <p:childTnLst>
                              <p:par>
                                <p:cTn id="78" presetID="22" presetClass="entr" presetSubtype="8" fill="hold" grpId="0" nodeType="afterEffect">
                                  <p:stCondLst>
                                    <p:cond delay="0"/>
                                  </p:stCondLst>
                                  <p:childTnLst>
                                    <p:set>
                                      <p:cBhvr>
                                        <p:cTn id="79" dur="1" fill="hold">
                                          <p:stCondLst>
                                            <p:cond delay="0"/>
                                          </p:stCondLst>
                                        </p:cTn>
                                        <p:tgtEl>
                                          <p:spTgt spid="40"/>
                                        </p:tgtEl>
                                        <p:attrNameLst>
                                          <p:attrName>style.visibility</p:attrName>
                                        </p:attrNameLst>
                                      </p:cBhvr>
                                      <p:to>
                                        <p:strVal val="visible"/>
                                      </p:to>
                                    </p:set>
                                    <p:animEffect transition="in" filter="wipe(left)">
                                      <p:cBhvr>
                                        <p:cTn id="80" dur="500"/>
                                        <p:tgtEl>
                                          <p:spTgt spid="40"/>
                                        </p:tgtEl>
                                      </p:cBhvr>
                                    </p:animEffect>
                                  </p:childTnLst>
                                </p:cTn>
                              </p:par>
                            </p:childTnLst>
                          </p:cTn>
                        </p:par>
                      </p:childTnLst>
                    </p:cTn>
                  </p:par>
                  <p:par>
                    <p:cTn id="81" fill="hold" nodeType="clickPar">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2"/>
                                        </p:tgtEl>
                                        <p:attrNameLst>
                                          <p:attrName>style.visibility</p:attrName>
                                        </p:attrNameLst>
                                      </p:cBhvr>
                                      <p:to>
                                        <p:strVal val="visible"/>
                                      </p:to>
                                    </p:set>
                                    <p:animEffect transition="in" filter="wipe(left)">
                                      <p:cBhvr>
                                        <p:cTn id="85" dur="500"/>
                                        <p:tgtEl>
                                          <p:spTgt spid="12"/>
                                        </p:tgtEl>
                                      </p:cBhvr>
                                    </p:animEffect>
                                  </p:childTnLst>
                                </p:cTn>
                              </p:par>
                            </p:childTnLst>
                          </p:cTn>
                        </p:par>
                      </p:childTnLst>
                    </p:cTn>
                  </p:par>
                  <p:par>
                    <p:cTn id="86" fill="hold" nodeType="clickPar">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3"/>
                                        </p:tgtEl>
                                        <p:attrNameLst>
                                          <p:attrName>style.visibility</p:attrName>
                                        </p:attrNameLst>
                                      </p:cBhvr>
                                      <p:to>
                                        <p:strVal val="visible"/>
                                      </p:to>
                                    </p:set>
                                    <p:animEffect transition="in" filter="wipe(left)">
                                      <p:cBhvr>
                                        <p:cTn id="9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35" grpId="0" animBg="1"/>
      <p:bldP spid="40" grpId="0" animBg="1"/>
      <p:bldP spid="21" grpId="0" animBg="1"/>
      <p:bldP spid="6" grpId="0" animBg="1"/>
      <p:bldP spid="4" grpId="0" animBg="1"/>
      <p:bldP spid="5" grpId="0" animBg="1"/>
      <p:bldP spid="7" grpId="0" animBg="1"/>
      <p:bldP spid="8" grpId="0" animBg="1"/>
      <p:bldP spid="9" grpId="0" animBg="1"/>
      <p:bldP spid="12" grpId="0" animBg="1"/>
      <p:bldP spid="13" grpId="0" animBg="1"/>
      <p:bldP spid="14" grpId="0" animBg="1"/>
      <p:bldP spid="16" grpId="0" animBg="1"/>
      <p:bldP spid="2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custDataLst>
              <p:tags r:id="rId1"/>
            </p:custDataLst>
          </p:nvPr>
        </p:nvSpPr>
        <p:spPr>
          <a:xfrm>
            <a:off x="839470" y="1196975"/>
            <a:ext cx="10415905" cy="4582160"/>
          </a:xfrm>
          <a:prstGeom prst="rect">
            <a:avLst/>
          </a:prstGeom>
          <a:noFill/>
        </p:spPr>
        <p:txBody>
          <a:bodyPr wrap="square" rtlCol="0" anchor="t">
            <a:noAutofit/>
          </a:bodyPr>
          <a:lstStyle/>
          <a:p>
            <a:pPr>
              <a:lnSpc>
                <a:spcPct val="150000"/>
              </a:lnSpc>
            </a:pPr>
            <a:r>
              <a:rPr lang="zh-CN" altLang="en-US" sz="2800">
                <a:latin typeface="微软雅黑" panose="020B0503020204020204" charset="-122"/>
                <a:ea typeface="微软雅黑"/>
              </a:rPr>
              <a:t>1.</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右图是小明用手机和透镜自制的简易投影仪，它能将手机上的画面放大投射到白墙上，下列说法正确的是( </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 )</a:t>
            </a: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A.手机到透镜的距离应大于透镜的2倍焦距</a:t>
            </a: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B.墙上呈现的是手机画面正立、放大的虚像</a:t>
            </a: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C.制作简易投影仪的透镜，可以做放大镜用</a:t>
            </a: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D.要使墙上的像变大，应增大手机与透镜间的距离</a:t>
            </a:r>
          </a:p>
        </p:txBody>
      </p:sp>
      <p:sp>
        <p:nvSpPr>
          <p:cNvPr id="3" name="文本框 2"/>
          <p:cNvSpPr txBox="1"/>
          <p:nvPr>
            <p:custDataLst>
              <p:tags r:id="rId2"/>
            </p:custDataLst>
          </p:nvPr>
        </p:nvSpPr>
        <p:spPr>
          <a:xfrm>
            <a:off x="7536180" y="1844675"/>
            <a:ext cx="1694815" cy="655955"/>
          </a:xfrm>
          <a:prstGeom prst="rect">
            <a:avLst/>
          </a:prstGeom>
          <a:noFill/>
        </p:spPr>
        <p:txBody>
          <a:bodyPr wrap="square" rtlCol="0">
            <a:noAutofit/>
          </a:bodyPr>
          <a:lstStyle/>
          <a:p>
            <a:pPr algn="ctr">
              <a:lnSpc>
                <a:spcPct val="130000"/>
              </a:lnSpc>
            </a:pPr>
            <a:r>
              <a:rPr lang="en-US" altLang="zh-CN" sz="3200">
                <a:solidFill>
                  <a:srgbClr val="FF0000"/>
                </a:solidFill>
                <a:latin typeface="+mn-lt"/>
                <a:ea typeface="微软雅黑"/>
                <a:cs typeface="+mn-lt"/>
              </a:rPr>
              <a:t>C</a:t>
            </a:r>
          </a:p>
        </p:txBody>
      </p:sp>
      <p:sp>
        <p:nvSpPr>
          <p:cNvPr id="2" name="文本框 1"/>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pic>
        <p:nvPicPr>
          <p:cNvPr id="112" name="图片 111"/>
          <p:cNvPicPr>
            <a:picLocks noChangeAspect="1"/>
          </p:cNvPicPr>
          <p:nvPr>
            <p:custDataLst>
              <p:tags r:id="rId4"/>
            </p:custDataLst>
          </p:nvPr>
        </p:nvPicPr>
        <p:blipFill>
          <a:blip r:embed="rId6">
            <a:clrChange>
              <a:clrFrom>
                <a:srgbClr val="FFFFFF">
                  <a:alpha val="100000"/>
                </a:srgbClr>
              </a:clrFrom>
              <a:clrTo>
                <a:srgbClr val="FFFFFF">
                  <a:alpha val="100000"/>
                  <a:alpha val="0"/>
                </a:srgbClr>
              </a:clrTo>
            </a:clrChange>
          </a:blip>
          <a:stretch>
            <a:fillRect/>
          </a:stretch>
        </p:blipFill>
        <p:spPr>
          <a:xfrm>
            <a:off x="8039735" y="2421255"/>
            <a:ext cx="3834765" cy="2157730"/>
          </a:xfrm>
          <a:prstGeom prst="rect">
            <a:avLst/>
          </a:prstGeom>
          <a:noFill/>
          <a:ln w="9525">
            <a:noFill/>
          </a:ln>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custDataLst>
              <p:tags r:id="rId1"/>
            </p:custDataLst>
          </p:nvPr>
        </p:nvSpPr>
        <p:spPr>
          <a:xfrm>
            <a:off x="9336405" y="2348865"/>
            <a:ext cx="1694815" cy="655955"/>
          </a:xfrm>
          <a:prstGeom prst="rect">
            <a:avLst/>
          </a:prstGeom>
          <a:noFill/>
        </p:spPr>
        <p:txBody>
          <a:bodyPr wrap="square" rtlCol="0">
            <a:noAutofit/>
          </a:bodyPr>
          <a:lstStyle/>
          <a:p>
            <a:pPr algn="ctr">
              <a:lnSpc>
                <a:spcPct val="130000"/>
              </a:lnSpc>
            </a:pPr>
            <a:r>
              <a:rPr lang="en-US" altLang="zh-CN" sz="3200">
                <a:solidFill>
                  <a:srgbClr val="FF0000"/>
                </a:solidFill>
                <a:latin typeface="+mn-lt"/>
                <a:ea typeface="微软雅黑"/>
                <a:cs typeface="+mn-lt"/>
              </a:rPr>
              <a:t>A</a:t>
            </a:r>
          </a:p>
        </p:txBody>
      </p:sp>
      <p:sp>
        <p:nvSpPr>
          <p:cNvPr id="3" name="文本框 2"/>
          <p:cNvSpPr txBox="1"/>
          <p:nvPr>
            <p:custDataLst>
              <p:tags r:id="rId2"/>
            </p:custDataLst>
          </p:nvPr>
        </p:nvSpPr>
        <p:spPr>
          <a:xfrm>
            <a:off x="839470" y="1052830"/>
            <a:ext cx="10656570" cy="4767580"/>
          </a:xfrm>
          <a:prstGeom prst="rect">
            <a:avLst/>
          </a:prstGeom>
          <a:noFill/>
        </p:spPr>
        <p:txBody>
          <a:bodyPr wrap="square" rtlCol="0" anchor="t">
            <a:noAutofit/>
          </a:bodyPr>
          <a:lstStyle/>
          <a:p>
            <a:pPr>
              <a:lnSpc>
                <a:spcPct val="150000"/>
              </a:lnSpc>
            </a:pPr>
            <a:r>
              <a:rPr lang="zh-CN" altLang="en-US" sz="2800">
                <a:latin typeface="微软雅黑" panose="020B0503020204020204" charset="-122"/>
                <a:ea typeface="微软雅黑"/>
              </a:rPr>
              <a:t>2.</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显微镜能对微小物体进行高倍数放大,微小物体经过显微镜的物镜先成一个倒立、放大的像,这个像(相当于目镜的物)再经过目镜成一个正立、放大的像。则显微镜的物镜、目镜分别相当于</a:t>
            </a:r>
            <a:r>
              <a:rPr lang="zh-CN" altLang="en-US" sz="2800">
                <a:latin typeface="微软雅黑" panose="020B0503020204020204" charset="-122"/>
                <a:ea typeface="微软雅黑"/>
                <a:sym typeface="+mn-ea"/>
              </a:rPr>
              <a:t>( </a:t>
            </a:r>
            <a:r>
              <a:rPr lang="en-US" altLang="zh-CN" sz="2800">
                <a:latin typeface="微软雅黑" panose="020B0503020204020204" charset="-122"/>
                <a:ea typeface="微软雅黑"/>
                <a:sym typeface="+mn-ea"/>
              </a:rPr>
              <a:t>        </a:t>
            </a:r>
            <a:r>
              <a:rPr lang="zh-CN" altLang="en-US" sz="2800">
                <a:latin typeface="微软雅黑" panose="020B0503020204020204" charset="-122"/>
                <a:ea typeface="微软雅黑"/>
                <a:sym typeface="+mn-ea"/>
              </a:rPr>
              <a:t> )</a:t>
            </a:r>
          </a:p>
          <a:p>
            <a:pPr>
              <a:lnSpc>
                <a:spcPct val="150000"/>
              </a:lnSpc>
            </a:pPr>
            <a:r>
              <a:rPr lang="en-US" altLang="zh-CN" sz="2800">
                <a:latin typeface="微软雅黑" panose="020B0503020204020204" charset="-122"/>
                <a:ea typeface="微软雅黑"/>
                <a:sym typeface="+mn-ea"/>
              </a:rPr>
              <a:t> </a:t>
            </a:r>
            <a:r>
              <a:rPr lang="zh-CN" altLang="en-US" sz="2800">
                <a:latin typeface="微软雅黑" panose="020B0503020204020204" charset="-122"/>
                <a:ea typeface="微软雅黑"/>
                <a:sym typeface="+mn-ea"/>
              </a:rPr>
              <a:t>A.幻灯机</a:t>
            </a:r>
            <a:r>
              <a:rPr lang="en-US" altLang="zh-CN" sz="2800">
                <a:latin typeface="微软雅黑" panose="020B0503020204020204" charset="-122"/>
                <a:ea typeface="微软雅黑"/>
                <a:sym typeface="+mn-ea"/>
              </a:rPr>
              <a:t>  </a:t>
            </a:r>
            <a:r>
              <a:rPr lang="zh-CN" altLang="en-US" sz="2800">
                <a:latin typeface="微软雅黑" panose="020B0503020204020204" charset="-122"/>
                <a:ea typeface="微软雅黑"/>
                <a:sym typeface="+mn-ea"/>
              </a:rPr>
              <a:t>放大镜</a:t>
            </a: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B.幻灯机</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幻灯机</a:t>
            </a: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sym typeface="+mn-ea"/>
              </a:rPr>
              <a:t>C.放大镜</a:t>
            </a:r>
            <a:r>
              <a:rPr lang="en-US" altLang="zh-CN" sz="2800">
                <a:latin typeface="微软雅黑" panose="020B0503020204020204" charset="-122"/>
                <a:ea typeface="微软雅黑"/>
                <a:sym typeface="+mn-ea"/>
              </a:rPr>
              <a:t>  </a:t>
            </a:r>
            <a:r>
              <a:rPr lang="zh-CN" altLang="en-US" sz="2800">
                <a:latin typeface="微软雅黑" panose="020B0503020204020204" charset="-122"/>
                <a:ea typeface="微软雅黑"/>
                <a:sym typeface="+mn-ea"/>
              </a:rPr>
              <a:t>放大镜</a:t>
            </a:r>
            <a:endParaRPr lang="zh-CN" altLang="en-US" sz="2800">
              <a:latin typeface="微软雅黑" panose="020B0503020204020204" charset="-122"/>
              <a:ea typeface="微软雅黑"/>
            </a:endParaRPr>
          </a:p>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D.放大镜</a:t>
            </a:r>
            <a:r>
              <a:rPr lang="en-US" altLang="zh-CN" sz="2800">
                <a:latin typeface="微软雅黑" panose="020B0503020204020204" charset="-122"/>
                <a:ea typeface="微软雅黑"/>
              </a:rPr>
              <a:t>  </a:t>
            </a:r>
            <a:r>
              <a:rPr lang="zh-CN" altLang="en-US" sz="2800">
                <a:latin typeface="微软雅黑" panose="020B0503020204020204" charset="-122"/>
                <a:ea typeface="微软雅黑"/>
              </a:rPr>
              <a:t>幻灯机</a:t>
            </a:r>
          </a:p>
          <a:p>
            <a:pPr>
              <a:lnSpc>
                <a:spcPct val="150000"/>
              </a:lnSpc>
            </a:pPr>
            <a:r>
              <a:rPr lang="en-US" altLang="zh-CN" sz="2800">
                <a:latin typeface="微软雅黑" panose="020B0503020204020204" charset="-122"/>
                <a:ea typeface="微软雅黑"/>
              </a:rPr>
              <a:t> </a:t>
            </a:r>
            <a:endParaRPr lang="zh-CN" altLang="en-US" sz="2800">
              <a:latin typeface="微软雅黑" panose="020B0503020204020204" charset="-122"/>
              <a:ea typeface="微软雅黑"/>
            </a:endParaRPr>
          </a:p>
        </p:txBody>
      </p:sp>
      <p:sp>
        <p:nvSpPr>
          <p:cNvPr id="4" name="文本框 3"/>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Tree>
  </p:cSld>
  <p:clrMapOvr>
    <a:masterClrMapping/>
  </p:clrMapOvr>
  <mc:AlternateContent xmlns:mc="http://schemas.openxmlformats.org/markup-compatibility/2006" xmlns:p14="http://schemas.microsoft.com/office/powerpoint/2010/main">
    <mc:Choice Requires="p14">
      <p:transition spd="med">
        <p:pull/>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med">
        <p:pull/>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custDataLst>
              <p:tags r:id="rId1"/>
            </p:custDataLst>
          </p:nvPr>
        </p:nvSpPr>
        <p:spPr>
          <a:xfrm>
            <a:off x="880745" y="1052830"/>
            <a:ext cx="10748010" cy="2129155"/>
          </a:xfrm>
          <a:prstGeom prst="rect">
            <a:avLst/>
          </a:prstGeom>
          <a:noFill/>
        </p:spPr>
        <p:txBody>
          <a:bodyPr wrap="square" rtlCol="0">
            <a:noAutofit/>
          </a:bodyPr>
          <a:lstStyle/>
          <a:p>
            <a:pPr>
              <a:lnSpc>
                <a:spcPct val="150000"/>
              </a:lnSpc>
            </a:pPr>
            <a:r>
              <a:rPr lang="en-US" altLang="zh-CN" sz="2800">
                <a:latin typeface="微软雅黑" panose="020B0503020204020204" charset="-122"/>
                <a:ea typeface="微软雅黑"/>
                <a:cs typeface="微软雅黑" panose="020B0503020204020204" charset="-122"/>
              </a:rPr>
              <a:t>3. </a:t>
            </a:r>
            <a:r>
              <a:rPr lang="zh-CN" altLang="en-US" sz="2800">
                <a:latin typeface="微软雅黑" panose="020B0503020204020204" charset="-122"/>
                <a:ea typeface="微软雅黑"/>
                <a:cs typeface="微软雅黑" panose="020B0503020204020204" charset="-122"/>
              </a:rPr>
              <a:t>小红用一台可变焦距的相机在同一位置拍下了两张照片，分别如图甲、乙所示。结合图像分析可知，拍摄照片</a:t>
            </a:r>
            <a:r>
              <a:rPr lang="en-US" altLang="zh-CN" sz="2800" u="sng">
                <a:latin typeface="微软雅黑" panose="020B0503020204020204" charset="-122"/>
                <a:ea typeface="微软雅黑"/>
                <a:cs typeface="微软雅黑" panose="020B0503020204020204" charset="-122"/>
              </a:rPr>
              <a:t>          </a:t>
            </a:r>
            <a:r>
              <a:rPr lang="zh-CN" altLang="en-US" sz="2800">
                <a:latin typeface="微软雅黑" panose="020B0503020204020204" charset="-122"/>
                <a:ea typeface="微软雅黑"/>
                <a:cs typeface="微软雅黑" panose="020B0503020204020204" charset="-122"/>
              </a:rPr>
              <a:t>时，镜头焦距调的较大。</a:t>
            </a:r>
          </a:p>
        </p:txBody>
      </p:sp>
      <p:sp>
        <p:nvSpPr>
          <p:cNvPr id="4" name="文本框 3"/>
          <p:cNvSpPr txBox="1"/>
          <p:nvPr>
            <p:custDataLst>
              <p:tags r:id="rId2"/>
            </p:custDataLst>
          </p:nvPr>
        </p:nvSpPr>
        <p:spPr>
          <a:xfrm>
            <a:off x="7824470" y="1701165"/>
            <a:ext cx="1694815" cy="655955"/>
          </a:xfrm>
          <a:prstGeom prst="rect">
            <a:avLst/>
          </a:prstGeom>
          <a:noFill/>
        </p:spPr>
        <p:txBody>
          <a:bodyPr wrap="square" rtlCol="0">
            <a:noAutofit/>
          </a:bodyPr>
          <a:lstStyle/>
          <a:p>
            <a:pPr algn="ctr">
              <a:lnSpc>
                <a:spcPct val="130000"/>
              </a:lnSpc>
            </a:pPr>
            <a:r>
              <a:rPr lang="zh-CN" altLang="en-US" sz="2800">
                <a:solidFill>
                  <a:srgbClr val="FF0000"/>
                </a:solidFill>
                <a:latin typeface="微软雅黑" panose="020B0503020204020204" charset="-122"/>
                <a:ea typeface="微软雅黑"/>
              </a:rPr>
              <a:t>乙</a:t>
            </a:r>
          </a:p>
        </p:txBody>
      </p:sp>
      <p:sp>
        <p:nvSpPr>
          <p:cNvPr id="2" name="文本框 1"/>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pic>
        <p:nvPicPr>
          <p:cNvPr id="28" name="https://photo-static-api.fotomore.com/creative/vcg/400/new/VCG41N1794803480.jpg?uid=386&amp;timestamp=1704523722&amp;sign=c45e9934dac22a303b5215d35e3f71d1"/>
          <p:cNvPicPr>
            <a:picLocks noChangeAspect="1"/>
          </p:cNvPicPr>
          <p:nvPr>
            <p:custDataLst>
              <p:tags r:id="rId4"/>
            </p:custDataLst>
          </p:nvPr>
        </p:nvPicPr>
        <p:blipFill>
          <a:blip r:embed="rId9"/>
          <a:stretch>
            <a:fillRect/>
          </a:stretch>
        </p:blipFill>
        <p:spPr>
          <a:xfrm>
            <a:off x="1415415" y="3213100"/>
            <a:ext cx="4050973" cy="2700000"/>
          </a:xfrm>
          <a:prstGeom prst="rect">
            <a:avLst/>
          </a:prstGeom>
        </p:spPr>
      </p:pic>
      <p:pic>
        <p:nvPicPr>
          <p:cNvPr id="29" name="https://photo-static-api.fotomore.com/creative/vcg/400/new/VCG41N1794803480.jpg?uid=386&amp;timestamp=1704523722&amp;sign=c45e9934dac22a303b5215d35e3f71d1"/>
          <p:cNvPicPr>
            <a:picLocks noChangeAspect="1"/>
          </p:cNvPicPr>
          <p:nvPr>
            <p:custDataLst>
              <p:tags r:id="rId5"/>
            </p:custDataLst>
          </p:nvPr>
        </p:nvPicPr>
        <p:blipFill>
          <a:blip r:embed="rId9"/>
          <a:srcRect l="28210" t="10882" r="25476" b="42806"/>
          <a:stretch>
            <a:fillRect/>
          </a:stretch>
        </p:blipFill>
        <p:spPr>
          <a:xfrm>
            <a:off x="5735955" y="3213100"/>
            <a:ext cx="4050665" cy="2700020"/>
          </a:xfrm>
          <a:prstGeom prst="rect">
            <a:avLst/>
          </a:prstGeom>
        </p:spPr>
      </p:pic>
      <p:sp>
        <p:nvSpPr>
          <p:cNvPr id="30" name="文本框 29"/>
          <p:cNvSpPr txBox="1"/>
          <p:nvPr>
            <p:custDataLst>
              <p:tags r:id="rId6"/>
            </p:custDataLst>
          </p:nvPr>
        </p:nvSpPr>
        <p:spPr>
          <a:xfrm>
            <a:off x="3287395" y="5877560"/>
            <a:ext cx="494030" cy="484505"/>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甲</a:t>
            </a:r>
          </a:p>
        </p:txBody>
      </p:sp>
      <p:sp>
        <p:nvSpPr>
          <p:cNvPr id="31" name="文本框 30"/>
          <p:cNvSpPr txBox="1"/>
          <p:nvPr>
            <p:custDataLst>
              <p:tags r:id="rId7"/>
            </p:custDataLst>
          </p:nvPr>
        </p:nvSpPr>
        <p:spPr>
          <a:xfrm>
            <a:off x="7680325" y="5877560"/>
            <a:ext cx="494030" cy="484505"/>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乙</a:t>
            </a:r>
          </a:p>
        </p:txBody>
      </p:sp>
    </p:spTree>
  </p:cSld>
  <p:clrMapOvr>
    <a:masterClrMapping/>
  </p:clrMapOvr>
  <mc:AlternateContent xmlns:mc="http://schemas.openxmlformats.org/markup-compatibility/2006" xmlns:p14="http://schemas.microsoft.com/office/powerpoint/2010/main">
    <mc:Choice Requires="p14">
      <p:transition spd="med">
        <p:pull/>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med">
        <p:pull/>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555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习题练习</a:t>
            </a:r>
          </a:p>
        </p:txBody>
      </p:sp>
      <p:sp>
        <p:nvSpPr>
          <p:cNvPr id="4" name="文本框 3"/>
          <p:cNvSpPr txBox="1"/>
          <p:nvPr>
            <p:custDataLst>
              <p:tags r:id="rId2"/>
            </p:custDataLst>
          </p:nvPr>
        </p:nvSpPr>
        <p:spPr>
          <a:xfrm>
            <a:off x="839470" y="1052830"/>
            <a:ext cx="8916670" cy="650875"/>
          </a:xfrm>
          <a:prstGeom prst="rect">
            <a:avLst/>
          </a:prstGeom>
          <a:noFill/>
          <a:ln w="9525">
            <a:noFill/>
          </a:ln>
        </p:spPr>
        <p:txBody>
          <a:bodyPr wrap="square">
            <a:spAutoFit/>
          </a:bodyPr>
          <a:lstStyle/>
          <a:p>
            <a:pPr indent="0" algn="l">
              <a:lnSpc>
                <a:spcPct val="130000"/>
              </a:lnSpc>
            </a:pPr>
            <a:r>
              <a:rPr lang="en-US" altLang="zh-CN" sz="2800" b="0">
                <a:solidFill>
                  <a:srgbClr val="000000"/>
                </a:solidFill>
                <a:latin typeface="微软雅黑" panose="020B0503020204020204" charset="-122"/>
                <a:ea typeface="微软雅黑"/>
                <a:cs typeface="微软雅黑" panose="020B0503020204020204" charset="-122"/>
              </a:rPr>
              <a:t>4. </a:t>
            </a:r>
            <a:r>
              <a:rPr lang="zh-CN" sz="2800" b="0">
                <a:solidFill>
                  <a:srgbClr val="000000"/>
                </a:solidFill>
                <a:latin typeface="微软雅黑" panose="020B0503020204020204" charset="-122"/>
                <a:ea typeface="微软雅黑"/>
                <a:cs typeface="微软雅黑" panose="020B0503020204020204" charset="-122"/>
              </a:rPr>
              <a:t>如图所示</a:t>
            </a:r>
            <a:r>
              <a:rPr lang="en-US" sz="2800" b="0">
                <a:solidFill>
                  <a:srgbClr val="000000"/>
                </a:solidFill>
                <a:latin typeface="微软雅黑" panose="020B0503020204020204" charset="-122"/>
                <a:ea typeface="微软雅黑"/>
                <a:cs typeface="微软雅黑" panose="020B0503020204020204" charset="-122"/>
              </a:rPr>
              <a:t>,</a:t>
            </a:r>
            <a:r>
              <a:rPr lang="zh-CN" sz="2800" b="0">
                <a:solidFill>
                  <a:srgbClr val="000000"/>
                </a:solidFill>
                <a:latin typeface="微软雅黑" panose="020B0503020204020204" charset="-122"/>
                <a:ea typeface="微软雅黑"/>
                <a:cs typeface="微软雅黑" panose="020B0503020204020204" charset="-122"/>
              </a:rPr>
              <a:t>关于该望远镜</a:t>
            </a:r>
            <a:r>
              <a:rPr lang="en-US" sz="2800" b="0">
                <a:solidFill>
                  <a:srgbClr val="000000"/>
                </a:solidFill>
                <a:latin typeface="微软雅黑" panose="020B0503020204020204" charset="-122"/>
                <a:ea typeface="微软雅黑"/>
                <a:cs typeface="微软雅黑" panose="020B0503020204020204" charset="-122"/>
              </a:rPr>
              <a:t>,</a:t>
            </a:r>
            <a:r>
              <a:rPr lang="zh-CN" sz="2800" b="0">
                <a:solidFill>
                  <a:srgbClr val="000000"/>
                </a:solidFill>
                <a:latin typeface="微软雅黑" panose="020B0503020204020204" charset="-122"/>
                <a:ea typeface="微软雅黑"/>
                <a:cs typeface="微软雅黑" panose="020B0503020204020204" charset="-122"/>
              </a:rPr>
              <a:t>下列说法正确的是</a:t>
            </a:r>
            <a:r>
              <a:rPr lang="zh-CN" altLang="en-US" sz="2800">
                <a:latin typeface="微软雅黑" panose="020B0503020204020204" charset="-122"/>
                <a:ea typeface="微软雅黑"/>
                <a:sym typeface="+mn-ea"/>
              </a:rPr>
              <a:t>( </a:t>
            </a:r>
            <a:r>
              <a:rPr lang="en-US" altLang="zh-CN" sz="2800">
                <a:latin typeface="微软雅黑" panose="020B0503020204020204" charset="-122"/>
                <a:ea typeface="微软雅黑"/>
                <a:sym typeface="+mn-ea"/>
              </a:rPr>
              <a:t>        </a:t>
            </a:r>
            <a:r>
              <a:rPr lang="zh-CN" altLang="en-US" sz="2800">
                <a:latin typeface="微软雅黑" panose="020B0503020204020204" charset="-122"/>
                <a:ea typeface="微软雅黑"/>
                <a:sym typeface="+mn-ea"/>
              </a:rPr>
              <a:t> )</a:t>
            </a:r>
            <a:endParaRPr lang="zh-CN" altLang="en-US" sz="2800">
              <a:latin typeface="微软雅黑" panose="020B0503020204020204" charset="-122"/>
              <a:ea typeface="微软雅黑"/>
              <a:cs typeface="微软雅黑" panose="020B0503020204020204" charset="-122"/>
            </a:endParaRPr>
          </a:p>
        </p:txBody>
      </p:sp>
      <p:sp>
        <p:nvSpPr>
          <p:cNvPr id="101" name="文本框 100"/>
          <p:cNvSpPr txBox="1"/>
          <p:nvPr>
            <p:custDataLst>
              <p:tags r:id="rId3"/>
            </p:custDataLst>
          </p:nvPr>
        </p:nvSpPr>
        <p:spPr>
          <a:xfrm>
            <a:off x="1199515" y="3717290"/>
            <a:ext cx="8916670" cy="2676525"/>
          </a:xfrm>
          <a:prstGeom prst="rect">
            <a:avLst/>
          </a:prstGeom>
          <a:noFill/>
          <a:ln w="9525">
            <a:noFill/>
          </a:ln>
        </p:spPr>
        <p:txBody>
          <a:bodyPr wrap="square">
            <a:spAutoFit/>
          </a:bodyPr>
          <a:lstStyle/>
          <a:p>
            <a:pPr indent="0" algn="l">
              <a:lnSpc>
                <a:spcPct val="150000"/>
              </a:lnSpc>
            </a:pPr>
            <a:r>
              <a:rPr lang="en-US" sz="2800" b="0">
                <a:solidFill>
                  <a:srgbClr val="000000"/>
                </a:solidFill>
                <a:latin typeface="微软雅黑" panose="020B0503020204020204" charset="-122"/>
                <a:ea typeface="微软雅黑"/>
                <a:cs typeface="微软雅黑" panose="020B0503020204020204" charset="-122"/>
              </a:rPr>
              <a:t>A.</a:t>
            </a:r>
            <a:r>
              <a:rPr lang="zh-CN" sz="2800" b="0">
                <a:solidFill>
                  <a:srgbClr val="000000"/>
                </a:solidFill>
                <a:latin typeface="微软雅黑" panose="020B0503020204020204" charset="-122"/>
                <a:ea typeface="微软雅黑"/>
                <a:cs typeface="微软雅黑" panose="020B0503020204020204" charset="-122"/>
              </a:rPr>
              <a:t>它的物镜和显微镜的物镜作用相同</a:t>
            </a:r>
            <a:r>
              <a:rPr lang="en-US" sz="2800" b="0">
                <a:solidFill>
                  <a:srgbClr val="000000"/>
                </a:solidFill>
                <a:latin typeface="微软雅黑" panose="020B0503020204020204" charset="-122"/>
                <a:ea typeface="微软雅黑"/>
                <a:cs typeface="微软雅黑" panose="020B0503020204020204" charset="-122"/>
              </a:rPr>
              <a:t>B.</a:t>
            </a:r>
            <a:r>
              <a:rPr lang="zh-CN" sz="2800" b="0">
                <a:solidFill>
                  <a:srgbClr val="000000"/>
                </a:solidFill>
                <a:latin typeface="微软雅黑" panose="020B0503020204020204" charset="-122"/>
                <a:ea typeface="微软雅黑"/>
                <a:cs typeface="微软雅黑" panose="020B0503020204020204" charset="-122"/>
              </a:rPr>
              <a:t>它的物镜相当于放大镜</a:t>
            </a:r>
            <a:r>
              <a:rPr lang="en-US" sz="2800" b="0">
                <a:solidFill>
                  <a:srgbClr val="000000"/>
                </a:solidFill>
                <a:latin typeface="微软雅黑" panose="020B0503020204020204" charset="-122"/>
                <a:ea typeface="微软雅黑"/>
                <a:cs typeface="微软雅黑" panose="020B0503020204020204" charset="-122"/>
              </a:rPr>
              <a:t>,</a:t>
            </a:r>
            <a:r>
              <a:rPr lang="zh-CN" sz="2800" b="0">
                <a:solidFill>
                  <a:srgbClr val="000000"/>
                </a:solidFill>
                <a:latin typeface="微软雅黑" panose="020B0503020204020204" charset="-122"/>
                <a:ea typeface="微软雅黑"/>
                <a:cs typeface="微软雅黑" panose="020B0503020204020204" charset="-122"/>
              </a:rPr>
              <a:t>用来把像放大</a:t>
            </a:r>
            <a:r>
              <a:rPr lang="en-US" sz="2800" b="0">
                <a:solidFill>
                  <a:srgbClr val="000000"/>
                </a:solidFill>
                <a:latin typeface="微软雅黑" panose="020B0503020204020204" charset="-122"/>
                <a:ea typeface="微软雅黑"/>
                <a:cs typeface="微软雅黑" panose="020B0503020204020204" charset="-122"/>
              </a:rPr>
              <a:t>C.</a:t>
            </a:r>
            <a:r>
              <a:rPr lang="zh-CN" sz="2800" b="0">
                <a:solidFill>
                  <a:srgbClr val="000000"/>
                </a:solidFill>
                <a:latin typeface="微软雅黑" panose="020B0503020204020204" charset="-122"/>
                <a:ea typeface="微软雅黑"/>
                <a:cs typeface="微软雅黑" panose="020B0503020204020204" charset="-122"/>
              </a:rPr>
              <a:t>它的物镜的作用是使远处的物体在焦点附近成虚像</a:t>
            </a:r>
            <a:r>
              <a:rPr lang="en-US" sz="2800" b="0">
                <a:solidFill>
                  <a:srgbClr val="000000"/>
                </a:solidFill>
                <a:latin typeface="微软雅黑" panose="020B0503020204020204" charset="-122"/>
                <a:ea typeface="微软雅黑"/>
                <a:cs typeface="微软雅黑" panose="020B0503020204020204" charset="-122"/>
              </a:rPr>
              <a:t>D.</a:t>
            </a:r>
            <a:r>
              <a:rPr lang="zh-CN" sz="2800" b="0">
                <a:solidFill>
                  <a:srgbClr val="000000"/>
                </a:solidFill>
                <a:latin typeface="微软雅黑" panose="020B0503020204020204" charset="-122"/>
                <a:ea typeface="微软雅黑"/>
                <a:cs typeface="微软雅黑" panose="020B0503020204020204" charset="-122"/>
              </a:rPr>
              <a:t>它的物镜的作用是使远处的物体在焦点附近成实像
</a:t>
            </a:r>
            <a:endParaRPr lang="zh-CN" altLang="en-US" sz="2800">
              <a:latin typeface="微软雅黑" panose="020B0503020204020204" charset="-122"/>
              <a:ea typeface="微软雅黑"/>
              <a:cs typeface="微软雅黑" panose="020B0503020204020204" charset="-122"/>
            </a:endParaRPr>
          </a:p>
        </p:txBody>
      </p:sp>
      <p:pic>
        <p:nvPicPr>
          <p:cNvPr id="8" name="image610.jpeg"/>
          <p:cNvPicPr>
            <a:picLocks noChangeAspect="1"/>
          </p:cNvPicPr>
          <p:nvPr>
            <p:custDataLst>
              <p:tags r:id="rId4"/>
            </p:custDataLst>
          </p:nvPr>
        </p:nvPicPr>
        <p:blipFill>
          <a:blip r:embed="rId7">
            <a:clrChange>
              <a:clrFrom>
                <a:srgbClr val="FFFFFF">
                  <a:alpha val="100000"/>
                </a:srgbClr>
              </a:clrFrom>
              <a:clrTo>
                <a:srgbClr val="FFFFFF">
                  <a:alpha val="100000"/>
                  <a:alpha val="0"/>
                </a:srgbClr>
              </a:clrTo>
            </a:clrChange>
          </a:blip>
          <a:stretch>
            <a:fillRect/>
          </a:stretch>
        </p:blipFill>
        <p:spPr>
          <a:xfrm>
            <a:off x="2567305" y="1717040"/>
            <a:ext cx="3197225" cy="2131695"/>
          </a:xfrm>
          <a:prstGeom prst="rect">
            <a:avLst/>
          </a:prstGeom>
        </p:spPr>
      </p:pic>
      <p:sp>
        <p:nvSpPr>
          <p:cNvPr id="6" name="文本框 5"/>
          <p:cNvSpPr txBox="1"/>
          <p:nvPr>
            <p:custDataLst>
              <p:tags r:id="rId5"/>
            </p:custDataLst>
          </p:nvPr>
        </p:nvSpPr>
        <p:spPr>
          <a:xfrm>
            <a:off x="8328025" y="1181735"/>
            <a:ext cx="476250" cy="583565"/>
          </a:xfrm>
          <a:prstGeom prst="rect">
            <a:avLst/>
          </a:prstGeom>
          <a:noFill/>
        </p:spPr>
        <p:txBody>
          <a:bodyPr wrap="none" rtlCol="0">
            <a:spAutoFit/>
          </a:bodyPr>
          <a:lstStyle/>
          <a:p>
            <a:pPr algn="l"/>
            <a:r>
              <a:rPr lang="en-US" sz="3200">
                <a:solidFill>
                  <a:srgbClr val="FF0000"/>
                </a:solidFill>
                <a:latin typeface="+mn-lt"/>
                <a:ea typeface="微软雅黑"/>
                <a:cs typeface="+mn-lt"/>
                <a:sym typeface="+mn-ea"/>
              </a:rPr>
              <a:t>D</a:t>
            </a:r>
            <a:endParaRPr lang="en-US" altLang="en-US" sz="3200">
              <a:solidFill>
                <a:srgbClr val="FF0000"/>
              </a:solidFill>
              <a:latin typeface="+mn-lt"/>
              <a:ea typeface="微软雅黑"/>
              <a:cs typeface="+mn-lt"/>
              <a:sym typeface="+mn-ea"/>
            </a:endParaRPr>
          </a:p>
        </p:txBody>
      </p:sp>
    </p:spTree>
  </p:cSld>
  <p:clrMapOvr>
    <a:masterClrMapping/>
  </p:clrMapOvr>
  <mc:AlternateContent xmlns:mc="http://schemas.openxmlformats.org/markup-compatibility/2006" xmlns:p14="http://schemas.microsoft.com/office/powerpoint/2010/main">
    <mc:Choice Requires="p14">
      <p:transition spd="med">
        <p:pull/>
      </p:transition>
    </mc:Choice>
    <mc:Fallback xmlns:p159="http://schemas.microsoft.com/office/powerpoint/2015/09/main" xmlns:p15="http://schemas.microsoft.com/office/powerpoint/2012/main" xmlns:a14="http://schemas.microsoft.com/office/drawing/2010/main" xmlns:wp="http://schemas.openxmlformats.org/drawingml/2006/wordprocessingDrawing" xmlns:w="http://schemas.openxmlformats.org/wordprocessingml/2006/main" xmlns:m="http://schemas.openxmlformats.org/officeDocument/2006/math" xmlns="">
      <p:transition spd="med">
        <p:pull/>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课程导入</a:t>
            </a:r>
          </a:p>
        </p:txBody>
      </p:sp>
      <p:sp>
        <p:nvSpPr>
          <p:cNvPr id="3" name="文本框 2"/>
          <p:cNvSpPr txBox="1"/>
          <p:nvPr>
            <p:custDataLst>
              <p:tags r:id="rId2"/>
            </p:custDataLst>
          </p:nvPr>
        </p:nvSpPr>
        <p:spPr>
          <a:xfrm>
            <a:off x="774065" y="946785"/>
            <a:ext cx="10806430" cy="1186180"/>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人们利用透镜的成像规律制造了许多光学仪器，这些仪器拓宽了我们的视野。</a:t>
            </a:r>
            <a:endParaRPr lang="en-US" altLang="zh-CN" sz="2800">
              <a:latin typeface="宋体" panose="02010600030101010101" pitchFamily="2" charset="-122"/>
            </a:endParaRPr>
          </a:p>
        </p:txBody>
      </p:sp>
      <p:pic>
        <p:nvPicPr>
          <p:cNvPr id="2" name="https://photo-static-api.fotomore.com/creative/vcg/veer/400/new/VCG41N119513722.jpg?uid=386&amp;timestamp=1704424581&amp;sign=6c4529c2d334df2985f27d5743d9a3e5"/>
          <p:cNvPicPr>
            <a:picLocks noChangeAspect="1"/>
          </p:cNvPicPr>
          <p:nvPr>
            <p:custDataLst>
              <p:tags r:id="rId3"/>
            </p:custDataLst>
          </p:nvPr>
        </p:nvPicPr>
        <p:blipFill>
          <a:blip r:embed="rId18">
            <a:clrChange>
              <a:clrFrom>
                <a:srgbClr val="FFFFFF">
                  <a:alpha val="100000"/>
                </a:srgbClr>
              </a:clrFrom>
              <a:clrTo>
                <a:srgbClr val="FFFFFF">
                  <a:alpha val="100000"/>
                  <a:alpha val="0"/>
                </a:srgbClr>
              </a:clrTo>
            </a:clrChange>
          </a:blip>
          <a:stretch>
            <a:fillRect/>
          </a:stretch>
        </p:blipFill>
        <p:spPr>
          <a:xfrm>
            <a:off x="911860" y="2132965"/>
            <a:ext cx="2962910" cy="1974850"/>
          </a:xfrm>
          <a:prstGeom prst="rect">
            <a:avLst/>
          </a:prstGeom>
        </p:spPr>
      </p:pic>
      <p:pic>
        <p:nvPicPr>
          <p:cNvPr id="7" name="https://photo-static-api.fotomore.com/creative/vcg/400/new/VCG41N906631592.jpg?uid=386&amp;timestamp=1697074086&amp;sign=914a783c2d19878efc1b5acd19e7d20d"/>
          <p:cNvPicPr>
            <a:picLocks noChangeAspect="1"/>
          </p:cNvPicPr>
          <p:nvPr>
            <p:custDataLst>
              <p:tags r:id="rId4"/>
            </p:custDataLst>
          </p:nvPr>
        </p:nvPicPr>
        <p:blipFill>
          <a:blip r:embed="rId19">
            <a:clrChange>
              <a:clrFrom>
                <a:srgbClr val="FFFFFF">
                  <a:alpha val="100000"/>
                </a:srgbClr>
              </a:clrFrom>
              <a:clrTo>
                <a:srgbClr val="FFFFFF">
                  <a:alpha val="100000"/>
                  <a:alpha val="0"/>
                </a:srgbClr>
              </a:clrTo>
            </a:clrChange>
          </a:blip>
          <a:stretch>
            <a:fillRect/>
          </a:stretch>
        </p:blipFill>
        <p:spPr>
          <a:xfrm>
            <a:off x="4584065" y="1701165"/>
            <a:ext cx="3442970" cy="2066290"/>
          </a:xfrm>
          <a:prstGeom prst="rect">
            <a:avLst/>
          </a:prstGeom>
        </p:spPr>
      </p:pic>
      <p:pic>
        <p:nvPicPr>
          <p:cNvPr id="8" name="https://photo-static-api.fotomore.com/creative/vcg/400/version23/VCG41477533313.jpg?uid=386&amp;timestamp=1697074115&amp;sign=a5c96c4d4ec0f8a8914b5650e8868555"/>
          <p:cNvPicPr>
            <a:picLocks noChangeAspect="1"/>
          </p:cNvPicPr>
          <p:nvPr>
            <p:custDataLst>
              <p:tags r:id="rId5"/>
            </p:custDataLst>
          </p:nvPr>
        </p:nvPicPr>
        <p:blipFill>
          <a:blip r:embed="rId20">
            <a:clrChange>
              <a:clrFrom>
                <a:srgbClr val="FFFFFF">
                  <a:alpha val="100000"/>
                </a:srgbClr>
              </a:clrFrom>
              <a:clrTo>
                <a:srgbClr val="FFFFFF">
                  <a:alpha val="100000"/>
                  <a:alpha val="0"/>
                </a:srgbClr>
              </a:clrTo>
            </a:clrChange>
          </a:blip>
          <a:stretch>
            <a:fillRect/>
          </a:stretch>
        </p:blipFill>
        <p:spPr>
          <a:xfrm>
            <a:off x="1631950" y="4576445"/>
            <a:ext cx="1651000" cy="1654175"/>
          </a:xfrm>
          <a:prstGeom prst="rect">
            <a:avLst/>
          </a:prstGeom>
        </p:spPr>
      </p:pic>
      <p:pic>
        <p:nvPicPr>
          <p:cNvPr id="100" name="图片 99"/>
          <p:cNvPicPr>
            <a:picLocks noChangeAspect="1"/>
          </p:cNvPicPr>
          <p:nvPr>
            <p:custDataLst>
              <p:tags r:id="rId6"/>
            </p:custDataLst>
          </p:nvPr>
        </p:nvPicPr>
        <p:blipFill>
          <a:blip r:embed="rId21">
            <a:clrChange>
              <a:clrFrom>
                <a:srgbClr val="FFFFFF">
                  <a:alpha val="100000"/>
                </a:srgbClr>
              </a:clrFrom>
              <a:clrTo>
                <a:srgbClr val="FFFFFF">
                  <a:alpha val="100000"/>
                  <a:alpha val="0"/>
                </a:srgbClr>
              </a:clrTo>
            </a:clrChange>
          </a:blip>
          <a:stretch>
            <a:fillRect/>
          </a:stretch>
        </p:blipFill>
        <p:spPr>
          <a:xfrm>
            <a:off x="8204200" y="1701165"/>
            <a:ext cx="1901825" cy="1983740"/>
          </a:xfrm>
          <a:prstGeom prst="rect">
            <a:avLst/>
          </a:prstGeom>
          <a:noFill/>
          <a:ln w="9525">
            <a:noFill/>
          </a:ln>
        </p:spPr>
      </p:pic>
      <p:pic>
        <p:nvPicPr>
          <p:cNvPr id="9" name="https://photo-static-api.fotomore.com/creative/vcg/veer/400/new/VCG41N158372714.jpg?uid=386&amp;timestamp=1704425483&amp;sign=7fd3ef362faafc8231c98dbd2fa16644"/>
          <p:cNvPicPr>
            <a:picLocks noChangeAspect="1"/>
          </p:cNvPicPr>
          <p:nvPr>
            <p:custDataLst>
              <p:tags r:id="rId7"/>
            </p:custDataLst>
          </p:nvPr>
        </p:nvPicPr>
        <p:blipFill>
          <a:blip r:embed="rId22">
            <a:clrChange>
              <a:clrFrom>
                <a:srgbClr val="FFFFFF">
                  <a:alpha val="100000"/>
                </a:srgbClr>
              </a:clrFrom>
              <a:clrTo>
                <a:srgbClr val="FFFFFF">
                  <a:alpha val="100000"/>
                  <a:alpha val="0"/>
                </a:srgbClr>
              </a:clrTo>
            </a:clrChange>
          </a:blip>
          <a:stretch>
            <a:fillRect/>
          </a:stretch>
        </p:blipFill>
        <p:spPr>
          <a:xfrm>
            <a:off x="3719195" y="3429000"/>
            <a:ext cx="2857500" cy="3033395"/>
          </a:xfrm>
          <a:prstGeom prst="rect">
            <a:avLst/>
          </a:prstGeom>
        </p:spPr>
      </p:pic>
      <p:pic>
        <p:nvPicPr>
          <p:cNvPr id="10" name="https://photo-static-api.fotomore.com/creative/vcg/veer/400/new/VCG41N484035838.jpg?uid=386&amp;timestamp=1704425509&amp;sign=ced202b11059a80e64df0643028d8dd5"/>
          <p:cNvPicPr>
            <a:picLocks noChangeAspect="1"/>
          </p:cNvPicPr>
          <p:nvPr>
            <p:custDataLst>
              <p:tags r:id="rId8"/>
            </p:custDataLst>
          </p:nvPr>
        </p:nvPicPr>
        <p:blipFill>
          <a:blip r:embed="rId23">
            <a:clrChange>
              <a:clrFrom>
                <a:srgbClr val="FFFFFF">
                  <a:alpha val="100000"/>
                </a:srgbClr>
              </a:clrFrom>
              <a:clrTo>
                <a:srgbClr val="FFFFFF">
                  <a:alpha val="100000"/>
                  <a:alpha val="0"/>
                </a:srgbClr>
              </a:clrTo>
            </a:clrChange>
          </a:blip>
          <a:stretch>
            <a:fillRect/>
          </a:stretch>
        </p:blipFill>
        <p:spPr>
          <a:xfrm flipH="1">
            <a:off x="7607935" y="4149090"/>
            <a:ext cx="1906270" cy="2225040"/>
          </a:xfrm>
          <a:prstGeom prst="rect">
            <a:avLst/>
          </a:prstGeom>
        </p:spPr>
      </p:pic>
      <p:sp>
        <p:nvSpPr>
          <p:cNvPr id="11" name="文本框 10"/>
          <p:cNvSpPr txBox="1"/>
          <p:nvPr>
            <p:custDataLst>
              <p:tags r:id="rId9"/>
            </p:custDataLst>
          </p:nvPr>
        </p:nvSpPr>
        <p:spPr>
          <a:xfrm>
            <a:off x="1884680" y="3933190"/>
            <a:ext cx="1199515" cy="534035"/>
          </a:xfrm>
          <a:prstGeom prst="rect">
            <a:avLst/>
          </a:prstGeom>
          <a:noFill/>
        </p:spPr>
        <p:txBody>
          <a:bodyPr wrap="square" rtlCol="0">
            <a:spAutoFit/>
          </a:bodyPr>
          <a:lstStyle/>
          <a:p>
            <a:pPr>
              <a:lnSpc>
                <a:spcPct val="120000"/>
              </a:lnSpc>
            </a:pPr>
            <a:r>
              <a:rPr lang="zh-CN" altLang="en-US" sz="2400">
                <a:latin typeface="微软雅黑" panose="020B0503020204020204" charset="-122"/>
                <a:ea typeface="微软雅黑"/>
              </a:rPr>
              <a:t>照相机</a:t>
            </a:r>
          </a:p>
        </p:txBody>
      </p:sp>
      <p:sp>
        <p:nvSpPr>
          <p:cNvPr id="12" name="文本框 11"/>
          <p:cNvSpPr txBox="1"/>
          <p:nvPr>
            <p:custDataLst>
              <p:tags r:id="rId10"/>
            </p:custDataLst>
          </p:nvPr>
        </p:nvSpPr>
        <p:spPr>
          <a:xfrm>
            <a:off x="6168390" y="3573145"/>
            <a:ext cx="2836545" cy="673100"/>
          </a:xfrm>
          <a:prstGeom prst="rect">
            <a:avLst/>
          </a:prstGeom>
          <a:noFill/>
        </p:spPr>
        <p:txBody>
          <a:bodyPr wrap="square" rtlCol="0">
            <a:noAutofit/>
          </a:bodyPr>
          <a:lstStyle/>
          <a:p>
            <a:pPr>
              <a:lnSpc>
                <a:spcPct val="120000"/>
              </a:lnSpc>
            </a:pPr>
            <a:r>
              <a:rPr lang="zh-CN" altLang="en-US" sz="2400">
                <a:latin typeface="微软雅黑" panose="020B0503020204020204" charset="-122"/>
                <a:ea typeface="微软雅黑"/>
              </a:rPr>
              <a:t>幻灯机与投影仪</a:t>
            </a:r>
          </a:p>
        </p:txBody>
      </p:sp>
      <p:sp>
        <p:nvSpPr>
          <p:cNvPr id="13" name="文本框 12"/>
          <p:cNvSpPr txBox="1"/>
          <p:nvPr>
            <p:custDataLst>
              <p:tags r:id="rId11"/>
            </p:custDataLst>
          </p:nvPr>
        </p:nvSpPr>
        <p:spPr>
          <a:xfrm>
            <a:off x="1884680" y="6093460"/>
            <a:ext cx="1199515" cy="534035"/>
          </a:xfrm>
          <a:prstGeom prst="rect">
            <a:avLst/>
          </a:prstGeom>
          <a:noFill/>
        </p:spPr>
        <p:txBody>
          <a:bodyPr wrap="square" rtlCol="0">
            <a:spAutoFit/>
          </a:bodyPr>
          <a:lstStyle/>
          <a:p>
            <a:pPr>
              <a:lnSpc>
                <a:spcPct val="120000"/>
              </a:lnSpc>
            </a:pPr>
            <a:r>
              <a:rPr lang="zh-CN" altLang="en-US" sz="2400">
                <a:latin typeface="微软雅黑" panose="020B0503020204020204" charset="-122"/>
                <a:ea typeface="微软雅黑"/>
              </a:rPr>
              <a:t>放大镜</a:t>
            </a:r>
          </a:p>
        </p:txBody>
      </p:sp>
      <p:sp>
        <p:nvSpPr>
          <p:cNvPr id="14" name="文本框 13"/>
          <p:cNvSpPr txBox="1"/>
          <p:nvPr>
            <p:custDataLst>
              <p:tags r:id="rId12"/>
            </p:custDataLst>
          </p:nvPr>
        </p:nvSpPr>
        <p:spPr>
          <a:xfrm>
            <a:off x="4727575" y="6093460"/>
            <a:ext cx="1199515" cy="534035"/>
          </a:xfrm>
          <a:prstGeom prst="rect">
            <a:avLst/>
          </a:prstGeom>
          <a:noFill/>
        </p:spPr>
        <p:txBody>
          <a:bodyPr wrap="square" rtlCol="0">
            <a:spAutoFit/>
          </a:bodyPr>
          <a:lstStyle/>
          <a:p>
            <a:pPr>
              <a:lnSpc>
                <a:spcPct val="120000"/>
              </a:lnSpc>
            </a:pPr>
            <a:r>
              <a:rPr lang="zh-CN" altLang="en-US" sz="2400">
                <a:latin typeface="微软雅黑" panose="020B0503020204020204" charset="-122"/>
                <a:ea typeface="微软雅黑"/>
              </a:rPr>
              <a:t>望远镜</a:t>
            </a:r>
          </a:p>
        </p:txBody>
      </p:sp>
      <p:sp>
        <p:nvSpPr>
          <p:cNvPr id="15" name="文本框 14"/>
          <p:cNvSpPr txBox="1"/>
          <p:nvPr>
            <p:custDataLst>
              <p:tags r:id="rId13"/>
            </p:custDataLst>
          </p:nvPr>
        </p:nvSpPr>
        <p:spPr>
          <a:xfrm>
            <a:off x="8026400" y="6093460"/>
            <a:ext cx="1199515" cy="534035"/>
          </a:xfrm>
          <a:prstGeom prst="rect">
            <a:avLst/>
          </a:prstGeom>
          <a:noFill/>
        </p:spPr>
        <p:txBody>
          <a:bodyPr wrap="square" rtlCol="0">
            <a:spAutoFit/>
          </a:bodyPr>
          <a:lstStyle/>
          <a:p>
            <a:pPr>
              <a:lnSpc>
                <a:spcPct val="120000"/>
              </a:lnSpc>
            </a:pPr>
            <a:r>
              <a:rPr lang="zh-CN" altLang="en-US" sz="2400">
                <a:latin typeface="微软雅黑" panose="020B0503020204020204" charset="-122"/>
                <a:ea typeface="微软雅黑"/>
              </a:rPr>
              <a:t>显微镜</a:t>
            </a:r>
          </a:p>
        </p:txBody>
      </p:sp>
      <p:grpSp>
        <p:nvGrpSpPr>
          <p:cNvPr id="5" name="组合 4"/>
          <p:cNvGrpSpPr/>
          <p:nvPr>
            <p:custDataLst>
              <p:tags r:id="rId14"/>
            </p:custDataLst>
          </p:nvPr>
        </p:nvGrpSpPr>
        <p:grpSpPr>
          <a:xfrm>
            <a:off x="366015" y="1168112"/>
            <a:ext cx="295322" cy="210471"/>
            <a:chOff x="435463" y="1226414"/>
            <a:chExt cx="295380" cy="210512"/>
          </a:xfrm>
        </p:grpSpPr>
        <p:sp>
          <p:nvSpPr>
            <p:cNvPr id="6" name="矩形 5"/>
            <p:cNvSpPr/>
            <p:nvPr>
              <p:custDataLst>
                <p:tags r:id="rId15"/>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custDataLst>
                <p:tags r:id="rId16"/>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nodeType="afterGroup">
                            <p:stCondLst>
                              <p:cond delay="500"/>
                            </p:stCondLst>
                            <p:childTnLst>
                              <p:par>
                                <p:cTn id="9" presetID="5"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heckerboard(across)">
                                      <p:cBhvr>
                                        <p:cTn id="11" dur="500"/>
                                        <p:tgtEl>
                                          <p:spTgt spid="2"/>
                                        </p:tgtEl>
                                      </p:cBhvr>
                                    </p:animEffect>
                                  </p:childTnLst>
                                </p:cTn>
                              </p:par>
                              <p:par>
                                <p:cTn id="12" presetID="5" presetClass="entr" presetSubtype="1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heckerboard(across)">
                                      <p:cBhvr>
                                        <p:cTn id="14" dur="500"/>
                                        <p:tgtEl>
                                          <p:spTgt spid="11"/>
                                        </p:tgtEl>
                                      </p:cBhvr>
                                    </p:animEffect>
                                  </p:childTnLst>
                                </p:cTn>
                              </p:par>
                            </p:childTnLst>
                          </p:cTn>
                        </p:par>
                        <p:par>
                          <p:cTn id="15" fill="hold" nodeType="afterGroup">
                            <p:stCondLst>
                              <p:cond delay="1000"/>
                            </p:stCondLst>
                            <p:childTnLst>
                              <p:par>
                                <p:cTn id="16" presetID="5" presetClass="entr" presetSubtype="1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heckerboard(across)">
                                      <p:cBhvr>
                                        <p:cTn id="18" dur="500"/>
                                        <p:tgtEl>
                                          <p:spTgt spid="7"/>
                                        </p:tgtEl>
                                      </p:cBhvr>
                                    </p:animEffect>
                                  </p:childTnLst>
                                </p:cTn>
                              </p:par>
                              <p:par>
                                <p:cTn id="19" presetID="5" presetClass="entr" presetSubtype="10" fill="hold" nodeType="withEffect">
                                  <p:stCondLst>
                                    <p:cond delay="0"/>
                                  </p:stCondLst>
                                  <p:childTnLst>
                                    <p:set>
                                      <p:cBhvr>
                                        <p:cTn id="20" dur="1" fill="hold">
                                          <p:stCondLst>
                                            <p:cond delay="0"/>
                                          </p:stCondLst>
                                        </p:cTn>
                                        <p:tgtEl>
                                          <p:spTgt spid="100"/>
                                        </p:tgtEl>
                                        <p:attrNameLst>
                                          <p:attrName>style.visibility</p:attrName>
                                        </p:attrNameLst>
                                      </p:cBhvr>
                                      <p:to>
                                        <p:strVal val="visible"/>
                                      </p:to>
                                    </p:set>
                                    <p:animEffect transition="in" filter="checkerboard(across)">
                                      <p:cBhvr>
                                        <p:cTn id="21" dur="500"/>
                                        <p:tgtEl>
                                          <p:spTgt spid="100"/>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heckerboard(across)">
                                      <p:cBhvr>
                                        <p:cTn id="24" dur="500"/>
                                        <p:tgtEl>
                                          <p:spTgt spid="12"/>
                                        </p:tgtEl>
                                      </p:cBhvr>
                                    </p:animEffect>
                                  </p:childTnLst>
                                </p:cTn>
                              </p:par>
                            </p:childTnLst>
                          </p:cTn>
                        </p:par>
                        <p:par>
                          <p:cTn id="25" fill="hold" nodeType="afterGroup">
                            <p:stCondLst>
                              <p:cond delay="1500"/>
                            </p:stCondLst>
                            <p:childTnLst>
                              <p:par>
                                <p:cTn id="26" presetID="5" presetClass="entr" presetSubtype="10" fill="hold" nodeType="after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checkerboard(across)">
                                      <p:cBhvr>
                                        <p:cTn id="28" dur="500"/>
                                        <p:tgtEl>
                                          <p:spTgt spid="8"/>
                                        </p:tgtEl>
                                      </p:cBhvr>
                                    </p:animEffect>
                                  </p:childTnLst>
                                </p:cTn>
                              </p:par>
                              <p:par>
                                <p:cTn id="29" presetID="5" presetClass="entr" presetSubtype="1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checkerboard(across)">
                                      <p:cBhvr>
                                        <p:cTn id="31" dur="500"/>
                                        <p:tgtEl>
                                          <p:spTgt spid="13"/>
                                        </p:tgtEl>
                                      </p:cBhvr>
                                    </p:animEffect>
                                  </p:childTnLst>
                                </p:cTn>
                              </p:par>
                            </p:childTnLst>
                          </p:cTn>
                        </p:par>
                        <p:par>
                          <p:cTn id="32" fill="hold" nodeType="afterGroup">
                            <p:stCondLst>
                              <p:cond delay="2000"/>
                            </p:stCondLst>
                            <p:childTnLst>
                              <p:par>
                                <p:cTn id="33" presetID="5" presetClass="entr" presetSubtype="10"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checkerboard(across)">
                                      <p:cBhvr>
                                        <p:cTn id="35" dur="500"/>
                                        <p:tgtEl>
                                          <p:spTgt spid="14"/>
                                        </p:tgtEl>
                                      </p:cBhvr>
                                    </p:animEffect>
                                  </p:childTnLst>
                                </p:cTn>
                              </p:par>
                              <p:par>
                                <p:cTn id="36" presetID="5" presetClass="entr" presetSubtype="10" fill="hold"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checkerboard(across)">
                                      <p:cBhvr>
                                        <p:cTn id="38" dur="500"/>
                                        <p:tgtEl>
                                          <p:spTgt spid="9"/>
                                        </p:tgtEl>
                                      </p:cBhvr>
                                    </p:animEffect>
                                  </p:childTnLst>
                                </p:cTn>
                              </p:par>
                            </p:childTnLst>
                          </p:cTn>
                        </p:par>
                        <p:par>
                          <p:cTn id="39" fill="hold" nodeType="afterGroup">
                            <p:stCondLst>
                              <p:cond delay="2500"/>
                            </p:stCondLst>
                            <p:childTnLst>
                              <p:par>
                                <p:cTn id="40" presetID="5" presetClass="entr" presetSubtype="10" fill="hold"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heckerboard(across)">
                                      <p:cBhvr>
                                        <p:cTn id="42" dur="500"/>
                                        <p:tgtEl>
                                          <p:spTgt spid="10"/>
                                        </p:tgtEl>
                                      </p:cBhvr>
                                    </p:animEffect>
                                  </p:childTnLst>
                                </p:cTn>
                              </p:par>
                              <p:par>
                                <p:cTn id="43" presetID="5" presetClass="entr" presetSubtype="10" fill="hold" grpId="0" nodeType="with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checkerboard(across)">
                                      <p:cBhvr>
                                        <p:cTn id="4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0"/>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1"/>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2"/>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3"/>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放大镜</a:t>
            </a:r>
          </a:p>
        </p:txBody>
      </p:sp>
      <p:sp>
        <p:nvSpPr>
          <p:cNvPr id="3" name="文本框 2"/>
          <p:cNvSpPr txBox="1"/>
          <p:nvPr>
            <p:custDataLst>
              <p:tags r:id="rId4"/>
            </p:custDataLst>
          </p:nvPr>
        </p:nvSpPr>
        <p:spPr>
          <a:xfrm>
            <a:off x="6096000" y="2421255"/>
            <a:ext cx="4963795" cy="2152650"/>
          </a:xfrm>
          <a:prstGeom prst="rect">
            <a:avLst/>
          </a:prstGeom>
          <a:noFill/>
        </p:spPr>
        <p:txBody>
          <a:bodyPr wrap="square" rtlCol="0">
            <a:noAutofit/>
          </a:bodyPr>
          <a:lstStyle/>
          <a:p>
            <a:pPr>
              <a:lnSpc>
                <a:spcPct val="150000"/>
              </a:lnSpc>
            </a:pPr>
            <a:r>
              <a:rPr lang="en-US" altLang="zh-CN" sz="2800">
                <a:latin typeface="微软雅黑" panose="020B0503020204020204" charset="-122"/>
                <a:ea typeface="微软雅黑"/>
              </a:rPr>
              <a:t>       </a:t>
            </a:r>
            <a:r>
              <a:rPr lang="zh-CN" altLang="en-US" sz="2800">
                <a:latin typeface="微软雅黑" panose="020B0503020204020204" charset="-122"/>
                <a:ea typeface="微软雅黑"/>
              </a:rPr>
              <a:t>我们生活中使用的放大镜</a:t>
            </a:r>
            <a:r>
              <a:rPr lang="zh-CN" sz="2800">
                <a:latin typeface="微软雅黑" panose="020B0503020204020204" charset="-122"/>
                <a:ea typeface="微软雅黑"/>
              </a:rPr>
              <a:t>就是一个凸透镜，我们用放大镜可以看清细小的物体。</a:t>
            </a:r>
            <a:endParaRPr lang="en-US" altLang="zh-CN" sz="2800">
              <a:latin typeface="微软雅黑" panose="020B0503020204020204" charset="-122"/>
              <a:ea typeface="微软雅黑"/>
            </a:endParaRPr>
          </a:p>
        </p:txBody>
      </p:sp>
      <p:pic>
        <p:nvPicPr>
          <p:cNvPr id="4" name="https://photo-static-api.fotomore.com/creative/vcg/400/version23/VCG41186805810.jpg?uid=386&amp;timestamp=1704445849&amp;sign=1286e55f585cb5c687b8cc69f7b308c3"/>
          <p:cNvPicPr>
            <a:picLocks noChangeAspect="1"/>
          </p:cNvPicPr>
          <p:nvPr>
            <p:custDataLst>
              <p:tags r:id="rId5"/>
            </p:custDataLst>
          </p:nvPr>
        </p:nvPicPr>
        <p:blipFill>
          <a:blip r:embed="rId14"/>
          <a:stretch>
            <a:fillRect/>
          </a:stretch>
        </p:blipFill>
        <p:spPr>
          <a:xfrm>
            <a:off x="911225" y="1816735"/>
            <a:ext cx="4876800" cy="3265170"/>
          </a:xfrm>
          <a:prstGeom prst="rect">
            <a:avLst/>
          </a:prstGeom>
        </p:spPr>
      </p:pic>
      <p:grpSp>
        <p:nvGrpSpPr>
          <p:cNvPr id="5" name="组合 4"/>
          <p:cNvGrpSpPr/>
          <p:nvPr>
            <p:custDataLst>
              <p:tags r:id="rId6"/>
            </p:custDataLst>
          </p:nvPr>
        </p:nvGrpSpPr>
        <p:grpSpPr>
          <a:xfrm>
            <a:off x="366015" y="1168112"/>
            <a:ext cx="295322" cy="210471"/>
            <a:chOff x="435463" y="1226414"/>
            <a:chExt cx="295380" cy="210512"/>
          </a:xfrm>
        </p:grpSpPr>
        <p:sp>
          <p:nvSpPr>
            <p:cNvPr id="7" name="矩形 6"/>
            <p:cNvSpPr/>
            <p:nvPr>
              <p:custDataLst>
                <p:tags r:id="rId8"/>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custDataLst>
                <p:tags r:id="rId9"/>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custDataLst>
              <p:tags r:id="rId7"/>
            </p:custDataLst>
          </p:nvPr>
        </p:nvSpPr>
        <p:spPr>
          <a:xfrm>
            <a:off x="774065" y="908685"/>
            <a:ext cx="1991995" cy="619760"/>
          </a:xfrm>
          <a:prstGeom prst="rect">
            <a:avLst/>
          </a:prstGeom>
          <a:noFill/>
        </p:spPr>
        <p:txBody>
          <a:bodyPr wrap="square" rtlCol="0">
            <a:noAutofit/>
          </a:bodyPr>
          <a:lstStyle/>
          <a:p>
            <a:pPr>
              <a:lnSpc>
                <a:spcPct val="120000"/>
              </a:lnSpc>
            </a:pPr>
            <a:r>
              <a:rPr lang="zh-CN" sz="3200" b="1">
                <a:solidFill>
                  <a:srgbClr val="036EB8"/>
                </a:solidFill>
                <a:latin typeface="微软雅黑" panose="020B0503020204020204" charset="-122"/>
                <a:ea typeface="微软雅黑"/>
              </a:rPr>
              <a:t>放</a:t>
            </a:r>
            <a:r>
              <a:rPr lang="en-US" altLang="zh-CN" sz="3200" b="1">
                <a:solidFill>
                  <a:srgbClr val="036EB8"/>
                </a:solidFill>
                <a:latin typeface="微软雅黑" panose="020B0503020204020204" charset="-122"/>
                <a:ea typeface="微软雅黑"/>
              </a:rPr>
              <a:t> </a:t>
            </a:r>
            <a:r>
              <a:rPr lang="zh-CN" sz="3200" b="1">
                <a:solidFill>
                  <a:srgbClr val="036EB8"/>
                </a:solidFill>
                <a:latin typeface="微软雅黑" panose="020B0503020204020204" charset="-122"/>
                <a:ea typeface="微软雅黑"/>
              </a:rPr>
              <a:t>大</a:t>
            </a:r>
            <a:r>
              <a:rPr lang="en-US" altLang="zh-CN" sz="3200" b="1">
                <a:solidFill>
                  <a:srgbClr val="036EB8"/>
                </a:solidFill>
                <a:latin typeface="微软雅黑" panose="020B0503020204020204" charset="-122"/>
                <a:ea typeface="微软雅黑"/>
              </a:rPr>
              <a:t> </a:t>
            </a:r>
            <a:r>
              <a:rPr lang="zh-CN" sz="3200" b="1">
                <a:solidFill>
                  <a:srgbClr val="036EB8"/>
                </a:solidFill>
                <a:latin typeface="微软雅黑" panose="020B0503020204020204" charset="-122"/>
                <a:ea typeface="微软雅黑"/>
              </a:rPr>
              <a:t>镜</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组合 18"/>
          <p:cNvGrpSpPr/>
          <p:nvPr>
            <p:custDataLst>
              <p:tags r:id="rId1"/>
            </p:custDataLst>
          </p:nvPr>
        </p:nvGrpSpPr>
        <p:grpSpPr>
          <a:xfrm>
            <a:off x="2939415" y="4373245"/>
            <a:ext cx="420370" cy="6985"/>
            <a:chOff x="14724" y="5937"/>
            <a:chExt cx="662" cy="11"/>
          </a:xfrm>
        </p:grpSpPr>
        <p:cxnSp>
          <p:nvCxnSpPr>
            <p:cNvPr id="20" name="直接连接符 19"/>
            <p:cNvCxnSpPr/>
            <p:nvPr>
              <p:custDataLst>
                <p:tags r:id="rId50"/>
              </p:custDataLst>
            </p:nvPr>
          </p:nvCxnSpPr>
          <p:spPr>
            <a:xfrm flipV="1">
              <a:off x="14724" y="5937"/>
              <a:ext cx="662" cy="4"/>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接箭头连接符 34"/>
            <p:cNvCxnSpPr/>
            <p:nvPr>
              <p:custDataLst>
                <p:tags r:id="rId51"/>
              </p:custDataLst>
            </p:nvPr>
          </p:nvCxnSpPr>
          <p:spPr>
            <a:xfrm>
              <a:off x="14867" y="5947"/>
              <a:ext cx="419" cy="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7" name="组合 36"/>
          <p:cNvGrpSpPr/>
          <p:nvPr>
            <p:custDataLst>
              <p:tags r:id="rId2"/>
            </p:custDataLst>
          </p:nvPr>
        </p:nvGrpSpPr>
        <p:grpSpPr>
          <a:xfrm>
            <a:off x="2774950" y="4375785"/>
            <a:ext cx="576000" cy="1270"/>
            <a:chOff x="13413" y="5875"/>
            <a:chExt cx="1855" cy="2"/>
          </a:xfrm>
        </p:grpSpPr>
        <p:cxnSp>
          <p:nvCxnSpPr>
            <p:cNvPr id="5" name="直接连接符 4"/>
            <p:cNvCxnSpPr/>
            <p:nvPr>
              <p:custDataLst>
                <p:tags r:id="rId48"/>
              </p:custDataLst>
            </p:nvPr>
          </p:nvCxnSpPr>
          <p:spPr>
            <a:xfrm>
              <a:off x="13413" y="5875"/>
              <a:ext cx="1855"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6" name="直接箭头连接符 5"/>
            <p:cNvCxnSpPr/>
            <p:nvPr>
              <p:custDataLst>
                <p:tags r:id="rId49"/>
              </p:custDataLst>
            </p:nvPr>
          </p:nvCxnSpPr>
          <p:spPr>
            <a:xfrm>
              <a:off x="13783" y="5876"/>
              <a:ext cx="419" cy="1"/>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4"/>
            </p:custDataLst>
          </p:nvPr>
        </p:nvGrpSpPr>
        <p:grpSpPr>
          <a:xfrm>
            <a:off x="2614295" y="444500"/>
            <a:ext cx="700405" cy="175260"/>
            <a:chOff x="4121" y="692"/>
            <a:chExt cx="1103" cy="276"/>
          </a:xfrm>
        </p:grpSpPr>
        <p:sp>
          <p:nvSpPr>
            <p:cNvPr id="26" name="等腰三角形 25"/>
            <p:cNvSpPr/>
            <p:nvPr>
              <p:custDataLst>
                <p:tags r:id="rId4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4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5"/>
            </p:custDataLst>
          </p:nvPr>
        </p:nvSpPr>
        <p:spPr>
          <a:xfrm>
            <a:off x="3437579" y="188825"/>
            <a:ext cx="13639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放大镜</a:t>
            </a:r>
          </a:p>
        </p:txBody>
      </p:sp>
      <p:sp>
        <p:nvSpPr>
          <p:cNvPr id="3" name="文本框 2"/>
          <p:cNvSpPr txBox="1"/>
          <p:nvPr>
            <p:custDataLst>
              <p:tags r:id="rId6"/>
            </p:custDataLst>
          </p:nvPr>
        </p:nvSpPr>
        <p:spPr>
          <a:xfrm>
            <a:off x="774065" y="873125"/>
            <a:ext cx="2547620" cy="755650"/>
          </a:xfrm>
          <a:prstGeom prst="rect">
            <a:avLst/>
          </a:prstGeom>
          <a:noFill/>
        </p:spPr>
        <p:txBody>
          <a:bodyPr wrap="square" rtlCol="0">
            <a:noAutofit/>
          </a:bodyPr>
          <a:lstStyle/>
          <a:p>
            <a:pPr>
              <a:lnSpc>
                <a:spcPct val="120000"/>
              </a:lnSpc>
            </a:pPr>
            <a:r>
              <a:rPr lang="zh-CN" altLang="en-US" sz="3200" b="1">
                <a:latin typeface="微软雅黑" panose="020B0503020204020204" charset="-122"/>
                <a:ea typeface="微软雅黑"/>
              </a:rPr>
              <a:t>成像原理</a:t>
            </a:r>
          </a:p>
        </p:txBody>
      </p:sp>
      <p:sp>
        <p:nvSpPr>
          <p:cNvPr id="8" name="右箭头 7"/>
          <p:cNvSpPr/>
          <p:nvPr>
            <p:custDataLst>
              <p:tags r:id="rId7"/>
            </p:custDataLst>
          </p:nvPr>
        </p:nvSpPr>
        <p:spPr>
          <a:xfrm rot="16200000">
            <a:off x="2539365" y="4685665"/>
            <a:ext cx="778510" cy="161925"/>
          </a:xfrm>
          <a:prstGeom prst="rightArrow">
            <a:avLst>
              <a:gd name="adj1" fmla="val 50000"/>
              <a:gd name="adj2" fmla="val 100980"/>
            </a:avLst>
          </a:prstGeom>
          <a:solidFill>
            <a:srgbClr val="00A0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nvGrpSpPr>
          <p:cNvPr id="9" name="组合 8"/>
          <p:cNvGrpSpPr/>
          <p:nvPr>
            <p:custDataLst>
              <p:tags r:id="rId8"/>
            </p:custDataLst>
          </p:nvPr>
        </p:nvGrpSpPr>
        <p:grpSpPr>
          <a:xfrm>
            <a:off x="1169035" y="4049395"/>
            <a:ext cx="4413250" cy="2194560"/>
            <a:chOff x="11824" y="5366"/>
            <a:chExt cx="6950" cy="3456"/>
          </a:xfrm>
        </p:grpSpPr>
        <p:cxnSp>
          <p:nvCxnSpPr>
            <p:cNvPr id="10" name="直接箭头连接符 9"/>
            <p:cNvCxnSpPr/>
            <p:nvPr>
              <p:custDataLst>
                <p:tags r:id="rId39"/>
              </p:custDataLst>
            </p:nvPr>
          </p:nvCxnSpPr>
          <p:spPr>
            <a:xfrm flipH="1">
              <a:off x="15260" y="5366"/>
              <a:ext cx="0" cy="3456"/>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40"/>
              </p:custDataLst>
            </p:nvPr>
          </p:nvCxnSpPr>
          <p:spPr>
            <a:xfrm>
              <a:off x="11824" y="7100"/>
              <a:ext cx="6950" cy="0"/>
            </a:xfrm>
            <a:prstGeom prst="line">
              <a:avLst/>
            </a:prstGeom>
            <a:ln w="19050">
              <a:solidFill>
                <a:srgbClr val="036EB8"/>
              </a:solidFill>
              <a:prstDash val="dashDot"/>
            </a:ln>
          </p:spPr>
          <p:style>
            <a:lnRef idx="1">
              <a:schemeClr val="accent1"/>
            </a:lnRef>
            <a:fillRef idx="0">
              <a:schemeClr val="accent1"/>
            </a:fillRef>
            <a:effectRef idx="0">
              <a:schemeClr val="accent1"/>
            </a:effectRef>
            <a:fontRef idx="minor">
              <a:schemeClr val="tx1"/>
            </a:fontRef>
          </p:style>
        </p:cxnSp>
        <p:sp>
          <p:nvSpPr>
            <p:cNvPr id="12" name="椭圆 11"/>
            <p:cNvSpPr/>
            <p:nvPr>
              <p:custDataLst>
                <p:tags r:id="rId41"/>
              </p:custDataLst>
            </p:nvPr>
          </p:nvSpPr>
          <p:spPr>
            <a:xfrm>
              <a:off x="14075" y="7034"/>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3" name="椭圆 12"/>
            <p:cNvSpPr/>
            <p:nvPr>
              <p:custDataLst>
                <p:tags r:id="rId42"/>
              </p:custDataLst>
            </p:nvPr>
          </p:nvSpPr>
          <p:spPr>
            <a:xfrm>
              <a:off x="12929" y="7034"/>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4" name="椭圆 13"/>
            <p:cNvSpPr/>
            <p:nvPr>
              <p:custDataLst>
                <p:tags r:id="rId43"/>
              </p:custDataLst>
            </p:nvPr>
          </p:nvSpPr>
          <p:spPr>
            <a:xfrm>
              <a:off x="16342" y="7034"/>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8" name="椭圆 17"/>
            <p:cNvSpPr/>
            <p:nvPr>
              <p:custDataLst>
                <p:tags r:id="rId44"/>
              </p:custDataLst>
            </p:nvPr>
          </p:nvSpPr>
          <p:spPr>
            <a:xfrm>
              <a:off x="17469" y="7034"/>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38" name="组合 37"/>
          <p:cNvGrpSpPr/>
          <p:nvPr>
            <p:custDataLst>
              <p:tags r:id="rId9"/>
            </p:custDataLst>
          </p:nvPr>
        </p:nvGrpSpPr>
        <p:grpSpPr>
          <a:xfrm>
            <a:off x="3351530" y="4377690"/>
            <a:ext cx="1443355" cy="1536700"/>
            <a:chOff x="15262" y="5879"/>
            <a:chExt cx="2273" cy="2420"/>
          </a:xfrm>
        </p:grpSpPr>
        <p:cxnSp>
          <p:nvCxnSpPr>
            <p:cNvPr id="39" name="直接连接符 38"/>
            <p:cNvCxnSpPr/>
            <p:nvPr>
              <p:custDataLst>
                <p:tags r:id="rId37"/>
              </p:custDataLst>
            </p:nvPr>
          </p:nvCxnSpPr>
          <p:spPr>
            <a:xfrm>
              <a:off x="15262" y="5879"/>
              <a:ext cx="2273" cy="242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直接箭头连接符 43"/>
            <p:cNvCxnSpPr/>
            <p:nvPr>
              <p:custDataLst>
                <p:tags r:id="rId38"/>
              </p:custDataLst>
            </p:nvPr>
          </p:nvCxnSpPr>
          <p:spPr>
            <a:xfrm>
              <a:off x="15628" y="6271"/>
              <a:ext cx="352" cy="37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6" name="组合 45"/>
          <p:cNvGrpSpPr/>
          <p:nvPr>
            <p:custDataLst>
              <p:tags r:id="rId10"/>
            </p:custDataLst>
          </p:nvPr>
        </p:nvGrpSpPr>
        <p:grpSpPr>
          <a:xfrm>
            <a:off x="2926080" y="4370705"/>
            <a:ext cx="1057910" cy="1915795"/>
            <a:chOff x="14222" y="5212"/>
            <a:chExt cx="1666" cy="3017"/>
          </a:xfrm>
        </p:grpSpPr>
        <p:cxnSp>
          <p:nvCxnSpPr>
            <p:cNvPr id="47" name="直接连接符 46"/>
            <p:cNvCxnSpPr/>
            <p:nvPr>
              <p:custDataLst>
                <p:tags r:id="rId34"/>
              </p:custDataLst>
            </p:nvPr>
          </p:nvCxnSpPr>
          <p:spPr>
            <a:xfrm>
              <a:off x="14222" y="5212"/>
              <a:ext cx="1666" cy="3017"/>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直接箭头连接符 47"/>
            <p:cNvCxnSpPr/>
            <p:nvPr>
              <p:custDataLst>
                <p:tags r:id="rId35"/>
              </p:custDataLst>
            </p:nvPr>
          </p:nvCxnSpPr>
          <p:spPr>
            <a:xfrm>
              <a:off x="14603" y="5904"/>
              <a:ext cx="200" cy="3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9" name="直接箭头连接符 48"/>
            <p:cNvCxnSpPr/>
            <p:nvPr>
              <p:custDataLst>
                <p:tags r:id="rId36"/>
              </p:custDataLst>
            </p:nvPr>
          </p:nvCxnSpPr>
          <p:spPr>
            <a:xfrm>
              <a:off x="15323" y="7204"/>
              <a:ext cx="185" cy="33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50" name="右箭头 49"/>
          <p:cNvSpPr/>
          <p:nvPr>
            <p:custDataLst>
              <p:tags r:id="rId11"/>
            </p:custDataLst>
          </p:nvPr>
        </p:nvSpPr>
        <p:spPr>
          <a:xfrm rot="16200000">
            <a:off x="1400810" y="4117340"/>
            <a:ext cx="1856105" cy="205105"/>
          </a:xfrm>
          <a:prstGeom prst="rightArrow">
            <a:avLst>
              <a:gd name="adj1" fmla="val 50000"/>
              <a:gd name="adj2" fmla="val 100980"/>
            </a:avLst>
          </a:prstGeom>
          <a:solidFill>
            <a:srgbClr val="00A0E9"/>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cxnSp>
        <p:nvCxnSpPr>
          <p:cNvPr id="53" name="直接连接符 52"/>
          <p:cNvCxnSpPr/>
          <p:nvPr>
            <p:custDataLst>
              <p:tags r:id="rId12"/>
            </p:custDataLst>
          </p:nvPr>
        </p:nvCxnSpPr>
        <p:spPr>
          <a:xfrm>
            <a:off x="2343150" y="3291840"/>
            <a:ext cx="1440815" cy="1550035"/>
          </a:xfrm>
          <a:prstGeom prst="line">
            <a:avLst/>
          </a:prstGeom>
          <a:ln w="19050">
            <a:solidFill>
              <a:srgbClr val="FF0000"/>
            </a:solidFill>
            <a:prstDash val="dashDot"/>
          </a:ln>
        </p:spPr>
        <p:style>
          <a:lnRef idx="1">
            <a:schemeClr val="accent1"/>
          </a:lnRef>
          <a:fillRef idx="0">
            <a:schemeClr val="accent1"/>
          </a:fillRef>
          <a:effectRef idx="0">
            <a:schemeClr val="accent1"/>
          </a:effectRef>
          <a:fontRef idx="minor">
            <a:schemeClr val="tx1"/>
          </a:fontRef>
        </p:style>
      </p:cxnSp>
      <p:cxnSp>
        <p:nvCxnSpPr>
          <p:cNvPr id="54" name="直接连接符 53"/>
          <p:cNvCxnSpPr/>
          <p:nvPr>
            <p:custDataLst>
              <p:tags r:id="rId13"/>
            </p:custDataLst>
          </p:nvPr>
        </p:nvCxnSpPr>
        <p:spPr>
          <a:xfrm>
            <a:off x="2343785" y="3291840"/>
            <a:ext cx="648335" cy="1189990"/>
          </a:xfrm>
          <a:prstGeom prst="line">
            <a:avLst/>
          </a:prstGeom>
          <a:ln w="19050">
            <a:solidFill>
              <a:srgbClr val="FF0000"/>
            </a:solidFill>
            <a:prstDash val="dashDot"/>
          </a:ln>
        </p:spPr>
        <p:style>
          <a:lnRef idx="1">
            <a:schemeClr val="accent1"/>
          </a:lnRef>
          <a:fillRef idx="0">
            <a:schemeClr val="accent1"/>
          </a:fillRef>
          <a:effectRef idx="0">
            <a:schemeClr val="accent1"/>
          </a:effectRef>
          <a:fontRef idx="minor">
            <a:schemeClr val="tx1"/>
          </a:fontRef>
        </p:style>
      </p:cxnSp>
      <p:sp>
        <p:nvSpPr>
          <p:cNvPr id="55" name="文本框 54"/>
          <p:cNvSpPr txBox="1"/>
          <p:nvPr>
            <p:custDataLst>
              <p:tags r:id="rId14"/>
            </p:custDataLst>
          </p:nvPr>
        </p:nvSpPr>
        <p:spPr>
          <a:xfrm>
            <a:off x="2457450" y="5172710"/>
            <a:ext cx="381000" cy="460375"/>
          </a:xfrm>
          <a:prstGeom prst="rect">
            <a:avLst/>
          </a:prstGeom>
          <a:noFill/>
        </p:spPr>
        <p:txBody>
          <a:bodyPr wrap="square" rtlCol="0">
            <a:spAutoFit/>
          </a:bodyPr>
          <a:lstStyle/>
          <a:p>
            <a:r>
              <a:rPr lang="en-US" altLang="zh-CN" sz="2400" b="1" i="1">
                <a:latin typeface="Times New Roman" panose="02020603050405020304" pitchFamily="18" charset="0"/>
                <a:cs typeface="Times New Roman" panose="02020603050405020304" pitchFamily="18" charset="0"/>
              </a:rPr>
              <a:t>F</a:t>
            </a:r>
          </a:p>
        </p:txBody>
      </p:sp>
      <p:sp>
        <p:nvSpPr>
          <p:cNvPr id="56" name="文本框 55"/>
          <p:cNvSpPr txBox="1"/>
          <p:nvPr>
            <p:custDataLst>
              <p:tags r:id="rId15"/>
            </p:custDataLst>
          </p:nvPr>
        </p:nvSpPr>
        <p:spPr>
          <a:xfrm>
            <a:off x="3874135" y="5184775"/>
            <a:ext cx="381000" cy="460375"/>
          </a:xfrm>
          <a:prstGeom prst="rect">
            <a:avLst/>
          </a:prstGeom>
          <a:noFill/>
        </p:spPr>
        <p:txBody>
          <a:bodyPr wrap="square" rtlCol="0">
            <a:spAutoFit/>
          </a:bodyPr>
          <a:lstStyle/>
          <a:p>
            <a:r>
              <a:rPr lang="en-US" altLang="zh-CN" sz="2400" b="1" i="1">
                <a:latin typeface="Times New Roman" panose="02020603050405020304" pitchFamily="18" charset="0"/>
                <a:cs typeface="Times New Roman" panose="02020603050405020304" pitchFamily="18" charset="0"/>
              </a:rPr>
              <a:t>F</a:t>
            </a:r>
          </a:p>
        </p:txBody>
      </p:sp>
      <p:sp>
        <p:nvSpPr>
          <p:cNvPr id="81" name="右箭头 80"/>
          <p:cNvSpPr/>
          <p:nvPr>
            <p:custDataLst>
              <p:tags r:id="rId16"/>
            </p:custDataLst>
          </p:nvPr>
        </p:nvSpPr>
        <p:spPr>
          <a:xfrm rot="16200000">
            <a:off x="2390140" y="4689475"/>
            <a:ext cx="778510" cy="161925"/>
          </a:xfrm>
          <a:prstGeom prst="rightArrow">
            <a:avLst>
              <a:gd name="adj1" fmla="val 50000"/>
              <a:gd name="adj2" fmla="val 10098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nvGrpSpPr>
          <p:cNvPr id="7" name="组合 6"/>
          <p:cNvGrpSpPr/>
          <p:nvPr>
            <p:custDataLst>
              <p:tags r:id="rId17"/>
            </p:custDataLst>
          </p:nvPr>
        </p:nvGrpSpPr>
        <p:grpSpPr>
          <a:xfrm>
            <a:off x="3348990" y="4370705"/>
            <a:ext cx="1443355" cy="1536700"/>
            <a:chOff x="15262" y="5879"/>
            <a:chExt cx="2273" cy="2420"/>
          </a:xfrm>
        </p:grpSpPr>
        <p:cxnSp>
          <p:nvCxnSpPr>
            <p:cNvPr id="15" name="直接连接符 14"/>
            <p:cNvCxnSpPr/>
            <p:nvPr>
              <p:custDataLst>
                <p:tags r:id="rId32"/>
              </p:custDataLst>
            </p:nvPr>
          </p:nvCxnSpPr>
          <p:spPr>
            <a:xfrm>
              <a:off x="15262" y="5879"/>
              <a:ext cx="2273" cy="2420"/>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p:nvPr>
              <p:custDataLst>
                <p:tags r:id="rId33"/>
              </p:custDataLst>
            </p:nvPr>
          </p:nvCxnSpPr>
          <p:spPr>
            <a:xfrm>
              <a:off x="15628" y="6271"/>
              <a:ext cx="352" cy="370"/>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cxnSp>
        <p:nvCxnSpPr>
          <p:cNvPr id="17" name="直接连接符 16"/>
          <p:cNvCxnSpPr/>
          <p:nvPr>
            <p:custDataLst>
              <p:tags r:id="rId18"/>
            </p:custDataLst>
          </p:nvPr>
        </p:nvCxnSpPr>
        <p:spPr>
          <a:xfrm>
            <a:off x="953135" y="1800225"/>
            <a:ext cx="2851785" cy="3061335"/>
          </a:xfrm>
          <a:prstGeom prst="line">
            <a:avLst/>
          </a:prstGeom>
          <a:ln w="19050">
            <a:solidFill>
              <a:srgbClr val="00B050"/>
            </a:solidFill>
            <a:prstDash val="dashDot"/>
          </a:ln>
        </p:spPr>
        <p:style>
          <a:lnRef idx="1">
            <a:schemeClr val="accent1"/>
          </a:lnRef>
          <a:fillRef idx="0">
            <a:schemeClr val="accent1"/>
          </a:fillRef>
          <a:effectRef idx="0">
            <a:schemeClr val="accent1"/>
          </a:effectRef>
          <a:fontRef idx="minor">
            <a:schemeClr val="tx1"/>
          </a:fontRef>
        </p:style>
      </p:cxnSp>
      <p:grpSp>
        <p:nvGrpSpPr>
          <p:cNvPr id="82" name="组合 81"/>
          <p:cNvGrpSpPr/>
          <p:nvPr>
            <p:custDataLst>
              <p:tags r:id="rId19"/>
            </p:custDataLst>
          </p:nvPr>
        </p:nvGrpSpPr>
        <p:grpSpPr>
          <a:xfrm>
            <a:off x="2788920" y="4380865"/>
            <a:ext cx="1503045" cy="2073275"/>
            <a:chOff x="3197" y="3605"/>
            <a:chExt cx="2668" cy="3207"/>
          </a:xfrm>
        </p:grpSpPr>
        <p:cxnSp>
          <p:nvCxnSpPr>
            <p:cNvPr id="83" name="直接连接符 82"/>
            <p:cNvCxnSpPr/>
            <p:nvPr>
              <p:custDataLst>
                <p:tags r:id="rId29"/>
              </p:custDataLst>
            </p:nvPr>
          </p:nvCxnSpPr>
          <p:spPr>
            <a:xfrm>
              <a:off x="3197" y="3605"/>
              <a:ext cx="2668" cy="3207"/>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84" name="直接箭头连接符 83"/>
            <p:cNvCxnSpPr/>
            <p:nvPr>
              <p:custDataLst>
                <p:tags r:id="rId30"/>
              </p:custDataLst>
            </p:nvPr>
          </p:nvCxnSpPr>
          <p:spPr>
            <a:xfrm>
              <a:off x="3706" y="4233"/>
              <a:ext cx="195" cy="227"/>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85" name="直接箭头连接符 84"/>
            <p:cNvCxnSpPr/>
            <p:nvPr>
              <p:custDataLst>
                <p:tags r:id="rId31"/>
              </p:custDataLst>
            </p:nvPr>
          </p:nvCxnSpPr>
          <p:spPr>
            <a:xfrm>
              <a:off x="4671" y="5367"/>
              <a:ext cx="113" cy="113"/>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cxnSp>
        <p:nvCxnSpPr>
          <p:cNvPr id="21" name="直接连接符 20"/>
          <p:cNvCxnSpPr/>
          <p:nvPr>
            <p:custDataLst>
              <p:tags r:id="rId20"/>
            </p:custDataLst>
          </p:nvPr>
        </p:nvCxnSpPr>
        <p:spPr>
          <a:xfrm>
            <a:off x="1024890" y="1872615"/>
            <a:ext cx="1802765" cy="2569210"/>
          </a:xfrm>
          <a:prstGeom prst="line">
            <a:avLst/>
          </a:prstGeom>
          <a:ln w="19050">
            <a:solidFill>
              <a:srgbClr val="00B050"/>
            </a:solidFill>
            <a:prstDash val="dashDot"/>
          </a:ln>
        </p:spPr>
        <p:style>
          <a:lnRef idx="1">
            <a:schemeClr val="accent1"/>
          </a:lnRef>
          <a:fillRef idx="0">
            <a:schemeClr val="accent1"/>
          </a:fillRef>
          <a:effectRef idx="0">
            <a:schemeClr val="accent1"/>
          </a:effectRef>
          <a:fontRef idx="minor">
            <a:schemeClr val="tx1"/>
          </a:fontRef>
        </p:style>
      </p:cxnSp>
      <p:sp>
        <p:nvSpPr>
          <p:cNvPr id="27" name="右箭头 26"/>
          <p:cNvSpPr/>
          <p:nvPr>
            <p:custDataLst>
              <p:tags r:id="rId21"/>
            </p:custDataLst>
          </p:nvPr>
        </p:nvSpPr>
        <p:spPr>
          <a:xfrm rot="16200000">
            <a:off x="-720725" y="3188335"/>
            <a:ext cx="3355340" cy="523875"/>
          </a:xfrm>
          <a:prstGeom prst="rightArrow">
            <a:avLst>
              <a:gd name="adj1" fmla="val 50000"/>
              <a:gd name="adj2" fmla="val 100980"/>
            </a:avLst>
          </a:prstGeom>
          <a:solidFill>
            <a:srgbClr val="00B050"/>
          </a:solid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cxnSp>
        <p:nvCxnSpPr>
          <p:cNvPr id="4" name="直接连接符 3"/>
          <p:cNvCxnSpPr/>
          <p:nvPr>
            <p:custDataLst>
              <p:tags r:id="rId22"/>
            </p:custDataLst>
          </p:nvPr>
        </p:nvCxnSpPr>
        <p:spPr>
          <a:xfrm>
            <a:off x="443230" y="5149850"/>
            <a:ext cx="720000" cy="0"/>
          </a:xfrm>
          <a:prstGeom prst="line">
            <a:avLst/>
          </a:prstGeom>
          <a:ln w="19050">
            <a:solidFill>
              <a:srgbClr val="036EB8"/>
            </a:solidFill>
            <a:prstDash val="dashDot"/>
          </a:ln>
        </p:spPr>
        <p:style>
          <a:lnRef idx="1">
            <a:schemeClr val="accent1"/>
          </a:lnRef>
          <a:fillRef idx="0">
            <a:schemeClr val="accent1"/>
          </a:fillRef>
          <a:effectRef idx="0">
            <a:schemeClr val="accent1"/>
          </a:effectRef>
          <a:fontRef idx="minor">
            <a:schemeClr val="tx1"/>
          </a:fontRef>
        </p:style>
      </p:cxnSp>
      <p:sp>
        <p:nvSpPr>
          <p:cNvPr id="22" name="文本框 21"/>
          <p:cNvSpPr txBox="1"/>
          <p:nvPr>
            <p:custDataLst>
              <p:tags r:id="rId23"/>
            </p:custDataLst>
          </p:nvPr>
        </p:nvSpPr>
        <p:spPr>
          <a:xfrm>
            <a:off x="6204585" y="1052830"/>
            <a:ext cx="4185285" cy="1495425"/>
          </a:xfrm>
          <a:prstGeom prst="rect">
            <a:avLst/>
          </a:prstGeom>
          <a:noFill/>
        </p:spPr>
        <p:txBody>
          <a:bodyPr wrap="square" rtlCol="0">
            <a:noAutofit/>
          </a:bodyPr>
          <a:lstStyle/>
          <a:p>
            <a:pPr>
              <a:lnSpc>
                <a:spcPct val="120000"/>
              </a:lnSpc>
            </a:pPr>
            <a:r>
              <a:rPr lang="zh-CN" altLang="en-US" sz="3600">
                <a:latin typeface="Times New Roman" panose="02020603050405020304" pitchFamily="18" charset="0"/>
                <a:ea typeface="微软雅黑"/>
                <a:cs typeface="Times New Roman" panose="02020603050405020304" pitchFamily="18" charset="0"/>
                <a:sym typeface="+mn-ea"/>
              </a:rPr>
              <a:t>当</a:t>
            </a:r>
            <a:r>
              <a:rPr lang="en-US" altLang="zh-CN" sz="3600">
                <a:latin typeface="Times New Roman" panose="02020603050405020304" pitchFamily="18" charset="0"/>
                <a:ea typeface="微软雅黑"/>
                <a:cs typeface="Times New Roman" panose="02020603050405020304" pitchFamily="18" charset="0"/>
                <a:sym typeface="+mn-ea"/>
              </a:rPr>
              <a:t> </a:t>
            </a:r>
            <a:r>
              <a:rPr lang="en-US" altLang="zh-CN" sz="3600" i="1">
                <a:latin typeface="Times New Roman" panose="02020603050405020304" pitchFamily="18" charset="0"/>
                <a:ea typeface="微软雅黑"/>
                <a:cs typeface="Times New Roman" panose="02020603050405020304" pitchFamily="18" charset="0"/>
                <a:sym typeface="+mn-ea"/>
              </a:rPr>
              <a:t>u </a:t>
            </a:r>
            <a:r>
              <a:rPr lang="en-US" altLang="zh-CN" sz="3600">
                <a:latin typeface="Times New Roman" panose="02020603050405020304" pitchFamily="18" charset="0"/>
                <a:ea typeface="微软雅黑"/>
                <a:cs typeface="Times New Roman" panose="02020603050405020304" pitchFamily="18" charset="0"/>
                <a:sym typeface="+mn-ea"/>
              </a:rPr>
              <a:t>&lt;</a:t>
            </a:r>
            <a:r>
              <a:rPr lang="en-US" altLang="zh-CN" sz="3600" i="1">
                <a:latin typeface="Times New Roman" panose="02020603050405020304" pitchFamily="18" charset="0"/>
                <a:ea typeface="微软雅黑"/>
                <a:cs typeface="Times New Roman" panose="02020603050405020304" pitchFamily="18" charset="0"/>
                <a:sym typeface="+mn-ea"/>
              </a:rPr>
              <a:t> f</a:t>
            </a:r>
            <a:r>
              <a:rPr lang="en-US" altLang="zh-CN" sz="3600" i="1">
                <a:latin typeface="Times New Roman" panose="02020603050405020304" pitchFamily="18" charset="0"/>
                <a:ea typeface="微软雅黑"/>
                <a:cs typeface="Times New Roman" panose="02020603050405020304" pitchFamily="18" charset="0"/>
              </a:rPr>
              <a:t>  </a:t>
            </a:r>
            <a:r>
              <a:rPr lang="zh-CN" altLang="en-US" sz="3600">
                <a:latin typeface="Times New Roman" panose="02020603050405020304" pitchFamily="18" charset="0"/>
                <a:ea typeface="微软雅黑"/>
                <a:cs typeface="Times New Roman" panose="02020603050405020304" pitchFamily="18" charset="0"/>
              </a:rPr>
              <a:t>时</a:t>
            </a:r>
            <a:r>
              <a:rPr lang="en-US" altLang="zh-CN" sz="3600" i="1">
                <a:latin typeface="Times New Roman" panose="02020603050405020304" pitchFamily="18" charset="0"/>
                <a:ea typeface="微软雅黑"/>
                <a:cs typeface="Times New Roman" panose="02020603050405020304" pitchFamily="18" charset="0"/>
              </a:rPr>
              <a:t> </a:t>
            </a:r>
            <a:r>
              <a:rPr lang="zh-CN" altLang="en-US" sz="3600">
                <a:latin typeface="Times New Roman" panose="02020603050405020304" pitchFamily="18" charset="0"/>
                <a:ea typeface="微软雅黑"/>
                <a:cs typeface="Times New Roman" panose="02020603050405020304" pitchFamily="18" charset="0"/>
              </a:rPr>
              <a:t>，</a:t>
            </a:r>
          </a:p>
          <a:p>
            <a:pPr>
              <a:lnSpc>
                <a:spcPct val="120000"/>
              </a:lnSpc>
            </a:pPr>
            <a:r>
              <a:rPr lang="zh-CN" altLang="en-US" sz="3600">
                <a:latin typeface="微软雅黑" panose="020B0503020204020204" charset="-122"/>
                <a:ea typeface="微软雅黑"/>
                <a:cs typeface="微软雅黑" panose="020B0503020204020204" charset="-122"/>
              </a:rPr>
              <a:t>成正立放大的虚像。</a:t>
            </a:r>
            <a:endParaRPr lang="zh-CN" altLang="en-US" sz="3600" i="1">
              <a:latin typeface="Times New Roman" panose="02020603050405020304" pitchFamily="18" charset="0"/>
              <a:ea typeface="微软雅黑"/>
              <a:cs typeface="Times New Roman" panose="02020603050405020304" pitchFamily="18" charset="0"/>
            </a:endParaRPr>
          </a:p>
        </p:txBody>
      </p:sp>
      <p:sp>
        <p:nvSpPr>
          <p:cNvPr id="24" name="文本框 23"/>
          <p:cNvSpPr txBox="1"/>
          <p:nvPr>
            <p:custDataLst>
              <p:tags r:id="rId24"/>
            </p:custDataLst>
          </p:nvPr>
        </p:nvSpPr>
        <p:spPr>
          <a:xfrm>
            <a:off x="6204585" y="2637155"/>
            <a:ext cx="4899025" cy="1080770"/>
          </a:xfrm>
          <a:prstGeom prst="rect">
            <a:avLst/>
          </a:prstGeom>
          <a:noFill/>
        </p:spPr>
        <p:txBody>
          <a:bodyPr wrap="square" rtlCol="0">
            <a:noAutofit/>
          </a:bodyPr>
          <a:lstStyle/>
          <a:p>
            <a:r>
              <a:rPr lang="zh-CN" altLang="en-US" sz="2800">
                <a:latin typeface="宋体" panose="02010600030101010101" pitchFamily="2" charset="-122"/>
                <a:ea typeface="宋体" panose="02010600030101010101" pitchFamily="2" charset="-122"/>
              </a:rPr>
              <a:t>想一想：怎样通过放大镜看到更大的像呢？</a:t>
            </a:r>
          </a:p>
        </p:txBody>
      </p:sp>
      <p:sp>
        <p:nvSpPr>
          <p:cNvPr id="29" name="文本框 28"/>
          <p:cNvSpPr txBox="1"/>
          <p:nvPr>
            <p:custDataLst>
              <p:tags r:id="rId25"/>
            </p:custDataLst>
          </p:nvPr>
        </p:nvSpPr>
        <p:spPr>
          <a:xfrm>
            <a:off x="6204585" y="3789045"/>
            <a:ext cx="4316095" cy="2769870"/>
          </a:xfrm>
          <a:prstGeom prst="rect">
            <a:avLst/>
          </a:prstGeom>
          <a:noFill/>
          <a:ln>
            <a:noFill/>
          </a:ln>
        </p:spPr>
        <p:txBody>
          <a:bodyPr wrap="square" rtlCol="0">
            <a:noAutofit/>
          </a:bodyPr>
          <a:lstStyle/>
          <a:p>
            <a:pPr>
              <a:lnSpc>
                <a:spcPct val="120000"/>
              </a:lnSpc>
            </a:pPr>
            <a:r>
              <a:rPr lang="zh-CN" altLang="en-US" sz="2800">
                <a:latin typeface="微软雅黑" panose="020B0503020204020204" charset="-122"/>
                <a:ea typeface="微软雅黑"/>
              </a:rPr>
              <a:t>成虚像时，</a:t>
            </a:r>
          </a:p>
          <a:p>
            <a:pPr>
              <a:lnSpc>
                <a:spcPct val="120000"/>
              </a:lnSpc>
            </a:pPr>
            <a:r>
              <a:rPr lang="zh-CN" altLang="en-US" sz="2800">
                <a:solidFill>
                  <a:srgbClr val="FF0000"/>
                </a:solidFill>
                <a:latin typeface="微软雅黑" panose="020B0503020204020204" charset="-122"/>
                <a:ea typeface="微软雅黑"/>
              </a:rPr>
              <a:t>物近像近像变小；</a:t>
            </a:r>
          </a:p>
          <a:p>
            <a:pPr>
              <a:lnSpc>
                <a:spcPct val="120000"/>
              </a:lnSpc>
            </a:pPr>
            <a:r>
              <a:rPr lang="zh-CN" altLang="en-US" sz="2800">
                <a:solidFill>
                  <a:srgbClr val="FF0000"/>
                </a:solidFill>
                <a:latin typeface="微软雅黑" panose="020B0503020204020204" charset="-122"/>
                <a:ea typeface="微软雅黑"/>
              </a:rPr>
              <a:t>物远像远像变大。</a:t>
            </a:r>
          </a:p>
          <a:p>
            <a:pPr>
              <a:lnSpc>
                <a:spcPct val="120000"/>
              </a:lnSpc>
            </a:pPr>
            <a:r>
              <a:rPr lang="zh-CN" altLang="en-US" sz="2800">
                <a:solidFill>
                  <a:schemeClr val="tx1"/>
                </a:solidFill>
                <a:latin typeface="微软雅黑" panose="020B0503020204020204" charset="-122"/>
                <a:ea typeface="微软雅黑"/>
              </a:rPr>
              <a:t>所以应让放大镜远离物体，但要在一倍焦距以内。</a:t>
            </a:r>
          </a:p>
        </p:txBody>
      </p:sp>
      <p:grpSp>
        <p:nvGrpSpPr>
          <p:cNvPr id="30" name="组合 29"/>
          <p:cNvGrpSpPr/>
          <p:nvPr>
            <p:custDataLst>
              <p:tags r:id="rId26"/>
            </p:custDataLst>
          </p:nvPr>
        </p:nvGrpSpPr>
        <p:grpSpPr>
          <a:xfrm>
            <a:off x="366015" y="1168112"/>
            <a:ext cx="295322" cy="210471"/>
            <a:chOff x="435463" y="1226414"/>
            <a:chExt cx="295380" cy="210512"/>
          </a:xfrm>
        </p:grpSpPr>
        <p:sp>
          <p:nvSpPr>
            <p:cNvPr id="32" name="矩形 31"/>
            <p:cNvSpPr/>
            <p:nvPr>
              <p:custDataLst>
                <p:tags r:id="rId27"/>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p:cNvSpPr/>
            <p:nvPr>
              <p:custDataLst>
                <p:tags r:id="rId28"/>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left)">
                                      <p:cBhvr>
                                        <p:cTn id="15" dur="500"/>
                                        <p:tgtEl>
                                          <p:spTgt spid="38"/>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left)">
                                      <p:cBhvr>
                                        <p:cTn id="19" dur="500"/>
                                        <p:tgtEl>
                                          <p:spTgt spid="46"/>
                                        </p:tgtEl>
                                      </p:cBhvr>
                                    </p:animEffect>
                                  </p:childTnLst>
                                </p:cTn>
                              </p:par>
                            </p:childTnLst>
                          </p:cTn>
                        </p:par>
                        <p:par>
                          <p:cTn id="20" fill="hold" nodeType="afterGroup">
                            <p:stCondLst>
                              <p:cond delay="2000"/>
                            </p:stCondLst>
                            <p:childTnLst>
                              <p:par>
                                <p:cTn id="21" presetID="22" presetClass="entr" presetSubtype="4" fill="hold" nodeType="afterEffect">
                                  <p:stCondLst>
                                    <p:cond delay="0"/>
                                  </p:stCondLst>
                                  <p:childTnLst>
                                    <p:set>
                                      <p:cBhvr>
                                        <p:cTn id="22" dur="1" fill="hold">
                                          <p:stCondLst>
                                            <p:cond delay="0"/>
                                          </p:stCondLst>
                                        </p:cTn>
                                        <p:tgtEl>
                                          <p:spTgt spid="53"/>
                                        </p:tgtEl>
                                        <p:attrNameLst>
                                          <p:attrName>style.visibility</p:attrName>
                                        </p:attrNameLst>
                                      </p:cBhvr>
                                      <p:to>
                                        <p:strVal val="visible"/>
                                      </p:to>
                                    </p:set>
                                    <p:animEffect transition="in" filter="wipe(down)">
                                      <p:cBhvr>
                                        <p:cTn id="23" dur="500"/>
                                        <p:tgtEl>
                                          <p:spTgt spid="53"/>
                                        </p:tgtEl>
                                      </p:cBhvr>
                                    </p:animEffect>
                                  </p:childTnLst>
                                </p:cTn>
                              </p:par>
                              <p:par>
                                <p:cTn id="24" presetID="22" presetClass="entr" presetSubtype="4" fill="hold" nodeType="withEffect">
                                  <p:stCondLst>
                                    <p:cond delay="0"/>
                                  </p:stCondLst>
                                  <p:childTnLst>
                                    <p:set>
                                      <p:cBhvr>
                                        <p:cTn id="25" dur="1" fill="hold">
                                          <p:stCondLst>
                                            <p:cond delay="0"/>
                                          </p:stCondLst>
                                        </p:cTn>
                                        <p:tgtEl>
                                          <p:spTgt spid="54"/>
                                        </p:tgtEl>
                                        <p:attrNameLst>
                                          <p:attrName>style.visibility</p:attrName>
                                        </p:attrNameLst>
                                      </p:cBhvr>
                                      <p:to>
                                        <p:strVal val="visible"/>
                                      </p:to>
                                    </p:set>
                                    <p:animEffect transition="in" filter="wipe(down)">
                                      <p:cBhvr>
                                        <p:cTn id="26" dur="500"/>
                                        <p:tgtEl>
                                          <p:spTgt spid="54"/>
                                        </p:tgtEl>
                                      </p:cBhvr>
                                    </p:animEffect>
                                  </p:childTnLst>
                                </p:cTn>
                              </p:par>
                            </p:childTnLst>
                          </p:cTn>
                        </p:par>
                        <p:par>
                          <p:cTn id="27" fill="hold" nodeType="afterGroup">
                            <p:stCondLst>
                              <p:cond delay="2500"/>
                            </p:stCondLst>
                            <p:childTnLst>
                              <p:par>
                                <p:cTn id="28" presetID="22" presetClass="entr" presetSubtype="1" fill="hold" grpId="0" nodeType="afterEffect">
                                  <p:stCondLst>
                                    <p:cond delay="0"/>
                                  </p:stCondLst>
                                  <p:childTnLst>
                                    <p:set>
                                      <p:cBhvr>
                                        <p:cTn id="29" dur="1" fill="hold">
                                          <p:stCondLst>
                                            <p:cond delay="0"/>
                                          </p:stCondLst>
                                        </p:cTn>
                                        <p:tgtEl>
                                          <p:spTgt spid="50"/>
                                        </p:tgtEl>
                                        <p:attrNameLst>
                                          <p:attrName>style.visibility</p:attrName>
                                        </p:attrNameLst>
                                      </p:cBhvr>
                                      <p:to>
                                        <p:strVal val="visible"/>
                                      </p:to>
                                    </p:set>
                                    <p:animEffect transition="in" filter="wipe(up)">
                                      <p:cBhvr>
                                        <p:cTn id="30" dur="500"/>
                                        <p:tgtEl>
                                          <p:spTgt spid="50"/>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randombar(horizontal)">
                                      <p:cBhvr>
                                        <p:cTn id="35" dur="500"/>
                                        <p:tgtEl>
                                          <p:spTgt spid="22"/>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down)">
                                      <p:cBhvr>
                                        <p:cTn id="40" dur="500"/>
                                        <p:tgtEl>
                                          <p:spTgt spid="24"/>
                                        </p:tgtEl>
                                      </p:cBhvr>
                                    </p:animEffect>
                                  </p:childTnLst>
                                </p:cTn>
                              </p:par>
                            </p:childTnLst>
                          </p:cTn>
                        </p:par>
                      </p:childTnLst>
                    </p:cTn>
                  </p:par>
                  <p:par>
                    <p:cTn id="41" fill="hold" nodeType="clickPar">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81"/>
                                        </p:tgtEl>
                                        <p:attrNameLst>
                                          <p:attrName>style.visibility</p:attrName>
                                        </p:attrNameLst>
                                      </p:cBhvr>
                                      <p:to>
                                        <p:strVal val="visible"/>
                                      </p:to>
                                    </p:set>
                                    <p:animEffect transition="in" filter="wipe(down)">
                                      <p:cBhvr>
                                        <p:cTn id="45" dur="500"/>
                                        <p:tgtEl>
                                          <p:spTgt spid="81"/>
                                        </p:tgtEl>
                                      </p:cBhvr>
                                    </p:animEffect>
                                  </p:childTnLst>
                                </p:cTn>
                              </p:par>
                            </p:childTnLst>
                          </p:cTn>
                        </p:par>
                        <p:par>
                          <p:cTn id="46" fill="hold" nodeType="afterGroup">
                            <p:stCondLst>
                              <p:cond delay="500"/>
                            </p:stCondLst>
                            <p:childTnLst>
                              <p:par>
                                <p:cTn id="47" presetID="22" presetClass="entr" presetSubtype="8" fill="hold" nodeType="after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wipe(left)">
                                      <p:cBhvr>
                                        <p:cTn id="49" dur="500"/>
                                        <p:tgtEl>
                                          <p:spTgt spid="37"/>
                                        </p:tgtEl>
                                      </p:cBhvr>
                                    </p:animEffect>
                                  </p:childTnLst>
                                </p:cTn>
                              </p:par>
                            </p:childTnLst>
                          </p:cTn>
                        </p:par>
                        <p:par>
                          <p:cTn id="50" fill="hold" nodeType="afterGroup">
                            <p:stCondLst>
                              <p:cond delay="1000"/>
                            </p:stCondLst>
                            <p:childTnLst>
                              <p:par>
                                <p:cTn id="51" presetID="22" presetClass="entr" presetSubtype="8" fill="hold" nodeType="afterEffect">
                                  <p:stCondLst>
                                    <p:cond delay="0"/>
                                  </p:stCondLst>
                                  <p:childTnLst>
                                    <p:set>
                                      <p:cBhvr>
                                        <p:cTn id="52" dur="1" fill="hold">
                                          <p:stCondLst>
                                            <p:cond delay="0"/>
                                          </p:stCondLst>
                                        </p:cTn>
                                        <p:tgtEl>
                                          <p:spTgt spid="7"/>
                                        </p:tgtEl>
                                        <p:attrNameLst>
                                          <p:attrName>style.visibility</p:attrName>
                                        </p:attrNameLst>
                                      </p:cBhvr>
                                      <p:to>
                                        <p:strVal val="visible"/>
                                      </p:to>
                                    </p:set>
                                    <p:animEffect transition="in" filter="wipe(left)">
                                      <p:cBhvr>
                                        <p:cTn id="53" dur="500"/>
                                        <p:tgtEl>
                                          <p:spTgt spid="7"/>
                                        </p:tgtEl>
                                      </p:cBhvr>
                                    </p:animEffect>
                                  </p:childTnLst>
                                </p:cTn>
                              </p:par>
                            </p:childTnLst>
                          </p:cTn>
                        </p:par>
                        <p:par>
                          <p:cTn id="54" fill="hold" nodeType="afterGroup">
                            <p:stCondLst>
                              <p:cond delay="1500"/>
                            </p:stCondLst>
                            <p:childTnLst>
                              <p:par>
                                <p:cTn id="55" presetID="22" presetClass="entr" presetSubtype="8" fill="hold" nodeType="afterEffect">
                                  <p:stCondLst>
                                    <p:cond delay="0"/>
                                  </p:stCondLst>
                                  <p:childTnLst>
                                    <p:set>
                                      <p:cBhvr>
                                        <p:cTn id="56" dur="1" fill="hold">
                                          <p:stCondLst>
                                            <p:cond delay="0"/>
                                          </p:stCondLst>
                                        </p:cTn>
                                        <p:tgtEl>
                                          <p:spTgt spid="82"/>
                                        </p:tgtEl>
                                        <p:attrNameLst>
                                          <p:attrName>style.visibility</p:attrName>
                                        </p:attrNameLst>
                                      </p:cBhvr>
                                      <p:to>
                                        <p:strVal val="visible"/>
                                      </p:to>
                                    </p:set>
                                    <p:animEffect transition="in" filter="wipe(left)">
                                      <p:cBhvr>
                                        <p:cTn id="57" dur="500"/>
                                        <p:tgtEl>
                                          <p:spTgt spid="82"/>
                                        </p:tgtEl>
                                      </p:cBhvr>
                                    </p:animEffect>
                                  </p:childTnLst>
                                </p:cTn>
                              </p:par>
                            </p:childTnLst>
                          </p:cTn>
                        </p:par>
                        <p:par>
                          <p:cTn id="58" fill="hold" nodeType="afterGroup">
                            <p:stCondLst>
                              <p:cond delay="2000"/>
                            </p:stCondLst>
                            <p:childTnLst>
                              <p:par>
                                <p:cTn id="59" presetID="22" presetClass="entr" presetSubtype="4" fill="hold" nodeType="after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wipe(down)">
                                      <p:cBhvr>
                                        <p:cTn id="61" dur="500"/>
                                        <p:tgtEl>
                                          <p:spTgt spid="17"/>
                                        </p:tgtEl>
                                      </p:cBhvr>
                                    </p:animEffect>
                                  </p:childTnLst>
                                </p:cTn>
                              </p:par>
                              <p:par>
                                <p:cTn id="62" presetID="22" presetClass="entr" presetSubtype="4" fill="hold"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wipe(down)">
                                      <p:cBhvr>
                                        <p:cTn id="64" dur="500"/>
                                        <p:tgtEl>
                                          <p:spTgt spid="21"/>
                                        </p:tgtEl>
                                      </p:cBhvr>
                                    </p:animEffect>
                                  </p:childTnLst>
                                </p:cTn>
                              </p:par>
                            </p:childTnLst>
                          </p:cTn>
                        </p:par>
                        <p:par>
                          <p:cTn id="65" fill="hold" nodeType="afterGroup">
                            <p:stCondLst>
                              <p:cond delay="2500"/>
                            </p:stCondLst>
                            <p:childTnLst>
                              <p:par>
                                <p:cTn id="66" presetID="22" presetClass="entr" presetSubtype="1" fill="hold" grpId="0" nodeType="after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wipe(up)">
                                      <p:cBhvr>
                                        <p:cTn id="68" dur="500"/>
                                        <p:tgtEl>
                                          <p:spTgt spid="27"/>
                                        </p:tgtEl>
                                      </p:cBhvr>
                                    </p:animEffect>
                                  </p:childTnLst>
                                </p:cTn>
                              </p:par>
                            </p:childTnLst>
                          </p:cTn>
                        </p:par>
                      </p:childTnLst>
                    </p:cTn>
                  </p:par>
                  <p:par>
                    <p:cTn id="69" fill="hold" nodeType="clickPar">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29">
                                            <p:txEl>
                                              <p:pRg st="0" end="0"/>
                                            </p:txEl>
                                          </p:spTgt>
                                        </p:tgtEl>
                                        <p:attrNameLst>
                                          <p:attrName>style.visibility</p:attrName>
                                        </p:attrNameLst>
                                      </p:cBhvr>
                                      <p:to>
                                        <p:strVal val="visible"/>
                                      </p:to>
                                    </p:set>
                                    <p:animEffect transition="in" filter="randombar(horizontal)">
                                      <p:cBhvr>
                                        <p:cTn id="73" dur="500"/>
                                        <p:tgtEl>
                                          <p:spTgt spid="29">
                                            <p:txEl>
                                              <p:pRg st="0" end="0"/>
                                            </p:txEl>
                                          </p:spTgt>
                                        </p:tgtEl>
                                      </p:cBhvr>
                                    </p:animEffect>
                                  </p:childTnLst>
                                </p:cTn>
                              </p:par>
                            </p:childTnLst>
                          </p:cTn>
                        </p:par>
                        <p:par>
                          <p:cTn id="74" fill="hold" nodeType="afterGroup">
                            <p:stCondLst>
                              <p:cond delay="500"/>
                            </p:stCondLst>
                            <p:childTnLst>
                              <p:par>
                                <p:cTn id="75" presetID="14" presetClass="entr" presetSubtype="10" fill="hold" nodeType="afterEffect">
                                  <p:stCondLst>
                                    <p:cond delay="0"/>
                                  </p:stCondLst>
                                  <p:childTnLst>
                                    <p:set>
                                      <p:cBhvr>
                                        <p:cTn id="76" dur="1" fill="hold">
                                          <p:stCondLst>
                                            <p:cond delay="0"/>
                                          </p:stCondLst>
                                        </p:cTn>
                                        <p:tgtEl>
                                          <p:spTgt spid="29">
                                            <p:txEl>
                                              <p:pRg st="1" end="1"/>
                                            </p:txEl>
                                          </p:spTgt>
                                        </p:tgtEl>
                                        <p:attrNameLst>
                                          <p:attrName>style.visibility</p:attrName>
                                        </p:attrNameLst>
                                      </p:cBhvr>
                                      <p:to>
                                        <p:strVal val="visible"/>
                                      </p:to>
                                    </p:set>
                                    <p:animEffect transition="in" filter="randombar(horizontal)">
                                      <p:cBhvr>
                                        <p:cTn id="77" dur="500"/>
                                        <p:tgtEl>
                                          <p:spTgt spid="29">
                                            <p:txEl>
                                              <p:pRg st="1" end="1"/>
                                            </p:txEl>
                                          </p:spTgt>
                                        </p:tgtEl>
                                      </p:cBhvr>
                                    </p:animEffect>
                                  </p:childTnLst>
                                </p:cTn>
                              </p:par>
                            </p:childTnLst>
                          </p:cTn>
                        </p:par>
                        <p:par>
                          <p:cTn id="78" fill="hold" nodeType="afterGroup">
                            <p:stCondLst>
                              <p:cond delay="1000"/>
                            </p:stCondLst>
                            <p:childTnLst>
                              <p:par>
                                <p:cTn id="79" presetID="14" presetClass="entr" presetSubtype="10" fill="hold" nodeType="afterEffect">
                                  <p:stCondLst>
                                    <p:cond delay="0"/>
                                  </p:stCondLst>
                                  <p:childTnLst>
                                    <p:set>
                                      <p:cBhvr>
                                        <p:cTn id="80" dur="1" fill="hold">
                                          <p:stCondLst>
                                            <p:cond delay="0"/>
                                          </p:stCondLst>
                                        </p:cTn>
                                        <p:tgtEl>
                                          <p:spTgt spid="29">
                                            <p:txEl>
                                              <p:pRg st="2" end="2"/>
                                            </p:txEl>
                                          </p:spTgt>
                                        </p:tgtEl>
                                        <p:attrNameLst>
                                          <p:attrName>style.visibility</p:attrName>
                                        </p:attrNameLst>
                                      </p:cBhvr>
                                      <p:to>
                                        <p:strVal val="visible"/>
                                      </p:to>
                                    </p:set>
                                    <p:animEffect transition="in" filter="randombar(horizontal)">
                                      <p:cBhvr>
                                        <p:cTn id="81" dur="500"/>
                                        <p:tgtEl>
                                          <p:spTgt spid="29">
                                            <p:txEl>
                                              <p:pRg st="2" end="2"/>
                                            </p:txEl>
                                          </p:spTgt>
                                        </p:tgtEl>
                                      </p:cBhvr>
                                    </p:animEffect>
                                  </p:childTnLst>
                                </p:cTn>
                              </p:par>
                            </p:childTnLst>
                          </p:cTn>
                        </p:par>
                      </p:childTnLst>
                    </p:cTn>
                  </p:par>
                  <p:par>
                    <p:cTn id="82" fill="hold" nodeType="clickPar">
                      <p:stCondLst>
                        <p:cond delay="indefinite"/>
                      </p:stCondLst>
                      <p:childTnLst>
                        <p:par>
                          <p:cTn id="83" fill="hold">
                            <p:stCondLst>
                              <p:cond delay="0"/>
                            </p:stCondLst>
                            <p:childTnLst>
                              <p:par>
                                <p:cTn id="84" presetID="14" presetClass="entr" presetSubtype="10" fill="hold" nodeType="clickEffect">
                                  <p:stCondLst>
                                    <p:cond delay="0"/>
                                  </p:stCondLst>
                                  <p:childTnLst>
                                    <p:set>
                                      <p:cBhvr>
                                        <p:cTn id="85" dur="1" fill="hold">
                                          <p:stCondLst>
                                            <p:cond delay="0"/>
                                          </p:stCondLst>
                                        </p:cTn>
                                        <p:tgtEl>
                                          <p:spTgt spid="29">
                                            <p:txEl>
                                              <p:pRg st="3" end="3"/>
                                            </p:txEl>
                                          </p:spTgt>
                                        </p:tgtEl>
                                        <p:attrNameLst>
                                          <p:attrName>style.visibility</p:attrName>
                                        </p:attrNameLst>
                                      </p:cBhvr>
                                      <p:to>
                                        <p:strVal val="visible"/>
                                      </p:to>
                                    </p:set>
                                    <p:animEffect transition="in" filter="randombar(horizontal)">
                                      <p:cBhvr>
                                        <p:cTn id="86"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0" grpId="0" animBg="1"/>
      <p:bldP spid="81" grpId="0" animBg="1"/>
      <p:bldP spid="27" grpId="0" animBg="1"/>
      <p:bldP spid="22"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13"/>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14"/>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15"/>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3" name="矩形 22"/>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幻灯机和投影仪</a:t>
            </a:r>
          </a:p>
        </p:txBody>
      </p:sp>
      <p:pic>
        <p:nvPicPr>
          <p:cNvPr id="24" name="图片 23"/>
          <p:cNvPicPr>
            <a:picLocks noChangeAspect="1" noChangeArrowheads="1"/>
          </p:cNvPicPr>
          <p:nvPr>
            <p:custDataLst>
              <p:tags r:id="rId4"/>
            </p:custDataLst>
          </p:nvPr>
        </p:nvPicPr>
        <p:blipFill>
          <a:blip r:embed="rId17">
            <a:clrChange>
              <a:clrFrom>
                <a:srgbClr val="DAEDF7"/>
              </a:clrFrom>
              <a:clrTo>
                <a:srgbClr val="DAEDF7">
                  <a:alpha val="0"/>
                </a:srgbClr>
              </a:clrTo>
            </a:clrChange>
          </a:blip>
          <a:srcRect t="17298" r="37482" b="8341"/>
          <a:stretch>
            <a:fillRect/>
          </a:stretch>
        </p:blipFill>
        <p:spPr bwMode="auto">
          <a:xfrm>
            <a:off x="551180" y="1557020"/>
            <a:ext cx="4081145" cy="2164715"/>
          </a:xfrm>
          <a:prstGeom prst="rect">
            <a:avLst/>
          </a:prstGeom>
          <a:noFill/>
          <a:ln w="9525">
            <a:noFill/>
            <a:miter lim="800000"/>
          </a:ln>
        </p:spPr>
      </p:pic>
      <p:pic>
        <p:nvPicPr>
          <p:cNvPr id="7" name="https://photo-static-api.fotomore.com/creative/vcg/400/new/VCG41N906631592.jpg?uid=386&amp;timestamp=1697074086&amp;sign=914a783c2d19878efc1b5acd19e7d20d"/>
          <p:cNvPicPr>
            <a:picLocks noChangeAspect="1"/>
          </p:cNvPicPr>
          <p:nvPr>
            <p:custDataLst>
              <p:tags r:id="rId5"/>
            </p:custDataLst>
          </p:nvPr>
        </p:nvPicPr>
        <p:blipFill>
          <a:blip r:embed="rId18">
            <a:clrChange>
              <a:clrFrom>
                <a:srgbClr val="FFFFFF">
                  <a:alpha val="100000"/>
                </a:srgbClr>
              </a:clrFrom>
              <a:clrTo>
                <a:srgbClr val="FFFFFF">
                  <a:alpha val="100000"/>
                  <a:alpha val="0"/>
                </a:srgbClr>
              </a:clrTo>
            </a:clrChange>
          </a:blip>
          <a:stretch>
            <a:fillRect/>
          </a:stretch>
        </p:blipFill>
        <p:spPr>
          <a:xfrm>
            <a:off x="369570" y="1751965"/>
            <a:ext cx="3543300" cy="2126615"/>
          </a:xfrm>
          <a:prstGeom prst="rect">
            <a:avLst/>
          </a:prstGeom>
        </p:spPr>
      </p:pic>
      <p:pic>
        <p:nvPicPr>
          <p:cNvPr id="100" name="图片 99"/>
          <p:cNvPicPr>
            <a:picLocks noChangeAspect="1"/>
          </p:cNvPicPr>
          <p:nvPr>
            <p:custDataLst>
              <p:tags r:id="rId6"/>
            </p:custDataLst>
          </p:nvPr>
        </p:nvPicPr>
        <p:blipFill>
          <a:blip r:embed="rId19">
            <a:clrChange>
              <a:clrFrom>
                <a:srgbClr val="FFFFFF">
                  <a:alpha val="100000"/>
                </a:srgbClr>
              </a:clrFrom>
              <a:clrTo>
                <a:srgbClr val="FFFFFF">
                  <a:alpha val="100000"/>
                  <a:alpha val="0"/>
                </a:srgbClr>
              </a:clrTo>
            </a:clrChange>
          </a:blip>
          <a:stretch>
            <a:fillRect/>
          </a:stretch>
        </p:blipFill>
        <p:spPr>
          <a:xfrm>
            <a:off x="1161415" y="3970655"/>
            <a:ext cx="2112010" cy="2202815"/>
          </a:xfrm>
          <a:prstGeom prst="rect">
            <a:avLst/>
          </a:prstGeom>
          <a:noFill/>
          <a:ln w="9525">
            <a:noFill/>
          </a:ln>
        </p:spPr>
      </p:pic>
      <p:pic>
        <p:nvPicPr>
          <p:cNvPr id="4" name="图片 3"/>
          <p:cNvPicPr>
            <a:picLocks noChangeAspect="1" noChangeArrowheads="1"/>
          </p:cNvPicPr>
          <p:nvPr>
            <p:custDataLst>
              <p:tags r:id="rId7"/>
            </p:custDataLst>
          </p:nvPr>
        </p:nvPicPr>
        <p:blipFill>
          <a:blip r:embed="rId17">
            <a:clrChange>
              <a:clrFrom>
                <a:srgbClr val="DAEDF7"/>
              </a:clrFrom>
              <a:clrTo>
                <a:srgbClr val="DAEDF7">
                  <a:alpha val="0"/>
                </a:srgbClr>
              </a:clrTo>
            </a:clrChange>
          </a:blip>
          <a:srcRect l="63977" r="-377" b="8341"/>
          <a:stretch>
            <a:fillRect/>
          </a:stretch>
        </p:blipFill>
        <p:spPr bwMode="auto">
          <a:xfrm>
            <a:off x="1199515" y="3644900"/>
            <a:ext cx="2376170" cy="2668270"/>
          </a:xfrm>
          <a:prstGeom prst="rect">
            <a:avLst/>
          </a:prstGeom>
          <a:noFill/>
          <a:ln w="9525">
            <a:noFill/>
            <a:miter lim="800000"/>
          </a:ln>
        </p:spPr>
      </p:pic>
      <p:sp>
        <p:nvSpPr>
          <p:cNvPr id="10" name="文本框 9"/>
          <p:cNvSpPr txBox="1"/>
          <p:nvPr>
            <p:custDataLst>
              <p:tags r:id="rId8"/>
            </p:custDataLst>
          </p:nvPr>
        </p:nvSpPr>
        <p:spPr>
          <a:xfrm>
            <a:off x="5303520" y="2277110"/>
            <a:ext cx="5658485" cy="2719070"/>
          </a:xfrm>
          <a:prstGeom prst="rect">
            <a:avLst/>
          </a:prstGeom>
          <a:noFill/>
        </p:spPr>
        <p:txBody>
          <a:bodyPr wrap="square" rtlCol="0">
            <a:noAutofit/>
          </a:bodyPr>
          <a:lstStyle/>
          <a:p>
            <a:pPr indent="720090">
              <a:lnSpc>
                <a:spcPct val="150000"/>
              </a:lnSpc>
            </a:pPr>
            <a:r>
              <a:rPr lang="zh-CN" altLang="en-US" sz="2800">
                <a:latin typeface="微软雅黑" panose="020B0503020204020204" charset="-122"/>
                <a:ea typeface="微软雅黑"/>
              </a:rPr>
              <a:t>幻灯机和投影仪是将幻灯片或投影片上的图像（物体），通过镜头（凸透镜）在屏幕上形成一个放大的像的仪器。</a:t>
            </a:r>
          </a:p>
        </p:txBody>
      </p:sp>
      <p:grpSp>
        <p:nvGrpSpPr>
          <p:cNvPr id="5" name="组合 4"/>
          <p:cNvGrpSpPr/>
          <p:nvPr>
            <p:custDataLst>
              <p:tags r:id="rId9"/>
            </p:custDataLst>
          </p:nvPr>
        </p:nvGrpSpPr>
        <p:grpSpPr>
          <a:xfrm>
            <a:off x="366015" y="1168112"/>
            <a:ext cx="295322" cy="210471"/>
            <a:chOff x="435463" y="1226414"/>
            <a:chExt cx="295380" cy="210512"/>
          </a:xfrm>
        </p:grpSpPr>
        <p:sp>
          <p:nvSpPr>
            <p:cNvPr id="3" name="矩形 2"/>
            <p:cNvSpPr/>
            <p:nvPr>
              <p:custDataLst>
                <p:tags r:id="rId11"/>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custDataLst>
                <p:tags r:id="rId12"/>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文本框 5"/>
          <p:cNvSpPr txBox="1"/>
          <p:nvPr>
            <p:custDataLst>
              <p:tags r:id="rId10"/>
            </p:custDataLst>
          </p:nvPr>
        </p:nvSpPr>
        <p:spPr>
          <a:xfrm>
            <a:off x="774065" y="908685"/>
            <a:ext cx="3126740" cy="751205"/>
          </a:xfrm>
          <a:prstGeom prst="rect">
            <a:avLst/>
          </a:prstGeom>
          <a:noFill/>
        </p:spPr>
        <p:txBody>
          <a:bodyPr wrap="square" rtlCol="0">
            <a:noAutofit/>
          </a:bodyPr>
          <a:lstStyle/>
          <a:p>
            <a:pPr>
              <a:lnSpc>
                <a:spcPct val="120000"/>
              </a:lnSpc>
            </a:pPr>
            <a:r>
              <a:rPr lang="zh-CN" altLang="en-US" sz="3200" b="1">
                <a:solidFill>
                  <a:srgbClr val="036EB8"/>
                </a:solidFill>
                <a:latin typeface="微软雅黑" panose="020B0503020204020204" charset="-122"/>
                <a:ea typeface="微软雅黑"/>
              </a:rPr>
              <a:t>幻灯机和投影仪</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100"/>
                                        </p:tgtEl>
                                        <p:attrNameLst>
                                          <p:attrName>style.visibility</p:attrName>
                                        </p:attrNameLst>
                                      </p:cBhvr>
                                      <p:to>
                                        <p:strVal val="visible"/>
                                      </p:to>
                                    </p:set>
                                    <p:animEffect transition="in" filter="wipe(down)">
                                      <p:cBhvr>
                                        <p:cTn id="10" dur="500"/>
                                        <p:tgtEl>
                                          <p:spTgt spid="100"/>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randombar(horizontal)">
                                      <p:cBhvr>
                                        <p:cTn id="15" dur="500"/>
                                        <p:tgtEl>
                                          <p:spTgt spid="10"/>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7"/>
                                        </p:tgtEl>
                                        <p:attrNameLst>
                                          <p:attrName>style.visibility</p:attrName>
                                        </p:attrNameLst>
                                      </p:cBhvr>
                                      <p:to>
                                        <p:strVal val="hidden"/>
                                      </p:to>
                                    </p:set>
                                  </p:childTnLst>
                                </p:cTn>
                              </p:par>
                              <p:par>
                                <p:cTn id="20" presetID="1" presetClass="exit" presetSubtype="0" fill="hold" nodeType="withEffect">
                                  <p:stCondLst>
                                    <p:cond delay="0"/>
                                  </p:stCondLst>
                                  <p:childTnLst>
                                    <p:set>
                                      <p:cBhvr>
                                        <p:cTn id="21" dur="1" fill="hold">
                                          <p:stCondLst>
                                            <p:cond delay="0"/>
                                          </p:stCondLst>
                                        </p:cTn>
                                        <p:tgtEl>
                                          <p:spTgt spid="100"/>
                                        </p:tgtEl>
                                        <p:attrNameLst>
                                          <p:attrName>style.visibility</p:attrName>
                                        </p:attrNameLst>
                                      </p:cBhvr>
                                      <p:to>
                                        <p:strVal val="hidden"/>
                                      </p:to>
                                    </p:set>
                                  </p:childTnLst>
                                </p:cTn>
                              </p:par>
                              <p:par>
                                <p:cTn id="22" presetID="22" presetClass="entr" presetSubtype="4"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500"/>
                                        <p:tgtEl>
                                          <p:spTgt spid="4"/>
                                        </p:tgtEl>
                                      </p:cBhvr>
                                    </p:animEffect>
                                  </p:childTnLst>
                                </p:cTn>
                              </p:par>
                              <p:par>
                                <p:cTn id="25" presetID="22" presetClass="entr" presetSubtype="4"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down)">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noChangeArrowheads="1"/>
          </p:cNvPicPr>
          <p:nvPr>
            <p:custDataLst>
              <p:tags r:id="rId1"/>
            </p:custDataLst>
          </p:nvPr>
        </p:nvPicPr>
        <p:blipFill>
          <a:blip r:embed="rId23">
            <a:clrChange>
              <a:clrFrom>
                <a:srgbClr val="DAEDF7"/>
              </a:clrFrom>
              <a:clrTo>
                <a:srgbClr val="DAEDF7">
                  <a:alpha val="0"/>
                </a:srgbClr>
              </a:clrTo>
            </a:clrChange>
          </a:blip>
          <a:srcRect t="17298" r="37482" b="8341"/>
          <a:stretch>
            <a:fillRect/>
          </a:stretch>
        </p:blipFill>
        <p:spPr bwMode="auto">
          <a:xfrm>
            <a:off x="839470" y="2954020"/>
            <a:ext cx="5285740" cy="2804160"/>
          </a:xfrm>
          <a:prstGeom prst="rect">
            <a:avLst/>
          </a:prstGeom>
          <a:noFill/>
          <a:ln w="9525">
            <a:noFill/>
            <a:miter lim="800000"/>
          </a:ln>
        </p:spPr>
      </p:pic>
      <p:sp>
        <p:nvSpPr>
          <p:cNvPr id="6" name="文本框 5"/>
          <p:cNvSpPr txBox="1"/>
          <p:nvPr>
            <p:custDataLst>
              <p:tags r:id="rId2"/>
            </p:custDataLst>
          </p:nvPr>
        </p:nvSpPr>
        <p:spPr>
          <a:xfrm>
            <a:off x="774065" y="981075"/>
            <a:ext cx="11018520" cy="1247775"/>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比较上课时使用的幻灯片或投影片与屏幕上所成的像的大小，哪一段是物距，哪一段是像距呢？投影仪结构中的平面镜有什么作用呢？</a:t>
            </a:r>
          </a:p>
        </p:txBody>
      </p:sp>
      <p:sp>
        <p:nvSpPr>
          <p:cNvPr id="2" name="文本框 1"/>
          <p:cNvSpPr txBox="1"/>
          <p:nvPr>
            <p:custDataLst>
              <p:tags r:id="rId3"/>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4"/>
            </p:custDataLst>
          </p:nvPr>
        </p:nvGrpSpPr>
        <p:grpSpPr>
          <a:xfrm>
            <a:off x="2614295" y="444500"/>
            <a:ext cx="700405" cy="175260"/>
            <a:chOff x="4121" y="692"/>
            <a:chExt cx="1103" cy="276"/>
          </a:xfrm>
        </p:grpSpPr>
        <p:sp>
          <p:nvSpPr>
            <p:cNvPr id="26" name="等腰三角形 25"/>
            <p:cNvSpPr/>
            <p:nvPr>
              <p:custDataLst>
                <p:tags r:id="rId19"/>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20"/>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21"/>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 name="组合 12"/>
          <p:cNvGrpSpPr/>
          <p:nvPr>
            <p:custDataLst>
              <p:tags r:id="rId5"/>
            </p:custDataLst>
          </p:nvPr>
        </p:nvGrpSpPr>
        <p:grpSpPr>
          <a:xfrm>
            <a:off x="2531653" y="4904592"/>
            <a:ext cx="1374177" cy="960552"/>
            <a:chOff x="15152" y="5817"/>
            <a:chExt cx="7792" cy="1380"/>
          </a:xfrm>
        </p:grpSpPr>
        <p:sp>
          <p:nvSpPr>
            <p:cNvPr id="14" name="右大括号 13"/>
            <p:cNvSpPr/>
            <p:nvPr>
              <p:custDataLst>
                <p:tags r:id="rId17"/>
              </p:custDataLst>
            </p:nvPr>
          </p:nvSpPr>
          <p:spPr>
            <a:xfrm rot="5400000">
              <a:off x="17492" y="4125"/>
              <a:ext cx="750" cy="4134"/>
            </a:xfrm>
            <a:prstGeom prst="rightBrace">
              <a:avLst/>
            </a:prstGeom>
            <a:noFill/>
            <a:ln w="28575">
              <a:solidFill>
                <a:srgbClr val="FF0000"/>
              </a:solidFill>
            </a:ln>
            <a:extLst>
              <a:ext uri="{909E8E84-426E-40DD-AFC4-6F175D3DCCD1}">
                <a14:hiddenFill xmlns:a14="http://schemas.microsoft.com/office/drawing/2010/main">
                  <a:solidFill>
                    <a:srgbClr val="FF0000"/>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5" name="Text Box 27"/>
            <p:cNvSpPr txBox="1"/>
            <p:nvPr>
              <p:custDataLst>
                <p:tags r:id="rId18"/>
              </p:custDataLst>
            </p:nvPr>
          </p:nvSpPr>
          <p:spPr>
            <a:xfrm>
              <a:off x="15152" y="6635"/>
              <a:ext cx="7792" cy="562"/>
            </a:xfrm>
            <a:prstGeom prst="rect">
              <a:avLst/>
            </a:prstGeom>
            <a:noFill/>
            <a:ln w="9525">
              <a:noFill/>
            </a:ln>
          </p:spPr>
          <p:txBody>
            <a:bodyPr wrap="square">
              <a:noAutofit/>
            </a:bodyPr>
            <a:lstStyle/>
            <a:p>
              <a:pPr eaLnBrk="1" hangingPunct="1">
                <a:spcBef>
                  <a:spcPct val="50000"/>
                </a:spcBef>
              </a:pPr>
              <a:r>
                <a:rPr lang="zh-CN" altLang="en-US" sz="2400">
                  <a:solidFill>
                    <a:srgbClr val="FF0000"/>
                  </a:solidFill>
                  <a:latin typeface="微软雅黑" panose="020B0503020204020204" charset="-122"/>
                  <a:ea typeface="微软雅黑"/>
                  <a:cs typeface="微软雅黑" panose="020B0503020204020204" charset="-122"/>
                </a:rPr>
                <a:t>物距</a:t>
              </a:r>
              <a:r>
                <a:rPr lang="en-US" altLang="zh-CN" sz="2400">
                  <a:solidFill>
                    <a:srgbClr val="FF0000"/>
                  </a:solidFill>
                  <a:latin typeface="微软雅黑" panose="020B0503020204020204" charset="-122"/>
                  <a:ea typeface="微软雅黑"/>
                  <a:cs typeface="微软雅黑" panose="020B0503020204020204" charset="-122"/>
                </a:rPr>
                <a:t> </a:t>
              </a:r>
              <a:r>
                <a:rPr lang="en-US" altLang="zh-CN" sz="2800" i="1">
                  <a:solidFill>
                    <a:srgbClr val="FF0000"/>
                  </a:solidFill>
                  <a:latin typeface="Times New Roman" panose="02020603050405020304" pitchFamily="18" charset="0"/>
                  <a:ea typeface="微软雅黑"/>
                  <a:cs typeface="Times New Roman" panose="02020603050405020304" pitchFamily="18" charset="0"/>
                </a:rPr>
                <a:t>u</a:t>
              </a:r>
            </a:p>
          </p:txBody>
        </p:sp>
      </p:grpSp>
      <p:sp>
        <p:nvSpPr>
          <p:cNvPr id="5" name="矩形 4"/>
          <p:cNvSpPr/>
          <p:nvPr>
            <p:custDataLst>
              <p:tags r:id="rId6"/>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幻灯机和投影仪</a:t>
            </a:r>
          </a:p>
        </p:txBody>
      </p:sp>
      <p:pic>
        <p:nvPicPr>
          <p:cNvPr id="7" name="图片 6"/>
          <p:cNvPicPr>
            <a:picLocks noChangeAspect="1" noChangeArrowheads="1"/>
          </p:cNvPicPr>
          <p:nvPr>
            <p:custDataLst>
              <p:tags r:id="rId7"/>
            </p:custDataLst>
          </p:nvPr>
        </p:nvPicPr>
        <p:blipFill>
          <a:blip r:embed="rId23">
            <a:clrChange>
              <a:clrFrom>
                <a:srgbClr val="DAEDF7"/>
              </a:clrFrom>
              <a:clrTo>
                <a:srgbClr val="DAEDF7">
                  <a:alpha val="0"/>
                </a:srgbClr>
              </a:clrTo>
            </a:clrChange>
          </a:blip>
          <a:srcRect l="63977" r="-377" b="8341"/>
          <a:stretch>
            <a:fillRect/>
          </a:stretch>
        </p:blipFill>
        <p:spPr bwMode="auto">
          <a:xfrm>
            <a:off x="6464935" y="2657475"/>
            <a:ext cx="2921635" cy="3281045"/>
          </a:xfrm>
          <a:prstGeom prst="rect">
            <a:avLst/>
          </a:prstGeom>
          <a:noFill/>
          <a:ln w="9525">
            <a:noFill/>
            <a:miter lim="800000"/>
          </a:ln>
        </p:spPr>
      </p:pic>
      <p:grpSp>
        <p:nvGrpSpPr>
          <p:cNvPr id="9" name="组合 8"/>
          <p:cNvGrpSpPr/>
          <p:nvPr>
            <p:custDataLst>
              <p:tags r:id="rId8"/>
            </p:custDataLst>
          </p:nvPr>
        </p:nvGrpSpPr>
        <p:grpSpPr>
          <a:xfrm rot="10800000">
            <a:off x="3374517" y="2881935"/>
            <a:ext cx="2391407" cy="1068440"/>
            <a:chOff x="14114" y="5821"/>
            <a:chExt cx="13560" cy="1535"/>
          </a:xfrm>
        </p:grpSpPr>
        <p:sp>
          <p:nvSpPr>
            <p:cNvPr id="17" name="右大括号 16"/>
            <p:cNvSpPr/>
            <p:nvPr>
              <p:custDataLst>
                <p:tags r:id="rId15"/>
              </p:custDataLst>
            </p:nvPr>
          </p:nvSpPr>
          <p:spPr>
            <a:xfrm rot="5400000">
              <a:off x="20539" y="-605"/>
              <a:ext cx="709" cy="13560"/>
            </a:xfrm>
            <a:prstGeom prst="rightBrace">
              <a:avLst/>
            </a:prstGeom>
            <a:noFill/>
            <a:ln w="28575">
              <a:solidFill>
                <a:srgbClr val="FF0000"/>
              </a:solidFill>
            </a:ln>
            <a:extLst>
              <a:ext uri="{909E8E84-426E-40DD-AFC4-6F175D3DCCD1}">
                <a14:hiddenFill xmlns:a14="http://schemas.microsoft.com/office/drawing/2010/main">
                  <a:solidFill>
                    <a:srgbClr val="FF0000"/>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8" name="Text Box 27"/>
            <p:cNvSpPr txBox="1"/>
            <p:nvPr>
              <p:custDataLst>
                <p:tags r:id="rId16"/>
              </p:custDataLst>
            </p:nvPr>
          </p:nvSpPr>
          <p:spPr>
            <a:xfrm rot="10800000">
              <a:off x="15889" y="6620"/>
              <a:ext cx="7785" cy="736"/>
            </a:xfrm>
            <a:prstGeom prst="rect">
              <a:avLst/>
            </a:prstGeom>
            <a:noFill/>
            <a:ln w="9525">
              <a:noFill/>
            </a:ln>
          </p:spPr>
          <p:txBody>
            <a:bodyPr wrap="square">
              <a:noAutofit/>
            </a:bodyPr>
            <a:lstStyle/>
            <a:p>
              <a:pPr eaLnBrk="1" hangingPunct="1">
                <a:spcBef>
                  <a:spcPct val="50000"/>
                </a:spcBef>
              </a:pPr>
              <a:r>
                <a:rPr lang="zh-CN" altLang="en-US" sz="2400">
                  <a:solidFill>
                    <a:srgbClr val="FF0000"/>
                  </a:solidFill>
                  <a:latin typeface="微软雅黑" panose="020B0503020204020204" charset="-122"/>
                  <a:ea typeface="微软雅黑"/>
                  <a:cs typeface="微软雅黑" panose="020B0503020204020204" charset="-122"/>
                </a:rPr>
                <a:t>像距</a:t>
              </a:r>
              <a:r>
                <a:rPr lang="en-US" altLang="zh-CN" sz="2400">
                  <a:solidFill>
                    <a:srgbClr val="FF0000"/>
                  </a:solidFill>
                  <a:latin typeface="微软雅黑" panose="020B0503020204020204" charset="-122"/>
                  <a:ea typeface="微软雅黑"/>
                  <a:cs typeface="微软雅黑" panose="020B0503020204020204" charset="-122"/>
                </a:rPr>
                <a:t> </a:t>
              </a:r>
              <a:r>
                <a:rPr lang="en-US" altLang="zh-CN" sz="2800" i="1">
                  <a:solidFill>
                    <a:srgbClr val="FF0000"/>
                  </a:solidFill>
                  <a:latin typeface="Times New Roman" panose="02020603050405020304" pitchFamily="18" charset="0"/>
                  <a:ea typeface="微软雅黑"/>
                  <a:cs typeface="Times New Roman" panose="02020603050405020304" pitchFamily="18" charset="0"/>
                </a:rPr>
                <a:t>v</a:t>
              </a:r>
            </a:p>
          </p:txBody>
        </p:sp>
      </p:grpSp>
      <p:grpSp>
        <p:nvGrpSpPr>
          <p:cNvPr id="19" name="组合 18"/>
          <p:cNvGrpSpPr/>
          <p:nvPr>
            <p:custDataLst>
              <p:tags r:id="rId9"/>
            </p:custDataLst>
          </p:nvPr>
        </p:nvGrpSpPr>
        <p:grpSpPr>
          <a:xfrm>
            <a:off x="7031990" y="2276475"/>
            <a:ext cx="1507490" cy="620395"/>
            <a:chOff x="13801" y="6029"/>
            <a:chExt cx="2374" cy="977"/>
          </a:xfrm>
          <a:solidFill>
            <a:srgbClr val="036EB8"/>
          </a:solidFill>
        </p:grpSpPr>
        <p:sp>
          <p:nvSpPr>
            <p:cNvPr id="20" name="圆角矩形标注 19"/>
            <p:cNvSpPr/>
            <p:nvPr>
              <p:custDataLst>
                <p:tags r:id="rId13"/>
              </p:custDataLst>
            </p:nvPr>
          </p:nvSpPr>
          <p:spPr>
            <a:xfrm>
              <a:off x="13801" y="6029"/>
              <a:ext cx="2374" cy="977"/>
            </a:xfrm>
            <a:prstGeom prst="wedgeRoundRectCallout">
              <a:avLst>
                <a:gd name="adj1" fmla="val -32270"/>
                <a:gd name="adj2" fmla="val 121773"/>
                <a:gd name="adj3" fmla="val 16667"/>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p:cNvSpPr txBox="1"/>
            <p:nvPr>
              <p:custDataLst>
                <p:tags r:id="rId14"/>
              </p:custDataLst>
            </p:nvPr>
          </p:nvSpPr>
          <p:spPr>
            <a:xfrm>
              <a:off x="13915" y="6075"/>
              <a:ext cx="2259" cy="749"/>
            </a:xfrm>
            <a:prstGeom prst="rect">
              <a:avLst/>
            </a:prstGeom>
            <a:noFill/>
            <a:extLst>
              <a:ext uri="{909E8E84-426E-40DD-AFC4-6F175D3DCCD1}">
                <a14:hiddenFill xmlns:a14="http://schemas.microsoft.com/office/drawing/2010/main">
                  <a:grpFill/>
                </a14:hiddenFill>
              </a:ext>
            </a:extLst>
          </p:spPr>
          <p:txBody>
            <a:bodyPr wrap="square" rtlCol="0">
              <a:noAutofit/>
            </a:bodyPr>
            <a:lstStyle/>
            <a:p>
              <a:pPr>
                <a:lnSpc>
                  <a:spcPct val="120000"/>
                </a:lnSpc>
              </a:pPr>
              <a:r>
                <a:rPr lang="zh-CN" altLang="en-US" sz="2400" b="1">
                  <a:solidFill>
                    <a:schemeClr val="bg1"/>
                  </a:solidFill>
                  <a:latin typeface="微软雅黑" panose="020B0503020204020204" charset="-122"/>
                  <a:ea typeface="微软雅黑"/>
                </a:rPr>
                <a:t>改变光路</a:t>
              </a:r>
            </a:p>
          </p:txBody>
        </p:sp>
      </p:grpSp>
      <p:grpSp>
        <p:nvGrpSpPr>
          <p:cNvPr id="3" name="组合 2"/>
          <p:cNvGrpSpPr/>
          <p:nvPr>
            <p:custDataLst>
              <p:tags r:id="rId10"/>
            </p:custDataLst>
          </p:nvPr>
        </p:nvGrpSpPr>
        <p:grpSpPr>
          <a:xfrm>
            <a:off x="366015" y="1168112"/>
            <a:ext cx="295322" cy="210471"/>
            <a:chOff x="435463" y="1226414"/>
            <a:chExt cx="295380" cy="210512"/>
          </a:xfrm>
        </p:grpSpPr>
        <p:sp>
          <p:nvSpPr>
            <p:cNvPr id="4" name="矩形 3"/>
            <p:cNvSpPr/>
            <p:nvPr>
              <p:custDataLst>
                <p:tags r:id="rId11"/>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custDataLst>
                <p:tags r:id="rId12"/>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dissolve">
                                      <p:cBhvr>
                                        <p:cTn id="1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45"/>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46"/>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47"/>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幻灯机和投影仪</a:t>
            </a:r>
          </a:p>
        </p:txBody>
      </p:sp>
      <p:sp>
        <p:nvSpPr>
          <p:cNvPr id="27" name="右箭头 26"/>
          <p:cNvSpPr/>
          <p:nvPr>
            <p:custDataLst>
              <p:tags r:id="rId4"/>
            </p:custDataLst>
          </p:nvPr>
        </p:nvSpPr>
        <p:spPr>
          <a:xfrm rot="16200000">
            <a:off x="1417320" y="2626360"/>
            <a:ext cx="778510" cy="161925"/>
          </a:xfrm>
          <a:prstGeom prst="rightArrow">
            <a:avLst>
              <a:gd name="adj1" fmla="val 50000"/>
              <a:gd name="adj2" fmla="val 100980"/>
            </a:avLst>
          </a:prstGeom>
          <a:solidFill>
            <a:srgbClr val="00A0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nvGrpSpPr>
          <p:cNvPr id="37" name="组合 36"/>
          <p:cNvGrpSpPr/>
          <p:nvPr>
            <p:custDataLst>
              <p:tags r:id="rId5"/>
            </p:custDataLst>
          </p:nvPr>
        </p:nvGrpSpPr>
        <p:grpSpPr>
          <a:xfrm>
            <a:off x="1807210" y="2317750"/>
            <a:ext cx="1177925" cy="635"/>
            <a:chOff x="3004" y="4205"/>
            <a:chExt cx="1855" cy="1"/>
          </a:xfrm>
        </p:grpSpPr>
        <p:cxnSp>
          <p:nvCxnSpPr>
            <p:cNvPr id="11" name="直接连接符 10"/>
            <p:cNvCxnSpPr>
              <a:stCxn id="27" idx="3"/>
            </p:cNvCxnSpPr>
            <p:nvPr>
              <p:custDataLst>
                <p:tags r:id="rId43"/>
              </p:custDataLst>
            </p:nvPr>
          </p:nvCxnSpPr>
          <p:spPr>
            <a:xfrm>
              <a:off x="3004" y="4206"/>
              <a:ext cx="1855"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p:nvPr>
              <p:custDataLst>
                <p:tags r:id="rId44"/>
              </p:custDataLst>
            </p:nvPr>
          </p:nvCxnSpPr>
          <p:spPr>
            <a:xfrm>
              <a:off x="3975" y="4205"/>
              <a:ext cx="419" cy="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1" name="组合 40"/>
          <p:cNvGrpSpPr/>
          <p:nvPr>
            <p:custDataLst>
              <p:tags r:id="rId6"/>
            </p:custDataLst>
          </p:nvPr>
        </p:nvGrpSpPr>
        <p:grpSpPr>
          <a:xfrm>
            <a:off x="783590" y="1995805"/>
            <a:ext cx="4413250" cy="2194560"/>
            <a:chOff x="11824" y="5366"/>
            <a:chExt cx="6950" cy="3456"/>
          </a:xfrm>
        </p:grpSpPr>
        <p:cxnSp>
          <p:nvCxnSpPr>
            <p:cNvPr id="21" name="直接箭头连接符 20"/>
            <p:cNvCxnSpPr/>
            <p:nvPr>
              <p:custDataLst>
                <p:tags r:id="rId37"/>
              </p:custDataLst>
            </p:nvPr>
          </p:nvCxnSpPr>
          <p:spPr>
            <a:xfrm flipH="1">
              <a:off x="15260" y="5366"/>
              <a:ext cx="0" cy="3456"/>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38"/>
              </p:custDataLst>
            </p:nvPr>
          </p:nvCxnSpPr>
          <p:spPr>
            <a:xfrm>
              <a:off x="11824" y="7100"/>
              <a:ext cx="6950" cy="0"/>
            </a:xfrm>
            <a:prstGeom prst="line">
              <a:avLst/>
            </a:prstGeom>
            <a:ln w="19050">
              <a:solidFill>
                <a:srgbClr val="036EB8"/>
              </a:solidFill>
              <a:prstDash val="dashDot"/>
            </a:ln>
          </p:spPr>
          <p:style>
            <a:lnRef idx="1">
              <a:schemeClr val="accent1"/>
            </a:lnRef>
            <a:fillRef idx="0">
              <a:schemeClr val="accent1"/>
            </a:fillRef>
            <a:effectRef idx="0">
              <a:schemeClr val="accent1"/>
            </a:effectRef>
            <a:fontRef idx="minor">
              <a:schemeClr val="tx1"/>
            </a:fontRef>
          </p:style>
        </p:cxnSp>
        <p:sp>
          <p:nvSpPr>
            <p:cNvPr id="13" name="椭圆 12"/>
            <p:cNvSpPr/>
            <p:nvPr>
              <p:custDataLst>
                <p:tags r:id="rId39"/>
              </p:custDataLst>
            </p:nvPr>
          </p:nvSpPr>
          <p:spPr>
            <a:xfrm>
              <a:off x="14075" y="7034"/>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24" name="椭圆 23"/>
            <p:cNvSpPr/>
            <p:nvPr>
              <p:custDataLst>
                <p:tags r:id="rId40"/>
              </p:custDataLst>
            </p:nvPr>
          </p:nvSpPr>
          <p:spPr>
            <a:xfrm>
              <a:off x="12929" y="7034"/>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4" name="椭圆 13"/>
            <p:cNvSpPr/>
            <p:nvPr>
              <p:custDataLst>
                <p:tags r:id="rId41"/>
              </p:custDataLst>
            </p:nvPr>
          </p:nvSpPr>
          <p:spPr>
            <a:xfrm>
              <a:off x="16342" y="7034"/>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5" name="椭圆 14"/>
            <p:cNvSpPr/>
            <p:nvPr>
              <p:custDataLst>
                <p:tags r:id="rId42"/>
              </p:custDataLst>
            </p:nvPr>
          </p:nvSpPr>
          <p:spPr>
            <a:xfrm>
              <a:off x="17469" y="7034"/>
              <a:ext cx="120" cy="120"/>
            </a:xfrm>
            <a:prstGeom prst="ellipse">
              <a:avLst/>
            </a:prstGeom>
            <a:solidFill>
              <a:srgbClr val="036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grpSp>
      <p:grpSp>
        <p:nvGrpSpPr>
          <p:cNvPr id="40" name="组合 39"/>
          <p:cNvGrpSpPr/>
          <p:nvPr>
            <p:custDataLst>
              <p:tags r:id="rId7"/>
            </p:custDataLst>
          </p:nvPr>
        </p:nvGrpSpPr>
        <p:grpSpPr>
          <a:xfrm>
            <a:off x="2972435" y="2307590"/>
            <a:ext cx="3634740" cy="3921760"/>
            <a:chOff x="15262" y="5873"/>
            <a:chExt cx="5259" cy="5622"/>
          </a:xfrm>
        </p:grpSpPr>
        <p:cxnSp>
          <p:nvCxnSpPr>
            <p:cNvPr id="29" name="直接连接符 28"/>
            <p:cNvCxnSpPr/>
            <p:nvPr>
              <p:custDataLst>
                <p:tags r:id="rId35"/>
              </p:custDataLst>
            </p:nvPr>
          </p:nvCxnSpPr>
          <p:spPr>
            <a:xfrm>
              <a:off x="15262" y="5873"/>
              <a:ext cx="5259" cy="562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custDataLst>
                <p:tags r:id="rId36"/>
              </p:custDataLst>
            </p:nvPr>
          </p:nvCxnSpPr>
          <p:spPr>
            <a:xfrm>
              <a:off x="15626" y="6259"/>
              <a:ext cx="356" cy="37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2" name="组合 41"/>
          <p:cNvGrpSpPr/>
          <p:nvPr>
            <p:custDataLst>
              <p:tags r:id="rId8"/>
            </p:custDataLst>
          </p:nvPr>
        </p:nvGrpSpPr>
        <p:grpSpPr>
          <a:xfrm>
            <a:off x="1807210" y="2318385"/>
            <a:ext cx="3175635" cy="2066290"/>
            <a:chOff x="2846" y="4208"/>
            <a:chExt cx="5001" cy="3254"/>
          </a:xfrm>
        </p:grpSpPr>
        <p:cxnSp>
          <p:nvCxnSpPr>
            <p:cNvPr id="30" name="直接连接符 29"/>
            <p:cNvCxnSpPr>
              <a:stCxn id="27" idx="3"/>
            </p:cNvCxnSpPr>
            <p:nvPr>
              <p:custDataLst>
                <p:tags r:id="rId32"/>
              </p:custDataLst>
            </p:nvPr>
          </p:nvCxnSpPr>
          <p:spPr>
            <a:xfrm>
              <a:off x="2846" y="4208"/>
              <a:ext cx="5001" cy="325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接箭头连接符 32"/>
            <p:cNvCxnSpPr/>
            <p:nvPr>
              <p:custDataLst>
                <p:tags r:id="rId33"/>
              </p:custDataLst>
            </p:nvPr>
          </p:nvCxnSpPr>
          <p:spPr>
            <a:xfrm>
              <a:off x="3644" y="4710"/>
              <a:ext cx="367" cy="24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直接箭头连接符 33"/>
            <p:cNvCxnSpPr/>
            <p:nvPr>
              <p:custDataLst>
                <p:tags r:id="rId34"/>
              </p:custDataLst>
            </p:nvPr>
          </p:nvCxnSpPr>
          <p:spPr>
            <a:xfrm>
              <a:off x="5175" y="5723"/>
              <a:ext cx="399" cy="26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35" name="右箭头 34"/>
          <p:cNvSpPr/>
          <p:nvPr>
            <p:custDataLst>
              <p:tags r:id="rId9"/>
            </p:custDataLst>
          </p:nvPr>
        </p:nvSpPr>
        <p:spPr>
          <a:xfrm rot="5400000">
            <a:off x="4214495" y="3538220"/>
            <a:ext cx="1153795" cy="270510"/>
          </a:xfrm>
          <a:prstGeom prst="rightArrow">
            <a:avLst>
              <a:gd name="adj1" fmla="val 50000"/>
              <a:gd name="adj2" fmla="val 100980"/>
            </a:avLst>
          </a:prstGeom>
          <a:solidFill>
            <a:srgbClr val="00A0E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43" name="文本框 42"/>
          <p:cNvSpPr txBox="1"/>
          <p:nvPr>
            <p:custDataLst>
              <p:tags r:id="rId10"/>
            </p:custDataLst>
          </p:nvPr>
        </p:nvSpPr>
        <p:spPr>
          <a:xfrm>
            <a:off x="2073275" y="3113405"/>
            <a:ext cx="381000" cy="460375"/>
          </a:xfrm>
          <a:prstGeom prst="rect">
            <a:avLst/>
          </a:prstGeom>
          <a:noFill/>
        </p:spPr>
        <p:txBody>
          <a:bodyPr wrap="square" rtlCol="0">
            <a:spAutoFit/>
          </a:bodyPr>
          <a:lstStyle/>
          <a:p>
            <a:r>
              <a:rPr lang="en-US" altLang="zh-CN" sz="2400" b="1" i="1">
                <a:latin typeface="Times New Roman" panose="02020603050405020304" pitchFamily="18" charset="0"/>
                <a:cs typeface="Times New Roman" panose="02020603050405020304" pitchFamily="18" charset="0"/>
              </a:rPr>
              <a:t>F</a:t>
            </a:r>
          </a:p>
        </p:txBody>
      </p:sp>
      <p:sp>
        <p:nvSpPr>
          <p:cNvPr id="45" name="文本框 44"/>
          <p:cNvSpPr txBox="1"/>
          <p:nvPr>
            <p:custDataLst>
              <p:tags r:id="rId11"/>
            </p:custDataLst>
          </p:nvPr>
        </p:nvSpPr>
        <p:spPr>
          <a:xfrm>
            <a:off x="3476625" y="3133090"/>
            <a:ext cx="381000" cy="460375"/>
          </a:xfrm>
          <a:prstGeom prst="rect">
            <a:avLst/>
          </a:prstGeom>
          <a:noFill/>
        </p:spPr>
        <p:txBody>
          <a:bodyPr wrap="square" rtlCol="0">
            <a:spAutoFit/>
          </a:bodyPr>
          <a:lstStyle/>
          <a:p>
            <a:r>
              <a:rPr lang="en-US" altLang="zh-CN" sz="2400" b="1" i="1">
                <a:latin typeface="Times New Roman" panose="02020603050405020304" pitchFamily="18" charset="0"/>
                <a:cs typeface="Times New Roman" panose="02020603050405020304" pitchFamily="18" charset="0"/>
              </a:rPr>
              <a:t>F</a:t>
            </a:r>
          </a:p>
        </p:txBody>
      </p:sp>
      <p:sp>
        <p:nvSpPr>
          <p:cNvPr id="16" name="右箭头 15"/>
          <p:cNvSpPr/>
          <p:nvPr>
            <p:custDataLst>
              <p:tags r:id="rId12"/>
            </p:custDataLst>
          </p:nvPr>
        </p:nvSpPr>
        <p:spPr>
          <a:xfrm rot="16200000">
            <a:off x="1683385" y="2634615"/>
            <a:ext cx="778510" cy="161925"/>
          </a:xfrm>
          <a:prstGeom prst="rightArrow">
            <a:avLst>
              <a:gd name="adj1" fmla="val 50000"/>
              <a:gd name="adj2" fmla="val 10098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sp>
        <p:nvSpPr>
          <p:cNvPr id="18" name="右箭头 17"/>
          <p:cNvSpPr/>
          <p:nvPr>
            <p:custDataLst>
              <p:tags r:id="rId13"/>
            </p:custDataLst>
          </p:nvPr>
        </p:nvSpPr>
        <p:spPr>
          <a:xfrm rot="5400000">
            <a:off x="4868545" y="4227830"/>
            <a:ext cx="2773680" cy="511810"/>
          </a:xfrm>
          <a:prstGeom prst="rightArrow">
            <a:avLst>
              <a:gd name="adj1" fmla="val 50000"/>
              <a:gd name="adj2" fmla="val 10098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cs typeface="Times New Roman" panose="02020603050405020304" pitchFamily="18" charset="0"/>
            </a:endParaRPr>
          </a:p>
        </p:txBody>
      </p:sp>
      <p:cxnSp>
        <p:nvCxnSpPr>
          <p:cNvPr id="19" name="直接连接符 18"/>
          <p:cNvCxnSpPr/>
          <p:nvPr>
            <p:custDataLst>
              <p:tags r:id="rId14"/>
            </p:custDataLst>
          </p:nvPr>
        </p:nvCxnSpPr>
        <p:spPr>
          <a:xfrm>
            <a:off x="5231765" y="3096895"/>
            <a:ext cx="2037080" cy="0"/>
          </a:xfrm>
          <a:prstGeom prst="line">
            <a:avLst/>
          </a:prstGeom>
          <a:ln w="19050">
            <a:solidFill>
              <a:srgbClr val="036EB8"/>
            </a:solidFill>
            <a:prstDash val="dashDot"/>
          </a:ln>
        </p:spPr>
        <p:style>
          <a:lnRef idx="1">
            <a:schemeClr val="accent1"/>
          </a:lnRef>
          <a:fillRef idx="0">
            <a:schemeClr val="accent1"/>
          </a:fillRef>
          <a:effectRef idx="0">
            <a:schemeClr val="accent1"/>
          </a:effectRef>
          <a:fontRef idx="minor">
            <a:schemeClr val="tx1"/>
          </a:fontRef>
        </p:style>
      </p:cxnSp>
      <p:grpSp>
        <p:nvGrpSpPr>
          <p:cNvPr id="4" name="组合 3"/>
          <p:cNvGrpSpPr/>
          <p:nvPr>
            <p:custDataLst>
              <p:tags r:id="rId15"/>
            </p:custDataLst>
          </p:nvPr>
        </p:nvGrpSpPr>
        <p:grpSpPr>
          <a:xfrm>
            <a:off x="2063750" y="2307590"/>
            <a:ext cx="4464050" cy="3785870"/>
            <a:chOff x="3250" y="3634"/>
            <a:chExt cx="7030" cy="5962"/>
          </a:xfrm>
        </p:grpSpPr>
        <p:cxnSp>
          <p:nvCxnSpPr>
            <p:cNvPr id="17" name="直接连接符 16"/>
            <p:cNvCxnSpPr/>
            <p:nvPr>
              <p:custDataLst>
                <p:tags r:id="rId29"/>
              </p:custDataLst>
            </p:nvPr>
          </p:nvCxnSpPr>
          <p:spPr>
            <a:xfrm>
              <a:off x="3250" y="3634"/>
              <a:ext cx="7030" cy="5962"/>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直接箭头连接符 38"/>
            <p:cNvCxnSpPr/>
            <p:nvPr>
              <p:custDataLst>
                <p:tags r:id="rId30"/>
              </p:custDataLst>
            </p:nvPr>
          </p:nvCxnSpPr>
          <p:spPr>
            <a:xfrm>
              <a:off x="3590" y="3926"/>
              <a:ext cx="275" cy="226"/>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custDataLst>
                <p:tags r:id="rId31"/>
              </p:custDataLst>
            </p:nvPr>
          </p:nvCxnSpPr>
          <p:spPr>
            <a:xfrm>
              <a:off x="5735" y="5740"/>
              <a:ext cx="275" cy="226"/>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sp>
        <p:nvSpPr>
          <p:cNvPr id="6" name="文本框 5"/>
          <p:cNvSpPr txBox="1"/>
          <p:nvPr>
            <p:custDataLst>
              <p:tags r:id="rId16"/>
            </p:custDataLst>
          </p:nvPr>
        </p:nvSpPr>
        <p:spPr>
          <a:xfrm>
            <a:off x="839470" y="4384675"/>
            <a:ext cx="4222750" cy="2109470"/>
          </a:xfrm>
          <a:prstGeom prst="rect">
            <a:avLst/>
          </a:prstGeom>
          <a:noFill/>
        </p:spPr>
        <p:txBody>
          <a:bodyPr wrap="square" rtlCol="0">
            <a:noAutofit/>
          </a:bodyPr>
          <a:lstStyle/>
          <a:p>
            <a:pPr>
              <a:lnSpc>
                <a:spcPct val="120000"/>
              </a:lnSpc>
            </a:pPr>
            <a:r>
              <a:rPr lang="zh-CN" altLang="en-US" sz="3600">
                <a:latin typeface="Times New Roman" panose="02020603050405020304" pitchFamily="18" charset="0"/>
                <a:ea typeface="微软雅黑"/>
                <a:cs typeface="Times New Roman" panose="02020603050405020304" pitchFamily="18" charset="0"/>
                <a:sym typeface="+mn-ea"/>
              </a:rPr>
              <a:t>当</a:t>
            </a:r>
            <a:r>
              <a:rPr lang="en-US" altLang="zh-CN" sz="3600">
                <a:latin typeface="Times New Roman" panose="02020603050405020304" pitchFamily="18" charset="0"/>
                <a:ea typeface="微软雅黑"/>
                <a:cs typeface="Times New Roman" panose="02020603050405020304" pitchFamily="18" charset="0"/>
                <a:sym typeface="+mn-ea"/>
              </a:rPr>
              <a:t>  </a:t>
            </a:r>
            <a:r>
              <a:rPr lang="en-US" altLang="zh-CN" sz="3600" i="1">
                <a:latin typeface="Times New Roman" panose="02020603050405020304" pitchFamily="18" charset="0"/>
                <a:ea typeface="微软雅黑"/>
                <a:cs typeface="Times New Roman" panose="02020603050405020304" pitchFamily="18" charset="0"/>
                <a:sym typeface="+mn-ea"/>
              </a:rPr>
              <a:t>f  </a:t>
            </a:r>
            <a:r>
              <a:rPr lang="en-US" altLang="zh-CN" sz="3600">
                <a:latin typeface="Times New Roman" panose="02020603050405020304" pitchFamily="18" charset="0"/>
                <a:ea typeface="微软雅黑"/>
                <a:cs typeface="Times New Roman" panose="02020603050405020304" pitchFamily="18" charset="0"/>
                <a:sym typeface="+mn-ea"/>
              </a:rPr>
              <a:t>&lt;  </a:t>
            </a:r>
            <a:r>
              <a:rPr lang="en-US" altLang="zh-CN" sz="3600" i="1">
                <a:latin typeface="Times New Roman" panose="02020603050405020304" pitchFamily="18" charset="0"/>
                <a:ea typeface="微软雅黑"/>
                <a:cs typeface="Times New Roman" panose="02020603050405020304" pitchFamily="18" charset="0"/>
                <a:sym typeface="+mn-ea"/>
              </a:rPr>
              <a:t>u &lt; 2f</a:t>
            </a:r>
            <a:r>
              <a:rPr lang="en-US" altLang="zh-CN" sz="3600" i="1">
                <a:latin typeface="Times New Roman" panose="02020603050405020304" pitchFamily="18" charset="0"/>
                <a:ea typeface="微软雅黑"/>
                <a:cs typeface="Times New Roman" panose="02020603050405020304" pitchFamily="18" charset="0"/>
              </a:rPr>
              <a:t>  </a:t>
            </a:r>
            <a:r>
              <a:rPr lang="zh-CN" altLang="en-US" sz="3600">
                <a:latin typeface="Times New Roman" panose="02020603050405020304" pitchFamily="18" charset="0"/>
                <a:ea typeface="微软雅黑"/>
                <a:cs typeface="Times New Roman" panose="02020603050405020304" pitchFamily="18" charset="0"/>
              </a:rPr>
              <a:t>时</a:t>
            </a:r>
            <a:r>
              <a:rPr lang="en-US" altLang="zh-CN" sz="3600" i="1">
                <a:latin typeface="Times New Roman" panose="02020603050405020304" pitchFamily="18" charset="0"/>
                <a:ea typeface="微软雅黑"/>
                <a:cs typeface="Times New Roman" panose="02020603050405020304" pitchFamily="18" charset="0"/>
              </a:rPr>
              <a:t> </a:t>
            </a:r>
            <a:r>
              <a:rPr lang="zh-CN" altLang="en-US" sz="3600">
                <a:latin typeface="Times New Roman" panose="02020603050405020304" pitchFamily="18" charset="0"/>
                <a:ea typeface="微软雅黑"/>
                <a:cs typeface="Times New Roman" panose="02020603050405020304" pitchFamily="18" charset="0"/>
              </a:rPr>
              <a:t>，</a:t>
            </a:r>
          </a:p>
          <a:p>
            <a:pPr>
              <a:lnSpc>
                <a:spcPct val="120000"/>
              </a:lnSpc>
            </a:pPr>
            <a:r>
              <a:rPr lang="zh-CN" altLang="en-US" sz="3600">
                <a:latin typeface="微软雅黑" panose="020B0503020204020204" charset="-122"/>
                <a:ea typeface="微软雅黑"/>
                <a:cs typeface="微软雅黑" panose="020B0503020204020204" charset="-122"/>
              </a:rPr>
              <a:t>成倒立放大的实像；</a:t>
            </a:r>
          </a:p>
          <a:p>
            <a:pPr>
              <a:lnSpc>
                <a:spcPct val="120000"/>
              </a:lnSpc>
            </a:pPr>
            <a:r>
              <a:rPr lang="zh-CN" altLang="en-US" sz="3600">
                <a:latin typeface="Times New Roman" panose="02020603050405020304" pitchFamily="18" charset="0"/>
                <a:ea typeface="微软雅黑"/>
                <a:cs typeface="Times New Roman" panose="02020603050405020304" pitchFamily="18" charset="0"/>
                <a:sym typeface="+mn-ea"/>
              </a:rPr>
              <a:t>此时</a:t>
            </a:r>
            <a:r>
              <a:rPr lang="en-US" altLang="zh-CN" sz="3600">
                <a:latin typeface="Times New Roman" panose="02020603050405020304" pitchFamily="18" charset="0"/>
                <a:ea typeface="微软雅黑"/>
                <a:cs typeface="Times New Roman" panose="02020603050405020304" pitchFamily="18" charset="0"/>
                <a:sym typeface="+mn-ea"/>
              </a:rPr>
              <a:t> </a:t>
            </a:r>
            <a:r>
              <a:rPr lang="en-US" altLang="zh-CN" sz="3600" i="1">
                <a:latin typeface="Times New Roman" panose="02020603050405020304" pitchFamily="18" charset="0"/>
                <a:ea typeface="微软雅黑"/>
                <a:cs typeface="Times New Roman" panose="02020603050405020304" pitchFamily="18" charset="0"/>
                <a:sym typeface="+mn-ea"/>
              </a:rPr>
              <a:t>v  </a:t>
            </a:r>
            <a:r>
              <a:rPr lang="en-US" altLang="zh-CN" sz="3600">
                <a:latin typeface="Times New Roman" panose="02020603050405020304" pitchFamily="18" charset="0"/>
                <a:ea typeface="微软雅黑"/>
                <a:cs typeface="Times New Roman" panose="02020603050405020304" pitchFamily="18" charset="0"/>
                <a:sym typeface="+mn-ea"/>
              </a:rPr>
              <a:t>&gt; </a:t>
            </a:r>
            <a:r>
              <a:rPr lang="en-US" altLang="zh-CN" sz="3600" i="1">
                <a:latin typeface="Times New Roman" panose="02020603050405020304" pitchFamily="18" charset="0"/>
                <a:ea typeface="微软雅黑"/>
                <a:cs typeface="Times New Roman" panose="02020603050405020304" pitchFamily="18" charset="0"/>
                <a:sym typeface="+mn-ea"/>
              </a:rPr>
              <a:t>2f </a:t>
            </a:r>
            <a:r>
              <a:rPr lang="zh-CN" altLang="en-US" sz="3600">
                <a:latin typeface="Times New Roman" panose="02020603050405020304" pitchFamily="18" charset="0"/>
                <a:ea typeface="微软雅黑"/>
                <a:cs typeface="Times New Roman" panose="02020603050405020304" pitchFamily="18" charset="0"/>
                <a:sym typeface="+mn-ea"/>
              </a:rPr>
              <a:t>。</a:t>
            </a:r>
            <a:endParaRPr lang="zh-CN" altLang="en-US" sz="3600" i="1">
              <a:latin typeface="Times New Roman" panose="02020603050405020304" pitchFamily="18" charset="0"/>
              <a:ea typeface="微软雅黑"/>
              <a:cs typeface="Times New Roman" panose="02020603050405020304" pitchFamily="18" charset="0"/>
            </a:endParaRPr>
          </a:p>
          <a:p>
            <a:pPr>
              <a:lnSpc>
                <a:spcPct val="120000"/>
              </a:lnSpc>
            </a:pPr>
            <a:endParaRPr lang="zh-CN" altLang="en-US" sz="3600" i="1">
              <a:latin typeface="Times New Roman" panose="02020603050405020304" pitchFamily="18" charset="0"/>
              <a:ea typeface="微软雅黑"/>
              <a:cs typeface="Times New Roman" panose="02020603050405020304" pitchFamily="18" charset="0"/>
            </a:endParaRPr>
          </a:p>
        </p:txBody>
      </p:sp>
      <p:sp>
        <p:nvSpPr>
          <p:cNvPr id="5" name="文本框 4"/>
          <p:cNvSpPr txBox="1"/>
          <p:nvPr>
            <p:custDataLst>
              <p:tags r:id="rId17"/>
            </p:custDataLst>
          </p:nvPr>
        </p:nvSpPr>
        <p:spPr>
          <a:xfrm>
            <a:off x="7463790" y="1816100"/>
            <a:ext cx="4289425" cy="1280795"/>
          </a:xfrm>
          <a:prstGeom prst="rect">
            <a:avLst/>
          </a:prstGeom>
          <a:noFill/>
        </p:spPr>
        <p:txBody>
          <a:bodyPr wrap="square" rtlCol="0">
            <a:noAutofit/>
          </a:bodyPr>
          <a:lstStyle/>
          <a:p>
            <a:pPr>
              <a:lnSpc>
                <a:spcPct val="120000"/>
              </a:lnSpc>
            </a:pPr>
            <a:r>
              <a:rPr lang="zh-CN" altLang="en-US" sz="2800">
                <a:latin typeface="宋体" panose="02010600030101010101" pitchFamily="2" charset="-122"/>
              </a:rPr>
              <a:t>要想使屏幕上的像大一些，应该如何调节？</a:t>
            </a:r>
          </a:p>
        </p:txBody>
      </p:sp>
      <p:sp>
        <p:nvSpPr>
          <p:cNvPr id="7" name="文本框 6"/>
          <p:cNvSpPr txBox="1"/>
          <p:nvPr>
            <p:custDataLst>
              <p:tags r:id="rId18"/>
            </p:custDataLst>
          </p:nvPr>
        </p:nvSpPr>
        <p:spPr>
          <a:xfrm>
            <a:off x="7493635" y="3039110"/>
            <a:ext cx="4316095" cy="2769870"/>
          </a:xfrm>
          <a:prstGeom prst="rect">
            <a:avLst/>
          </a:prstGeom>
          <a:noFill/>
          <a:ln>
            <a:noFill/>
          </a:ln>
        </p:spPr>
        <p:txBody>
          <a:bodyPr wrap="square" rtlCol="0">
            <a:noAutofit/>
          </a:bodyPr>
          <a:lstStyle/>
          <a:p>
            <a:pPr>
              <a:lnSpc>
                <a:spcPct val="120000"/>
              </a:lnSpc>
            </a:pPr>
            <a:r>
              <a:rPr lang="zh-CN" altLang="en-US" sz="2800">
                <a:latin typeface="微软雅黑" panose="020B0503020204020204" charset="-122"/>
                <a:ea typeface="微软雅黑"/>
              </a:rPr>
              <a:t>成实像时，</a:t>
            </a:r>
          </a:p>
          <a:p>
            <a:pPr>
              <a:lnSpc>
                <a:spcPct val="120000"/>
              </a:lnSpc>
            </a:pPr>
            <a:r>
              <a:rPr lang="zh-CN" altLang="en-US" sz="2800">
                <a:solidFill>
                  <a:srgbClr val="FF0000"/>
                </a:solidFill>
                <a:latin typeface="微软雅黑" panose="020B0503020204020204" charset="-122"/>
                <a:ea typeface="微软雅黑"/>
              </a:rPr>
              <a:t>物近像远像变大；</a:t>
            </a:r>
          </a:p>
          <a:p>
            <a:pPr>
              <a:lnSpc>
                <a:spcPct val="120000"/>
              </a:lnSpc>
            </a:pPr>
            <a:r>
              <a:rPr lang="zh-CN" altLang="en-US" sz="2800">
                <a:solidFill>
                  <a:srgbClr val="FF0000"/>
                </a:solidFill>
                <a:latin typeface="微软雅黑" panose="020B0503020204020204" charset="-122"/>
                <a:ea typeface="微软雅黑"/>
              </a:rPr>
              <a:t>物远像近像变小。</a:t>
            </a:r>
          </a:p>
          <a:p>
            <a:pPr>
              <a:lnSpc>
                <a:spcPct val="120000"/>
              </a:lnSpc>
            </a:pPr>
            <a:r>
              <a:rPr lang="zh-CN" altLang="en-US" sz="2800">
                <a:solidFill>
                  <a:schemeClr val="tx1"/>
                </a:solidFill>
                <a:latin typeface="微软雅黑" panose="020B0503020204020204" charset="-122"/>
                <a:ea typeface="微软雅黑"/>
              </a:rPr>
              <a:t>所以应让幻灯片</a:t>
            </a:r>
            <a:r>
              <a:rPr lang="zh-CN" altLang="en-US" sz="2800">
                <a:solidFill>
                  <a:srgbClr val="FF0000"/>
                </a:solidFill>
                <a:latin typeface="微软雅黑" panose="020B0503020204020204" charset="-122"/>
                <a:ea typeface="微软雅黑"/>
              </a:rPr>
              <a:t>靠近</a:t>
            </a:r>
            <a:r>
              <a:rPr lang="zh-CN" altLang="en-US" sz="2800">
                <a:solidFill>
                  <a:schemeClr val="tx1"/>
                </a:solidFill>
                <a:latin typeface="微软雅黑" panose="020B0503020204020204" charset="-122"/>
                <a:ea typeface="微软雅黑"/>
              </a:rPr>
              <a:t>镜头，屏幕</a:t>
            </a:r>
            <a:r>
              <a:rPr lang="zh-CN" altLang="en-US" sz="2800">
                <a:solidFill>
                  <a:srgbClr val="FF0000"/>
                </a:solidFill>
                <a:latin typeface="微软雅黑" panose="020B0503020204020204" charset="-122"/>
                <a:ea typeface="微软雅黑"/>
              </a:rPr>
              <a:t>远离</a:t>
            </a:r>
            <a:r>
              <a:rPr lang="zh-CN" altLang="en-US" sz="2800">
                <a:solidFill>
                  <a:schemeClr val="tx1"/>
                </a:solidFill>
                <a:latin typeface="微软雅黑" panose="020B0503020204020204" charset="-122"/>
                <a:ea typeface="微软雅黑"/>
              </a:rPr>
              <a:t>镜头。</a:t>
            </a:r>
          </a:p>
        </p:txBody>
      </p:sp>
      <p:grpSp>
        <p:nvGrpSpPr>
          <p:cNvPr id="8" name="组合 7"/>
          <p:cNvGrpSpPr/>
          <p:nvPr>
            <p:custDataLst>
              <p:tags r:id="rId19"/>
            </p:custDataLst>
          </p:nvPr>
        </p:nvGrpSpPr>
        <p:grpSpPr>
          <a:xfrm>
            <a:off x="2052320" y="2318385"/>
            <a:ext cx="900000" cy="635"/>
            <a:chOff x="3004" y="4206"/>
            <a:chExt cx="1474" cy="1"/>
          </a:xfrm>
        </p:grpSpPr>
        <p:cxnSp>
          <p:nvCxnSpPr>
            <p:cNvPr id="9" name="直接连接符 8"/>
            <p:cNvCxnSpPr/>
            <p:nvPr>
              <p:custDataLst>
                <p:tags r:id="rId27"/>
              </p:custDataLst>
            </p:nvPr>
          </p:nvCxnSpPr>
          <p:spPr>
            <a:xfrm>
              <a:off x="3004" y="4206"/>
              <a:ext cx="1474" cy="0"/>
            </a:xfrm>
            <a:prstGeom prst="line">
              <a:avLst/>
            </a:prstGeom>
            <a:ln w="254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3" name="直接箭头连接符 22"/>
            <p:cNvCxnSpPr/>
            <p:nvPr>
              <p:custDataLst>
                <p:tags r:id="rId28"/>
              </p:custDataLst>
            </p:nvPr>
          </p:nvCxnSpPr>
          <p:spPr>
            <a:xfrm>
              <a:off x="3635" y="4206"/>
              <a:ext cx="419" cy="1"/>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grpSp>
        <p:nvGrpSpPr>
          <p:cNvPr id="46" name="组合 45"/>
          <p:cNvGrpSpPr/>
          <p:nvPr>
            <p:custDataLst>
              <p:tags r:id="rId20"/>
            </p:custDataLst>
          </p:nvPr>
        </p:nvGrpSpPr>
        <p:grpSpPr>
          <a:xfrm>
            <a:off x="2966085" y="2307590"/>
            <a:ext cx="3634740" cy="3921760"/>
            <a:chOff x="4563" y="3634"/>
            <a:chExt cx="5724" cy="6176"/>
          </a:xfrm>
        </p:grpSpPr>
        <p:cxnSp>
          <p:nvCxnSpPr>
            <p:cNvPr id="36" name="直接连接符 35"/>
            <p:cNvCxnSpPr/>
            <p:nvPr>
              <p:custDataLst>
                <p:tags r:id="rId25"/>
              </p:custDataLst>
            </p:nvPr>
          </p:nvCxnSpPr>
          <p:spPr>
            <a:xfrm>
              <a:off x="4563" y="3634"/>
              <a:ext cx="5724" cy="6176"/>
            </a:xfrm>
            <a:prstGeom prst="line">
              <a:avLst/>
            </a:prstGeom>
            <a:ln w="190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8" name="直接箭头连接符 37"/>
            <p:cNvCxnSpPr/>
            <p:nvPr>
              <p:custDataLst>
                <p:tags r:id="rId26"/>
              </p:custDataLst>
            </p:nvPr>
          </p:nvCxnSpPr>
          <p:spPr>
            <a:xfrm>
              <a:off x="4977" y="4058"/>
              <a:ext cx="387" cy="413"/>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grpSp>
      <p:sp>
        <p:nvSpPr>
          <p:cNvPr id="44" name="文本框 43"/>
          <p:cNvSpPr txBox="1"/>
          <p:nvPr>
            <p:custDataLst>
              <p:tags r:id="rId21"/>
            </p:custDataLst>
          </p:nvPr>
        </p:nvSpPr>
        <p:spPr>
          <a:xfrm>
            <a:off x="774065" y="873125"/>
            <a:ext cx="2547620" cy="755650"/>
          </a:xfrm>
          <a:prstGeom prst="rect">
            <a:avLst/>
          </a:prstGeom>
          <a:noFill/>
        </p:spPr>
        <p:txBody>
          <a:bodyPr wrap="square" rtlCol="0">
            <a:noAutofit/>
          </a:bodyPr>
          <a:lstStyle/>
          <a:p>
            <a:pPr>
              <a:lnSpc>
                <a:spcPct val="120000"/>
              </a:lnSpc>
            </a:pPr>
            <a:r>
              <a:rPr lang="zh-CN" altLang="en-US" sz="3200" b="1">
                <a:latin typeface="微软雅黑" panose="020B0503020204020204" charset="-122"/>
                <a:ea typeface="微软雅黑"/>
              </a:rPr>
              <a:t>成像原理</a:t>
            </a:r>
          </a:p>
        </p:txBody>
      </p:sp>
      <p:grpSp>
        <p:nvGrpSpPr>
          <p:cNvPr id="47" name="组合 46"/>
          <p:cNvGrpSpPr/>
          <p:nvPr>
            <p:custDataLst>
              <p:tags r:id="rId22"/>
            </p:custDataLst>
          </p:nvPr>
        </p:nvGrpSpPr>
        <p:grpSpPr>
          <a:xfrm>
            <a:off x="366015" y="1168112"/>
            <a:ext cx="295322" cy="210471"/>
            <a:chOff x="435463" y="1226414"/>
            <a:chExt cx="295380" cy="210512"/>
          </a:xfrm>
        </p:grpSpPr>
        <p:sp>
          <p:nvSpPr>
            <p:cNvPr id="48" name="矩形 47"/>
            <p:cNvSpPr/>
            <p:nvPr>
              <p:custDataLst>
                <p:tags r:id="rId23"/>
              </p:custDataLst>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custDataLst>
                <p:tags r:id="rId24"/>
              </p:custDataLst>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wipe(left)">
                                      <p:cBhvr>
                                        <p:cTn id="11" dur="500"/>
                                        <p:tgtEl>
                                          <p:spTgt spid="37"/>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left)">
                                      <p:cBhvr>
                                        <p:cTn id="15" dur="500"/>
                                        <p:tgtEl>
                                          <p:spTgt spid="40"/>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42"/>
                                        </p:tgtEl>
                                        <p:attrNameLst>
                                          <p:attrName>style.visibility</p:attrName>
                                        </p:attrNameLst>
                                      </p:cBhvr>
                                      <p:to>
                                        <p:strVal val="visible"/>
                                      </p:to>
                                    </p:set>
                                    <p:animEffect transition="in" filter="wipe(left)">
                                      <p:cBhvr>
                                        <p:cTn id="19" dur="500"/>
                                        <p:tgtEl>
                                          <p:spTgt spid="42"/>
                                        </p:tgtEl>
                                      </p:cBhvr>
                                    </p:animEffect>
                                  </p:childTnLst>
                                </p:cTn>
                              </p:par>
                            </p:childTnLst>
                          </p:cTn>
                        </p:par>
                        <p:par>
                          <p:cTn id="20" fill="hold" nodeType="afterGroup">
                            <p:stCondLst>
                              <p:cond delay="2000"/>
                            </p:stCondLst>
                            <p:childTnLst>
                              <p:par>
                                <p:cTn id="21" presetID="22" presetClass="entr" presetSubtype="1" fill="hold" grpId="0" nodeType="after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wipe(up)">
                                      <p:cBhvr>
                                        <p:cTn id="23" dur="500"/>
                                        <p:tgtEl>
                                          <p:spTgt spid="35"/>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down)">
                                      <p:cBhvr>
                                        <p:cTn id="37" dur="500"/>
                                        <p:tgtEl>
                                          <p:spTgt spid="16"/>
                                        </p:tgtEl>
                                      </p:cBhvr>
                                    </p:animEffect>
                                  </p:childTnLst>
                                </p:cTn>
                              </p:par>
                            </p:childTnLst>
                          </p:cTn>
                        </p:par>
                        <p:par>
                          <p:cTn id="38" fill="hold" nodeType="afterGroup">
                            <p:stCondLst>
                              <p:cond delay="500"/>
                            </p:stCondLst>
                            <p:childTnLst>
                              <p:par>
                                <p:cTn id="39" presetID="22" presetClass="entr" presetSubtype="8" fill="hold" nodeType="after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wipe(left)">
                                      <p:cBhvr>
                                        <p:cTn id="41" dur="500"/>
                                        <p:tgtEl>
                                          <p:spTgt spid="8"/>
                                        </p:tgtEl>
                                      </p:cBhvr>
                                    </p:animEffect>
                                  </p:childTnLst>
                                </p:cTn>
                              </p:par>
                            </p:childTnLst>
                          </p:cTn>
                        </p:par>
                        <p:par>
                          <p:cTn id="42" fill="hold" nodeType="afterGroup">
                            <p:stCondLst>
                              <p:cond delay="1000"/>
                            </p:stCondLst>
                            <p:childTnLst>
                              <p:par>
                                <p:cTn id="43" presetID="22" presetClass="entr" presetSubtype="8" fill="hold" nodeType="afterEffect">
                                  <p:stCondLst>
                                    <p:cond delay="0"/>
                                  </p:stCondLst>
                                  <p:childTnLst>
                                    <p:set>
                                      <p:cBhvr>
                                        <p:cTn id="44" dur="1" fill="hold">
                                          <p:stCondLst>
                                            <p:cond delay="0"/>
                                          </p:stCondLst>
                                        </p:cTn>
                                        <p:tgtEl>
                                          <p:spTgt spid="46"/>
                                        </p:tgtEl>
                                        <p:attrNameLst>
                                          <p:attrName>style.visibility</p:attrName>
                                        </p:attrNameLst>
                                      </p:cBhvr>
                                      <p:to>
                                        <p:strVal val="visible"/>
                                      </p:to>
                                    </p:set>
                                    <p:animEffect transition="in" filter="wipe(left)">
                                      <p:cBhvr>
                                        <p:cTn id="45" dur="500"/>
                                        <p:tgtEl>
                                          <p:spTgt spid="46"/>
                                        </p:tgtEl>
                                      </p:cBhvr>
                                    </p:animEffect>
                                  </p:childTnLst>
                                </p:cTn>
                              </p:par>
                            </p:childTnLst>
                          </p:cTn>
                        </p:par>
                        <p:par>
                          <p:cTn id="46" fill="hold" nodeType="afterGroup">
                            <p:stCondLst>
                              <p:cond delay="1500"/>
                            </p:stCondLst>
                            <p:childTnLst>
                              <p:par>
                                <p:cTn id="47" presetID="22" presetClass="entr" presetSubtype="8" fill="hold" nodeType="afterEffect">
                                  <p:stCondLst>
                                    <p:cond delay="0"/>
                                  </p:stCondLst>
                                  <p:childTnLst>
                                    <p:set>
                                      <p:cBhvr>
                                        <p:cTn id="48" dur="1" fill="hold">
                                          <p:stCondLst>
                                            <p:cond delay="0"/>
                                          </p:stCondLst>
                                        </p:cTn>
                                        <p:tgtEl>
                                          <p:spTgt spid="4"/>
                                        </p:tgtEl>
                                        <p:attrNameLst>
                                          <p:attrName>style.visibility</p:attrName>
                                        </p:attrNameLst>
                                      </p:cBhvr>
                                      <p:to>
                                        <p:strVal val="visible"/>
                                      </p:to>
                                    </p:set>
                                    <p:animEffect transition="in" filter="wipe(left)">
                                      <p:cBhvr>
                                        <p:cTn id="49" dur="500"/>
                                        <p:tgtEl>
                                          <p:spTgt spid="4"/>
                                        </p:tgtEl>
                                      </p:cBhvr>
                                    </p:animEffect>
                                  </p:childTnLst>
                                </p:cTn>
                              </p:par>
                            </p:childTnLst>
                          </p:cTn>
                        </p:par>
                        <p:par>
                          <p:cTn id="50" fill="hold" nodeType="afterGroup">
                            <p:stCondLst>
                              <p:cond delay="2000"/>
                            </p:stCondLst>
                            <p:childTnLst>
                              <p:par>
                                <p:cTn id="51" presetID="22" presetClass="entr" presetSubtype="1" fill="hold" grpId="0" nodeType="after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wipe(up)">
                                      <p:cBhvr>
                                        <p:cTn id="53" dur="500"/>
                                        <p:tgtEl>
                                          <p:spTgt spid="18"/>
                                        </p:tgtEl>
                                      </p:cBhvr>
                                    </p:animEffect>
                                  </p:childTnLst>
                                </p:cTn>
                              </p:par>
                            </p:childTnLst>
                          </p:cTn>
                        </p:par>
                      </p:childTnLst>
                    </p:cTn>
                  </p:par>
                  <p:par>
                    <p:cTn id="54" fill="hold" nodeType="clickPar">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7">
                                            <p:txEl>
                                              <p:pRg st="0" end="0"/>
                                            </p:txEl>
                                          </p:spTgt>
                                        </p:tgtEl>
                                        <p:attrNameLst>
                                          <p:attrName>style.visibility</p:attrName>
                                        </p:attrNameLst>
                                      </p:cBhvr>
                                      <p:to>
                                        <p:strVal val="visible"/>
                                      </p:to>
                                    </p:set>
                                    <p:animEffect transition="in" filter="randombar(horizontal)">
                                      <p:cBhvr>
                                        <p:cTn id="58" dur="500"/>
                                        <p:tgtEl>
                                          <p:spTgt spid="7">
                                            <p:txEl>
                                              <p:pRg st="0" end="0"/>
                                            </p:txEl>
                                          </p:spTgt>
                                        </p:tgtEl>
                                      </p:cBhvr>
                                    </p:animEffect>
                                  </p:childTnLst>
                                </p:cTn>
                              </p:par>
                            </p:childTnLst>
                          </p:cTn>
                        </p:par>
                        <p:par>
                          <p:cTn id="59" fill="hold" nodeType="afterGroup">
                            <p:stCondLst>
                              <p:cond delay="500"/>
                            </p:stCondLst>
                            <p:childTnLst>
                              <p:par>
                                <p:cTn id="60" presetID="14" presetClass="entr" presetSubtype="10" fill="hold" nodeType="afterEffect">
                                  <p:stCondLst>
                                    <p:cond delay="0"/>
                                  </p:stCondLst>
                                  <p:childTnLst>
                                    <p:set>
                                      <p:cBhvr>
                                        <p:cTn id="61" dur="1" fill="hold">
                                          <p:stCondLst>
                                            <p:cond delay="0"/>
                                          </p:stCondLst>
                                        </p:cTn>
                                        <p:tgtEl>
                                          <p:spTgt spid="7">
                                            <p:txEl>
                                              <p:pRg st="1" end="1"/>
                                            </p:txEl>
                                          </p:spTgt>
                                        </p:tgtEl>
                                        <p:attrNameLst>
                                          <p:attrName>style.visibility</p:attrName>
                                        </p:attrNameLst>
                                      </p:cBhvr>
                                      <p:to>
                                        <p:strVal val="visible"/>
                                      </p:to>
                                    </p:set>
                                    <p:animEffect transition="in" filter="randombar(horizontal)">
                                      <p:cBhvr>
                                        <p:cTn id="62" dur="500"/>
                                        <p:tgtEl>
                                          <p:spTgt spid="7">
                                            <p:txEl>
                                              <p:pRg st="1" end="1"/>
                                            </p:txEl>
                                          </p:spTgt>
                                        </p:tgtEl>
                                      </p:cBhvr>
                                    </p:animEffect>
                                  </p:childTnLst>
                                </p:cTn>
                              </p:par>
                            </p:childTnLst>
                          </p:cTn>
                        </p:par>
                        <p:par>
                          <p:cTn id="63" fill="hold" nodeType="afterGroup">
                            <p:stCondLst>
                              <p:cond delay="1000"/>
                            </p:stCondLst>
                            <p:childTnLst>
                              <p:par>
                                <p:cTn id="64" presetID="14" presetClass="entr" presetSubtype="10" fill="hold" nodeType="afterEffect">
                                  <p:stCondLst>
                                    <p:cond delay="0"/>
                                  </p:stCondLst>
                                  <p:childTnLst>
                                    <p:set>
                                      <p:cBhvr>
                                        <p:cTn id="65" dur="1" fill="hold">
                                          <p:stCondLst>
                                            <p:cond delay="0"/>
                                          </p:stCondLst>
                                        </p:cTn>
                                        <p:tgtEl>
                                          <p:spTgt spid="7">
                                            <p:txEl>
                                              <p:pRg st="2" end="2"/>
                                            </p:txEl>
                                          </p:spTgt>
                                        </p:tgtEl>
                                        <p:attrNameLst>
                                          <p:attrName>style.visibility</p:attrName>
                                        </p:attrNameLst>
                                      </p:cBhvr>
                                      <p:to>
                                        <p:strVal val="visible"/>
                                      </p:to>
                                    </p:set>
                                    <p:animEffect transition="in" filter="randombar(horizontal)">
                                      <p:cBhvr>
                                        <p:cTn id="66" dur="500"/>
                                        <p:tgtEl>
                                          <p:spTgt spid="7">
                                            <p:txEl>
                                              <p:pRg st="2" end="2"/>
                                            </p:txEl>
                                          </p:spTgt>
                                        </p:tgtEl>
                                      </p:cBhvr>
                                    </p:animEffect>
                                  </p:childTnLst>
                                </p:cTn>
                              </p:par>
                            </p:childTnLst>
                          </p:cTn>
                        </p:par>
                      </p:childTnLst>
                    </p:cTn>
                  </p:par>
                  <p:par>
                    <p:cTn id="67" fill="hold" nodeType="clickPar">
                      <p:stCondLst>
                        <p:cond delay="indefinite"/>
                      </p:stCondLst>
                      <p:childTnLst>
                        <p:par>
                          <p:cTn id="68" fill="hold">
                            <p:stCondLst>
                              <p:cond delay="0"/>
                            </p:stCondLst>
                            <p:childTnLst>
                              <p:par>
                                <p:cTn id="69" presetID="14" presetClass="entr" presetSubtype="10" fill="hold" nodeType="clickEffect">
                                  <p:stCondLst>
                                    <p:cond delay="0"/>
                                  </p:stCondLst>
                                  <p:childTnLst>
                                    <p:set>
                                      <p:cBhvr>
                                        <p:cTn id="70" dur="1" fill="hold">
                                          <p:stCondLst>
                                            <p:cond delay="0"/>
                                          </p:stCondLst>
                                        </p:cTn>
                                        <p:tgtEl>
                                          <p:spTgt spid="7">
                                            <p:txEl>
                                              <p:pRg st="3" end="3"/>
                                            </p:txEl>
                                          </p:spTgt>
                                        </p:tgtEl>
                                        <p:attrNameLst>
                                          <p:attrName>style.visibility</p:attrName>
                                        </p:attrNameLst>
                                      </p:cBhvr>
                                      <p:to>
                                        <p:strVal val="visible"/>
                                      </p:to>
                                    </p:set>
                                    <p:animEffect transition="in" filter="randombar(horizontal)">
                                      <p:cBhvr>
                                        <p:cTn id="71"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animBg="1"/>
      <p:bldP spid="16" grpId="0" animBg="1"/>
      <p:bldP spid="18" grpId="0" animBg="1"/>
      <p:bldP spid="6"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custDataLst>
              <p:tags r:id="rId1"/>
            </p:custDataLst>
          </p:nvPr>
        </p:nvSpPr>
        <p:spPr>
          <a:xfrm>
            <a:off x="774289" y="159124"/>
            <a:ext cx="1757680" cy="521970"/>
          </a:xfrm>
          <a:prstGeom prst="rect">
            <a:avLst/>
          </a:prstGeom>
          <a:noFill/>
        </p:spPr>
        <p:txBody>
          <a:bodyPr wrap="none" rtlCol="0">
            <a:spAutoFit/>
          </a:bodyPr>
          <a:lstStyle/>
          <a:p>
            <a:r>
              <a:rPr lang="zh-CN" altLang="en-US" sz="2800" b="1" spc="300">
                <a:latin typeface="微软雅黑" panose="020B0503020204020204" charset="-122"/>
                <a:ea typeface="微软雅黑"/>
              </a:rPr>
              <a:t>课程讲授</a:t>
            </a:r>
          </a:p>
        </p:txBody>
      </p:sp>
      <p:grpSp>
        <p:nvGrpSpPr>
          <p:cNvPr id="25" name="组合 24"/>
          <p:cNvGrpSpPr/>
          <p:nvPr>
            <p:custDataLst>
              <p:tags r:id="rId2"/>
            </p:custDataLst>
          </p:nvPr>
        </p:nvGrpSpPr>
        <p:grpSpPr>
          <a:xfrm>
            <a:off x="2614295" y="444500"/>
            <a:ext cx="700405" cy="175260"/>
            <a:chOff x="4121" y="692"/>
            <a:chExt cx="1103" cy="276"/>
          </a:xfrm>
        </p:grpSpPr>
        <p:sp>
          <p:nvSpPr>
            <p:cNvPr id="26" name="等腰三角形 25"/>
            <p:cNvSpPr/>
            <p:nvPr>
              <p:custDataLst>
                <p:tags r:id="rId6"/>
              </p:custDataLst>
            </p:nvPr>
          </p:nvSpPr>
          <p:spPr>
            <a:xfrm rot="5400000">
              <a:off x="4102" y="711"/>
              <a:ext cx="277" cy="239"/>
            </a:xfrm>
            <a:prstGeom prst="triangle">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A0E9"/>
                </a:solidFill>
              </a:endParaRPr>
            </a:p>
          </p:txBody>
        </p:sp>
        <p:sp>
          <p:nvSpPr>
            <p:cNvPr id="28" name="等腰三角形 27"/>
            <p:cNvSpPr/>
            <p:nvPr>
              <p:custDataLst>
                <p:tags r:id="rId7"/>
              </p:custDataLst>
            </p:nvPr>
          </p:nvSpPr>
          <p:spPr>
            <a:xfrm rot="5400000">
              <a:off x="4535" y="711"/>
              <a:ext cx="277" cy="239"/>
            </a:xfrm>
            <a:prstGeom prst="triangle">
              <a:avLst/>
            </a:prstGeom>
            <a:solidFill>
              <a:srgbClr val="FE9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C000"/>
                </a:solidFill>
              </a:endParaRPr>
            </a:p>
          </p:txBody>
        </p:sp>
        <p:sp>
          <p:nvSpPr>
            <p:cNvPr id="31" name="等腰三角形 30"/>
            <p:cNvSpPr/>
            <p:nvPr>
              <p:custDataLst>
                <p:tags r:id="rId8"/>
              </p:custDataLst>
            </p:nvPr>
          </p:nvSpPr>
          <p:spPr>
            <a:xfrm rot="5400000">
              <a:off x="4967" y="711"/>
              <a:ext cx="277" cy="239"/>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矩形 9"/>
          <p:cNvSpPr/>
          <p:nvPr>
            <p:custDataLst>
              <p:tags r:id="rId3"/>
            </p:custDataLst>
          </p:nvPr>
        </p:nvSpPr>
        <p:spPr>
          <a:xfrm>
            <a:off x="3437579" y="188825"/>
            <a:ext cx="2938780" cy="521970"/>
          </a:xfrm>
          <a:prstGeom prst="rect">
            <a:avLst/>
          </a:prstGeom>
        </p:spPr>
        <p:txBody>
          <a:bodyPr wrap="none">
            <a:spAutoFit/>
          </a:bodyPr>
          <a:lstStyle/>
          <a:p>
            <a:pPr>
              <a:defRPr/>
            </a:pPr>
            <a:r>
              <a:rPr lang="zh-CN" altLang="en-US" sz="2800" b="1" spc="300">
                <a:solidFill>
                  <a:srgbClr val="00A0E9"/>
                </a:solidFill>
                <a:latin typeface="微软雅黑" panose="020B0503020204020204" charset="-122"/>
                <a:ea typeface="微软雅黑"/>
                <a:cs typeface="+mn-ea"/>
                <a:sym typeface="+mn-lt"/>
              </a:rPr>
              <a:t>幻灯机和投影仪</a:t>
            </a:r>
          </a:p>
        </p:txBody>
      </p:sp>
      <p:sp>
        <p:nvSpPr>
          <p:cNvPr id="4" name="文本框 3"/>
          <p:cNvSpPr txBox="1"/>
          <p:nvPr>
            <p:custDataLst>
              <p:tags r:id="rId4"/>
            </p:custDataLst>
          </p:nvPr>
        </p:nvSpPr>
        <p:spPr>
          <a:xfrm>
            <a:off x="774065" y="1772920"/>
            <a:ext cx="6144895" cy="3457575"/>
          </a:xfrm>
          <a:prstGeom prst="rect">
            <a:avLst/>
          </a:prstGeom>
          <a:noFill/>
        </p:spPr>
        <p:txBody>
          <a:bodyPr wrap="square" rtlCol="0" anchor="t">
            <a:noAutofit/>
          </a:bodyPr>
          <a:lstStyle/>
          <a:p>
            <a:pPr indent="720090">
              <a:lnSpc>
                <a:spcPct val="150000"/>
              </a:lnSpc>
            </a:pPr>
            <a:r>
              <a:rPr lang="zh-CN" altLang="en-US" sz="2800">
                <a:latin typeface="微软雅黑" panose="020B0503020204020204" charset="-122"/>
                <a:ea typeface="微软雅黑"/>
              </a:rPr>
              <a:t>现在家庭、办公、学校和娱乐等场所用的投影仪可以通过不同的接口同计算机等设备相连接，将图像或视频信号投射到屏幕上，成像原理与上述幻灯机和投影仪类似。</a:t>
            </a:r>
          </a:p>
        </p:txBody>
      </p:sp>
      <p:pic>
        <p:nvPicPr>
          <p:cNvPr id="101" name="图片 100"/>
          <p:cNvPicPr>
            <a:picLocks noChangeAspect="1"/>
          </p:cNvPicPr>
          <p:nvPr>
            <p:custDataLst>
              <p:tags r:id="rId5"/>
            </p:custDataLst>
          </p:nvPr>
        </p:nvPicPr>
        <p:blipFill>
          <a:blip r:embed="rId10"/>
          <a:srcRect l="8880"/>
          <a:stretch>
            <a:fillRect/>
          </a:stretch>
        </p:blipFill>
        <p:spPr>
          <a:xfrm>
            <a:off x="6960235" y="2009140"/>
            <a:ext cx="4437380" cy="324675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23.03.31"/>
  <p:tag name="AS_TITLE" val="Aspose.Slides for Java"/>
  <p:tag name="AS_VERSION" val="23.3"/>
  <p:tag name="COMMONDATA" val="eyJoZGlkIjoiNzg1NTIyYTIwNmFmMTgyNGNiY2FjZTNiYzgxZDMzMzcifQ=="/>
  <p:tag name="KSO_WPP_MARK_KEY" val="0bdc71da-dbe0-4495-b4e9-319b3fea4dc2"/>
  <p:tag name="RESOURCE_RECORD_KEY" val="{&quot;29&quot;:[20426302]}"/>
</p:tagLst>
</file>

<file path=ppt/tags/tag10.xml><?xml version="1.0" encoding="utf-8"?>
<p:tagLst xmlns:a="http://schemas.openxmlformats.org/drawingml/2006/main" xmlns:r="http://schemas.openxmlformats.org/officeDocument/2006/relationships" xmlns:p="http://schemas.openxmlformats.org/presentationml/2006/main">
  <p:tag name="AS_UNIQUEID" val="706"/>
  <p:tag name="KSO_WM_BEAUTIFY_FLAG" val=""/>
</p:tagLst>
</file>

<file path=ppt/tags/tag100.xml><?xml version="1.0" encoding="utf-8"?>
<p:tagLst xmlns:a="http://schemas.openxmlformats.org/drawingml/2006/main" xmlns:r="http://schemas.openxmlformats.org/officeDocument/2006/relationships" xmlns:p="http://schemas.openxmlformats.org/presentationml/2006/main">
  <p:tag name="AS_UNIQUEID" val="792"/>
</p:tagLst>
</file>

<file path=ppt/tags/tag101.xml><?xml version="1.0" encoding="utf-8"?>
<p:tagLst xmlns:a="http://schemas.openxmlformats.org/drawingml/2006/main" xmlns:r="http://schemas.openxmlformats.org/officeDocument/2006/relationships" xmlns:p="http://schemas.openxmlformats.org/presentationml/2006/main">
  <p:tag name="AS_UNIQUEID" val="793"/>
</p:tagLst>
</file>

<file path=ppt/tags/tag102.xml><?xml version="1.0" encoding="utf-8"?>
<p:tagLst xmlns:a="http://schemas.openxmlformats.org/drawingml/2006/main" xmlns:r="http://schemas.openxmlformats.org/officeDocument/2006/relationships" xmlns:p="http://schemas.openxmlformats.org/presentationml/2006/main">
  <p:tag name="AS_UNIQUEID" val="796"/>
</p:tagLst>
</file>

<file path=ppt/tags/tag103.xml><?xml version="1.0" encoding="utf-8"?>
<p:tagLst xmlns:a="http://schemas.openxmlformats.org/drawingml/2006/main" xmlns:r="http://schemas.openxmlformats.org/officeDocument/2006/relationships" xmlns:p="http://schemas.openxmlformats.org/presentationml/2006/main">
  <p:tag name="AS_UNIQUEID" val="794"/>
</p:tagLst>
</file>

<file path=ppt/tags/tag104.xml><?xml version="1.0" encoding="utf-8"?>
<p:tagLst xmlns:a="http://schemas.openxmlformats.org/drawingml/2006/main" xmlns:r="http://schemas.openxmlformats.org/officeDocument/2006/relationships" xmlns:p="http://schemas.openxmlformats.org/presentationml/2006/main">
  <p:tag name="AS_UNIQUEID" val="795"/>
</p:tagLst>
</file>

<file path=ppt/tags/tag105.xml><?xml version="1.0" encoding="utf-8"?>
<p:tagLst xmlns:a="http://schemas.openxmlformats.org/drawingml/2006/main" xmlns:r="http://schemas.openxmlformats.org/officeDocument/2006/relationships" xmlns:p="http://schemas.openxmlformats.org/presentationml/2006/main">
  <p:tag name="AS_UNIQUEID" val="787"/>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AS_UNIQUEID" val="788"/>
  <p:tag name="KSO_WM_BEAUTIFY_FLAG" val=""/>
</p:tagLst>
</file>

<file path=ppt/tags/tag107.xml><?xml version="1.0" encoding="utf-8"?>
<p:tagLst xmlns:a="http://schemas.openxmlformats.org/drawingml/2006/main" xmlns:r="http://schemas.openxmlformats.org/officeDocument/2006/relationships" xmlns:p="http://schemas.openxmlformats.org/presentationml/2006/main">
  <p:tag name="AS_UNIQUEID" val="789"/>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AS_UNIQUEID" val="798"/>
</p:tagLst>
</file>

<file path=ppt/tags/tag109.xml><?xml version="1.0" encoding="utf-8"?>
<p:tagLst xmlns:a="http://schemas.openxmlformats.org/drawingml/2006/main" xmlns:r="http://schemas.openxmlformats.org/officeDocument/2006/relationships" xmlns:p="http://schemas.openxmlformats.org/presentationml/2006/main">
  <p:tag name="AS_UNIQUEID" val="801"/>
</p:tagLst>
</file>

<file path=ppt/tags/tag11.xml><?xml version="1.0" encoding="utf-8"?>
<p:tagLst xmlns:a="http://schemas.openxmlformats.org/drawingml/2006/main" xmlns:r="http://schemas.openxmlformats.org/officeDocument/2006/relationships" xmlns:p="http://schemas.openxmlformats.org/presentationml/2006/main">
  <p:tag name="AS_UNIQUEID" val="679"/>
</p:tagLst>
</file>

<file path=ppt/tags/tag110.xml><?xml version="1.0" encoding="utf-8"?>
<p:tagLst xmlns:a="http://schemas.openxmlformats.org/drawingml/2006/main" xmlns:r="http://schemas.openxmlformats.org/officeDocument/2006/relationships" xmlns:p="http://schemas.openxmlformats.org/presentationml/2006/main">
  <p:tag name="AS_UNIQUEID" val="804"/>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AS_UNIQUEID" val="805"/>
</p:tagLst>
</file>

<file path=ppt/tags/tag112.xml><?xml version="1.0" encoding="utf-8"?>
<p:tagLst xmlns:a="http://schemas.openxmlformats.org/drawingml/2006/main" xmlns:r="http://schemas.openxmlformats.org/officeDocument/2006/relationships" xmlns:p="http://schemas.openxmlformats.org/presentationml/2006/main">
  <p:tag name="AS_UNIQUEID" val="80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13.xml><?xml version="1.0" encoding="utf-8"?>
<p:tagLst xmlns:a="http://schemas.openxmlformats.org/drawingml/2006/main" xmlns:r="http://schemas.openxmlformats.org/officeDocument/2006/relationships" xmlns:p="http://schemas.openxmlformats.org/presentationml/2006/main">
  <p:tag name="AS_UNIQUEID" val="810"/>
</p:tagLst>
</file>

<file path=ppt/tags/tag114.xml><?xml version="1.0" encoding="utf-8"?>
<p:tagLst xmlns:a="http://schemas.openxmlformats.org/drawingml/2006/main" xmlns:r="http://schemas.openxmlformats.org/officeDocument/2006/relationships" xmlns:p="http://schemas.openxmlformats.org/presentationml/2006/main">
  <p:tag name="AS_UNIQUEID" val="811"/>
  <p:tag name="KSO_WM_BEAUTIFY_FLAG" val=""/>
</p:tagLst>
</file>

<file path=ppt/tags/tag115.xml><?xml version="1.0" encoding="utf-8"?>
<p:tagLst xmlns:a="http://schemas.openxmlformats.org/drawingml/2006/main" xmlns:r="http://schemas.openxmlformats.org/officeDocument/2006/relationships" xmlns:p="http://schemas.openxmlformats.org/presentationml/2006/main">
  <p:tag name="AS_UNIQUEID" val="812"/>
</p:tagLst>
</file>

<file path=ppt/tags/tag116.xml><?xml version="1.0" encoding="utf-8"?>
<p:tagLst xmlns:a="http://schemas.openxmlformats.org/drawingml/2006/main" xmlns:r="http://schemas.openxmlformats.org/officeDocument/2006/relationships" xmlns:p="http://schemas.openxmlformats.org/presentationml/2006/main">
  <p:tag name="AS_UNIQUEID" val="819"/>
</p:tagLst>
</file>

<file path=ppt/tags/tag117.xml><?xml version="1.0" encoding="utf-8"?>
<p:tagLst xmlns:a="http://schemas.openxmlformats.org/drawingml/2006/main" xmlns:r="http://schemas.openxmlformats.org/officeDocument/2006/relationships" xmlns:p="http://schemas.openxmlformats.org/presentationml/2006/main">
  <p:tag name="AS_UNIQUEID" val="822"/>
</p:tagLst>
</file>

<file path=ppt/tags/tag118.xml><?xml version="1.0" encoding="utf-8"?>
<p:tagLst xmlns:a="http://schemas.openxmlformats.org/drawingml/2006/main" xmlns:r="http://schemas.openxmlformats.org/officeDocument/2006/relationships" xmlns:p="http://schemas.openxmlformats.org/presentationml/2006/main">
  <p:tag name="AS_UNIQUEID" val="826"/>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AS_UNIQUEID" val="827"/>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AS_UNIQUEID" val="680"/>
</p:tagLst>
</file>

<file path=ppt/tags/tag120.xml><?xml version="1.0" encoding="utf-8"?>
<p:tagLst xmlns:a="http://schemas.openxmlformats.org/drawingml/2006/main" xmlns:r="http://schemas.openxmlformats.org/officeDocument/2006/relationships" xmlns:p="http://schemas.openxmlformats.org/presentationml/2006/main">
  <p:tag name="AS_UNIQUEID" val="828"/>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AS_UNIQUEID" val="829"/>
  <p:tag name="KSO_WM_BEAUTIFY_FLAG" val=""/>
</p:tagLst>
</file>

<file path=ppt/tags/tag122.xml><?xml version="1.0" encoding="utf-8"?>
<p:tagLst xmlns:a="http://schemas.openxmlformats.org/drawingml/2006/main" xmlns:r="http://schemas.openxmlformats.org/officeDocument/2006/relationships" xmlns:p="http://schemas.openxmlformats.org/presentationml/2006/main">
  <p:tag name="AS_UNIQUEID" val="830"/>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AS_UNIQUEID" val="831"/>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AS_UNIQUEID" val="832"/>
</p:tagLst>
</file>

<file path=ppt/tags/tag125.xml><?xml version="1.0" encoding="utf-8"?>
<p:tagLst xmlns:a="http://schemas.openxmlformats.org/drawingml/2006/main" xmlns:r="http://schemas.openxmlformats.org/officeDocument/2006/relationships" xmlns:p="http://schemas.openxmlformats.org/presentationml/2006/main">
  <p:tag name="AS_UNIQUEID" val="835"/>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AS_UNIQUEID" val="836"/>
</p:tagLst>
</file>

<file path=ppt/tags/tag127.xml><?xml version="1.0" encoding="utf-8"?>
<p:tagLst xmlns:a="http://schemas.openxmlformats.org/drawingml/2006/main" xmlns:r="http://schemas.openxmlformats.org/officeDocument/2006/relationships" xmlns:p="http://schemas.openxmlformats.org/presentationml/2006/main">
  <p:tag name="AS_UNIQUEID" val="840"/>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AS_UNIQUEID" val="841"/>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AS_UNIQUEID" val="842"/>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AS_UNIQUEID" val="681"/>
</p:tagLst>
</file>

<file path=ppt/tags/tag130.xml><?xml version="1.0" encoding="utf-8"?>
<p:tagLst xmlns:a="http://schemas.openxmlformats.org/drawingml/2006/main" xmlns:r="http://schemas.openxmlformats.org/officeDocument/2006/relationships" xmlns:p="http://schemas.openxmlformats.org/presentationml/2006/main">
  <p:tag name="AS_UNIQUEID" val="843"/>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31.xml><?xml version="1.0" encoding="utf-8"?>
<p:tagLst xmlns:a="http://schemas.openxmlformats.org/drawingml/2006/main" xmlns:r="http://schemas.openxmlformats.org/officeDocument/2006/relationships" xmlns:p="http://schemas.openxmlformats.org/presentationml/2006/main">
  <p:tag name="AS_UNIQUEID" val="844"/>
  <p:tag name="KSO_WM_BEAUTIFY_FLAG" val=""/>
</p:tagLst>
</file>

<file path=ppt/tags/tag132.xml><?xml version="1.0" encoding="utf-8"?>
<p:tagLst xmlns:a="http://schemas.openxmlformats.org/drawingml/2006/main" xmlns:r="http://schemas.openxmlformats.org/officeDocument/2006/relationships" xmlns:p="http://schemas.openxmlformats.org/presentationml/2006/main">
  <p:tag name="AS_UNIQUEID" val="845"/>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AS_UNIQUEID" val="846"/>
</p:tagLst>
</file>

<file path=ppt/tags/tag134.xml><?xml version="1.0" encoding="utf-8"?>
<p:tagLst xmlns:a="http://schemas.openxmlformats.org/drawingml/2006/main" xmlns:r="http://schemas.openxmlformats.org/officeDocument/2006/relationships" xmlns:p="http://schemas.openxmlformats.org/presentationml/2006/main">
  <p:tag name="AS_UNIQUEID" val="847"/>
</p:tagLst>
</file>

<file path=ppt/tags/tag135.xml><?xml version="1.0" encoding="utf-8"?>
<p:tagLst xmlns:a="http://schemas.openxmlformats.org/drawingml/2006/main" xmlns:r="http://schemas.openxmlformats.org/officeDocument/2006/relationships" xmlns:p="http://schemas.openxmlformats.org/presentationml/2006/main">
  <p:tag name="AS_UNIQUEID" val="848"/>
</p:tagLst>
</file>

<file path=ppt/tags/tag136.xml><?xml version="1.0" encoding="utf-8"?>
<p:tagLst xmlns:a="http://schemas.openxmlformats.org/drawingml/2006/main" xmlns:r="http://schemas.openxmlformats.org/officeDocument/2006/relationships" xmlns:p="http://schemas.openxmlformats.org/presentationml/2006/main">
  <p:tag name="AS_UNIQUEID" val="837"/>
  <p:tag name="KSO_WM_BEAUTIFY_FLAG" val=""/>
</p:tagLst>
</file>

<file path=ppt/tags/tag137.xml><?xml version="1.0" encoding="utf-8"?>
<p:tagLst xmlns:a="http://schemas.openxmlformats.org/drawingml/2006/main" xmlns:r="http://schemas.openxmlformats.org/officeDocument/2006/relationships" xmlns:p="http://schemas.openxmlformats.org/presentationml/2006/main">
  <p:tag name="AS_UNIQUEID" val="838"/>
  <p:tag name="KSO_WM_BEAUTIFY_FLAG" val=""/>
</p:tagLst>
</file>

<file path=ppt/tags/tag138.xml><?xml version="1.0" encoding="utf-8"?>
<p:tagLst xmlns:a="http://schemas.openxmlformats.org/drawingml/2006/main" xmlns:r="http://schemas.openxmlformats.org/officeDocument/2006/relationships" xmlns:p="http://schemas.openxmlformats.org/presentationml/2006/main">
  <p:tag name="AS_UNIQUEID" val="839"/>
  <p:tag name="KSO_WM_BEAUTIFY_FLAG" val=""/>
</p:tagLst>
</file>

<file path=ppt/tags/tag139.xml><?xml version="1.0" encoding="utf-8"?>
<p:tagLst xmlns:a="http://schemas.openxmlformats.org/drawingml/2006/main" xmlns:r="http://schemas.openxmlformats.org/officeDocument/2006/relationships" xmlns:p="http://schemas.openxmlformats.org/presentationml/2006/main">
  <p:tag name="AS_UNIQUEID" val="833"/>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AS_UNIQUEID" val="682"/>
</p:tagLst>
</file>

<file path=ppt/tags/tag140.xml><?xml version="1.0" encoding="utf-8"?>
<p:tagLst xmlns:a="http://schemas.openxmlformats.org/drawingml/2006/main" xmlns:r="http://schemas.openxmlformats.org/officeDocument/2006/relationships" xmlns:p="http://schemas.openxmlformats.org/presentationml/2006/main">
  <p:tag name="AS_UNIQUEID" val="834"/>
  <p:tag name="KSO_WM_BEAUTIFY_FLAG" val=""/>
</p:tagLst>
</file>

<file path=ppt/tags/tag141.xml><?xml version="1.0" encoding="utf-8"?>
<p:tagLst xmlns:a="http://schemas.openxmlformats.org/drawingml/2006/main" xmlns:r="http://schemas.openxmlformats.org/officeDocument/2006/relationships" xmlns:p="http://schemas.openxmlformats.org/presentationml/2006/main">
  <p:tag name="AS_UNIQUEID" val="823"/>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AS_UNIQUEID" val="824"/>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AS_UNIQUEID" val="825"/>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AS_UNIQUEID" val="820"/>
  <p:tag name="KSO_WM_BEAUTIFY_FLAG" val=""/>
</p:tagLst>
</file>

<file path=ppt/tags/tag145.xml><?xml version="1.0" encoding="utf-8"?>
<p:tagLst xmlns:a="http://schemas.openxmlformats.org/drawingml/2006/main" xmlns:r="http://schemas.openxmlformats.org/officeDocument/2006/relationships" xmlns:p="http://schemas.openxmlformats.org/presentationml/2006/main">
  <p:tag name="AS_UNIQUEID" val="821"/>
  <p:tag name="KSO_WM_BEAUTIFY_FLAG" val=""/>
</p:tagLst>
</file>

<file path=ppt/tags/tag146.xml><?xml version="1.0" encoding="utf-8"?>
<p:tagLst xmlns:a="http://schemas.openxmlformats.org/drawingml/2006/main" xmlns:r="http://schemas.openxmlformats.org/officeDocument/2006/relationships" xmlns:p="http://schemas.openxmlformats.org/presentationml/2006/main">
  <p:tag name="AS_UNIQUEID" val="813"/>
  <p:tag name="KSO_WM_BEAUTIFY_FLAG" val=""/>
</p:tagLst>
</file>

<file path=ppt/tags/tag147.xml><?xml version="1.0" encoding="utf-8"?>
<p:tagLst xmlns:a="http://schemas.openxmlformats.org/drawingml/2006/main" xmlns:r="http://schemas.openxmlformats.org/officeDocument/2006/relationships" xmlns:p="http://schemas.openxmlformats.org/presentationml/2006/main">
  <p:tag name="AS_UNIQUEID" val="814"/>
  <p:tag name="KSO_WM_BEAUTIFY_FLAG" val=""/>
</p:tagLst>
</file>

<file path=ppt/tags/tag148.xml><?xml version="1.0" encoding="utf-8"?>
<p:tagLst xmlns:a="http://schemas.openxmlformats.org/drawingml/2006/main" xmlns:r="http://schemas.openxmlformats.org/officeDocument/2006/relationships" xmlns:p="http://schemas.openxmlformats.org/presentationml/2006/main">
  <p:tag name="AS_UNIQUEID" val="815"/>
  <p:tag name="KSO_WM_BEAUTIFY_FLAG" val=""/>
</p:tagLst>
</file>

<file path=ppt/tags/tag149.xml><?xml version="1.0" encoding="utf-8"?>
<p:tagLst xmlns:a="http://schemas.openxmlformats.org/drawingml/2006/main" xmlns:r="http://schemas.openxmlformats.org/officeDocument/2006/relationships" xmlns:p="http://schemas.openxmlformats.org/presentationml/2006/main">
  <p:tag name="AS_UNIQUEID" val="816"/>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AS_UNIQUEID" val="683"/>
</p:tagLst>
</file>

<file path=ppt/tags/tag150.xml><?xml version="1.0" encoding="utf-8"?>
<p:tagLst xmlns:a="http://schemas.openxmlformats.org/drawingml/2006/main" xmlns:r="http://schemas.openxmlformats.org/officeDocument/2006/relationships" xmlns:p="http://schemas.openxmlformats.org/presentationml/2006/main">
  <p:tag name="AS_UNIQUEID" val="817"/>
  <p:tag name="KSO_WM_BEAUTIFY_FLAG" val=""/>
</p:tagLst>
</file>

<file path=ppt/tags/tag151.xml><?xml version="1.0" encoding="utf-8"?>
<p:tagLst xmlns:a="http://schemas.openxmlformats.org/drawingml/2006/main" xmlns:r="http://schemas.openxmlformats.org/officeDocument/2006/relationships" xmlns:p="http://schemas.openxmlformats.org/presentationml/2006/main">
  <p:tag name="AS_UNIQUEID" val="818"/>
  <p:tag name="KSO_WM_BEAUTIFY_FLAG" val=""/>
</p:tagLst>
</file>

<file path=ppt/tags/tag152.xml><?xml version="1.0" encoding="utf-8"?>
<p:tagLst xmlns:a="http://schemas.openxmlformats.org/drawingml/2006/main" xmlns:r="http://schemas.openxmlformats.org/officeDocument/2006/relationships" xmlns:p="http://schemas.openxmlformats.org/presentationml/2006/main">
  <p:tag name="AS_UNIQUEID" val="806"/>
  <p:tag name="KSO_WM_BEAUTIFY_FLAG" val=""/>
</p:tagLst>
</file>

<file path=ppt/tags/tag153.xml><?xml version="1.0" encoding="utf-8"?>
<p:tagLst xmlns:a="http://schemas.openxmlformats.org/drawingml/2006/main" xmlns:r="http://schemas.openxmlformats.org/officeDocument/2006/relationships" xmlns:p="http://schemas.openxmlformats.org/presentationml/2006/main">
  <p:tag name="AS_UNIQUEID" val="807"/>
  <p:tag name="KSO_WM_BEAUTIFY_FLAG" val=""/>
</p:tagLst>
</file>

<file path=ppt/tags/tag154.xml><?xml version="1.0" encoding="utf-8"?>
<p:tagLst xmlns:a="http://schemas.openxmlformats.org/drawingml/2006/main" xmlns:r="http://schemas.openxmlformats.org/officeDocument/2006/relationships" xmlns:p="http://schemas.openxmlformats.org/presentationml/2006/main">
  <p:tag name="AS_UNIQUEID" val="808"/>
  <p:tag name="KSO_WM_BEAUTIFY_FLAG" val=""/>
</p:tagLst>
</file>

<file path=ppt/tags/tag155.xml><?xml version="1.0" encoding="utf-8"?>
<p:tagLst xmlns:a="http://schemas.openxmlformats.org/drawingml/2006/main" xmlns:r="http://schemas.openxmlformats.org/officeDocument/2006/relationships" xmlns:p="http://schemas.openxmlformats.org/presentationml/2006/main">
  <p:tag name="AS_UNIQUEID" val="802"/>
  <p:tag name="KSO_WM_BEAUTIFY_FLAG" val=""/>
</p:tagLst>
</file>

<file path=ppt/tags/tag156.xml><?xml version="1.0" encoding="utf-8"?>
<p:tagLst xmlns:a="http://schemas.openxmlformats.org/drawingml/2006/main" xmlns:r="http://schemas.openxmlformats.org/officeDocument/2006/relationships" xmlns:p="http://schemas.openxmlformats.org/presentationml/2006/main">
  <p:tag name="AS_UNIQUEID" val="803"/>
  <p:tag name="KSO_WM_BEAUTIFY_FLAG" val=""/>
</p:tagLst>
</file>

<file path=ppt/tags/tag157.xml><?xml version="1.0" encoding="utf-8"?>
<p:tagLst xmlns:a="http://schemas.openxmlformats.org/drawingml/2006/main" xmlns:r="http://schemas.openxmlformats.org/officeDocument/2006/relationships" xmlns:p="http://schemas.openxmlformats.org/presentationml/2006/main">
  <p:tag name="AS_UNIQUEID" val="799"/>
  <p:tag name="KSO_WM_BEAUTIFY_FLAG" val=""/>
</p:tagLst>
</file>

<file path=ppt/tags/tag158.xml><?xml version="1.0" encoding="utf-8"?>
<p:tagLst xmlns:a="http://schemas.openxmlformats.org/drawingml/2006/main" xmlns:r="http://schemas.openxmlformats.org/officeDocument/2006/relationships" xmlns:p="http://schemas.openxmlformats.org/presentationml/2006/main">
  <p:tag name="AS_UNIQUEID" val="800"/>
  <p:tag name="KSO_WM_BEAUTIFY_FLAG" val=""/>
</p:tagLst>
</file>

<file path=ppt/tags/tag159.xml><?xml version="1.0" encoding="utf-8"?>
<p:tagLst xmlns:a="http://schemas.openxmlformats.org/drawingml/2006/main" xmlns:r="http://schemas.openxmlformats.org/officeDocument/2006/relationships" xmlns:p="http://schemas.openxmlformats.org/presentationml/2006/main">
  <p:tag name="AS_UNIQUEID" val="850"/>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AS_UNIQUEID" val="685"/>
</p:tagLst>
</file>

<file path=ppt/tags/tag160.xml><?xml version="1.0" encoding="utf-8"?>
<p:tagLst xmlns:a="http://schemas.openxmlformats.org/drawingml/2006/main" xmlns:r="http://schemas.openxmlformats.org/officeDocument/2006/relationships" xmlns:p="http://schemas.openxmlformats.org/presentationml/2006/main">
  <p:tag name="AS_UNIQUEID" val="851"/>
</p:tagLst>
</file>

<file path=ppt/tags/tag161.xml><?xml version="1.0" encoding="utf-8"?>
<p:tagLst xmlns:a="http://schemas.openxmlformats.org/drawingml/2006/main" xmlns:r="http://schemas.openxmlformats.org/officeDocument/2006/relationships" xmlns:p="http://schemas.openxmlformats.org/presentationml/2006/main">
  <p:tag name="AS_UNIQUEID" val="85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62.xml><?xml version="1.0" encoding="utf-8"?>
<p:tagLst xmlns:a="http://schemas.openxmlformats.org/drawingml/2006/main" xmlns:r="http://schemas.openxmlformats.org/officeDocument/2006/relationships" xmlns:p="http://schemas.openxmlformats.org/presentationml/2006/main">
  <p:tag name="AS_UNIQUEID" val="856"/>
</p:tagLst>
</file>

<file path=ppt/tags/tag163.xml><?xml version="1.0" encoding="utf-8"?>
<p:tagLst xmlns:a="http://schemas.openxmlformats.org/drawingml/2006/main" xmlns:r="http://schemas.openxmlformats.org/officeDocument/2006/relationships" xmlns:p="http://schemas.openxmlformats.org/presentationml/2006/main">
  <p:tag name="AS_UNIQUEID" val="857"/>
</p:tagLst>
</file>

<file path=ppt/tags/tag164.xml><?xml version="1.0" encoding="utf-8"?>
<p:tagLst xmlns:a="http://schemas.openxmlformats.org/drawingml/2006/main" xmlns:r="http://schemas.openxmlformats.org/officeDocument/2006/relationships" xmlns:p="http://schemas.openxmlformats.org/presentationml/2006/main">
  <p:tag name="AS_UNIQUEID" val="858"/>
</p:tagLst>
</file>

<file path=ppt/tags/tag165.xml><?xml version="1.0" encoding="utf-8"?>
<p:tagLst xmlns:a="http://schemas.openxmlformats.org/drawingml/2006/main" xmlns:r="http://schemas.openxmlformats.org/officeDocument/2006/relationships" xmlns:p="http://schemas.openxmlformats.org/presentationml/2006/main">
  <p:tag name="AS_UNIQUEID" val="859"/>
</p:tagLst>
</file>

<file path=ppt/tags/tag166.xml><?xml version="1.0" encoding="utf-8"?>
<p:tagLst xmlns:a="http://schemas.openxmlformats.org/drawingml/2006/main" xmlns:r="http://schemas.openxmlformats.org/officeDocument/2006/relationships" xmlns:p="http://schemas.openxmlformats.org/presentationml/2006/main">
  <p:tag name="AS_UNIQUEID" val="860"/>
</p:tagLst>
</file>

<file path=ppt/tags/tag167.xml><?xml version="1.0" encoding="utf-8"?>
<p:tagLst xmlns:a="http://schemas.openxmlformats.org/drawingml/2006/main" xmlns:r="http://schemas.openxmlformats.org/officeDocument/2006/relationships" xmlns:p="http://schemas.openxmlformats.org/presentationml/2006/main">
  <p:tag name="AS_UNIQUEID" val="861"/>
</p:tagLst>
</file>

<file path=ppt/tags/tag168.xml><?xml version="1.0" encoding="utf-8"?>
<p:tagLst xmlns:a="http://schemas.openxmlformats.org/drawingml/2006/main" xmlns:r="http://schemas.openxmlformats.org/officeDocument/2006/relationships" xmlns:p="http://schemas.openxmlformats.org/presentationml/2006/main">
  <p:tag name="AS_UNIQUEID" val="864"/>
</p:tagLst>
</file>

<file path=ppt/tags/tag169.xml><?xml version="1.0" encoding="utf-8"?>
<p:tagLst xmlns:a="http://schemas.openxmlformats.org/drawingml/2006/main" xmlns:r="http://schemas.openxmlformats.org/officeDocument/2006/relationships" xmlns:p="http://schemas.openxmlformats.org/presentationml/2006/main">
  <p:tag name="AS_UNIQUEID" val="862"/>
</p:tagLst>
</file>

<file path=ppt/tags/tag17.xml><?xml version="1.0" encoding="utf-8"?>
<p:tagLst xmlns:a="http://schemas.openxmlformats.org/drawingml/2006/main" xmlns:r="http://schemas.openxmlformats.org/officeDocument/2006/relationships" xmlns:p="http://schemas.openxmlformats.org/presentationml/2006/main">
  <p:tag name="AS_UNIQUEID" val="686"/>
</p:tagLst>
</file>

<file path=ppt/tags/tag170.xml><?xml version="1.0" encoding="utf-8"?>
<p:tagLst xmlns:a="http://schemas.openxmlformats.org/drawingml/2006/main" xmlns:r="http://schemas.openxmlformats.org/officeDocument/2006/relationships" xmlns:p="http://schemas.openxmlformats.org/presentationml/2006/main">
  <p:tag name="AS_UNIQUEID" val="863"/>
</p:tagLst>
</file>

<file path=ppt/tags/tag171.xml><?xml version="1.0" encoding="utf-8"?>
<p:tagLst xmlns:a="http://schemas.openxmlformats.org/drawingml/2006/main" xmlns:r="http://schemas.openxmlformats.org/officeDocument/2006/relationships" xmlns:p="http://schemas.openxmlformats.org/presentationml/2006/main">
  <p:tag name="AS_UNIQUEID" val="852"/>
  <p:tag name="KSO_WM_BEAUTIFY_FLAG" val=""/>
</p:tagLst>
</file>

<file path=ppt/tags/tag172.xml><?xml version="1.0" encoding="utf-8"?>
<p:tagLst xmlns:a="http://schemas.openxmlformats.org/drawingml/2006/main" xmlns:r="http://schemas.openxmlformats.org/officeDocument/2006/relationships" xmlns:p="http://schemas.openxmlformats.org/presentationml/2006/main">
  <p:tag name="AS_UNIQUEID" val="853"/>
  <p:tag name="KSO_WM_BEAUTIFY_FLAG" val=""/>
</p:tagLst>
</file>

<file path=ppt/tags/tag173.xml><?xml version="1.0" encoding="utf-8"?>
<p:tagLst xmlns:a="http://schemas.openxmlformats.org/drawingml/2006/main" xmlns:r="http://schemas.openxmlformats.org/officeDocument/2006/relationships" xmlns:p="http://schemas.openxmlformats.org/presentationml/2006/main">
  <p:tag name="AS_UNIQUEID" val="854"/>
  <p:tag name="KSO_WM_BEAUTIFY_FLAG" val=""/>
</p:tagLst>
</file>

<file path=ppt/tags/tag174.xml><?xml version="1.0" encoding="utf-8"?>
<p:tagLst xmlns:a="http://schemas.openxmlformats.org/drawingml/2006/main" xmlns:r="http://schemas.openxmlformats.org/officeDocument/2006/relationships" xmlns:p="http://schemas.openxmlformats.org/presentationml/2006/main">
  <p:tag name="AS_UNIQUEID" val="866"/>
  <p:tag name="KSO_WM_BEAUTIFY_FLAG" val=""/>
</p:tagLst>
</file>

<file path=ppt/tags/tag175.xml><?xml version="1.0" encoding="utf-8"?>
<p:tagLst xmlns:a="http://schemas.openxmlformats.org/drawingml/2006/main" xmlns:r="http://schemas.openxmlformats.org/officeDocument/2006/relationships" xmlns:p="http://schemas.openxmlformats.org/presentationml/2006/main">
  <p:tag name="AS_UNIQUEID" val="867"/>
</p:tagLst>
</file>

<file path=ppt/tags/tag176.xml><?xml version="1.0" encoding="utf-8"?>
<p:tagLst xmlns:a="http://schemas.openxmlformats.org/drawingml/2006/main" xmlns:r="http://schemas.openxmlformats.org/officeDocument/2006/relationships" xmlns:p="http://schemas.openxmlformats.org/presentationml/2006/main">
  <p:tag name="AS_UNIQUEID" val="868"/>
  <p:tag name="KSO_WM_BEAUTIFY_FLAG" val=""/>
</p:tagLst>
</file>

<file path=ppt/tags/tag177.xml><?xml version="1.0" encoding="utf-8"?>
<p:tagLst xmlns:a="http://schemas.openxmlformats.org/drawingml/2006/main" xmlns:r="http://schemas.openxmlformats.org/officeDocument/2006/relationships" xmlns:p="http://schemas.openxmlformats.org/presentationml/2006/main">
  <p:tag name="AS_UNIQUEID" val="869"/>
</p:tagLst>
</file>

<file path=ppt/tags/tag178.xml><?xml version="1.0" encoding="utf-8"?>
<p:tagLst xmlns:a="http://schemas.openxmlformats.org/drawingml/2006/main" xmlns:r="http://schemas.openxmlformats.org/officeDocument/2006/relationships" xmlns:p="http://schemas.openxmlformats.org/presentationml/2006/main">
  <p:tag name="AS_UNIQUEID" val="873"/>
</p:tagLst>
</file>

<file path=ppt/tags/tag179.xml><?xml version="1.0" encoding="utf-8"?>
<p:tagLst xmlns:a="http://schemas.openxmlformats.org/drawingml/2006/main" xmlns:r="http://schemas.openxmlformats.org/officeDocument/2006/relationships" xmlns:p="http://schemas.openxmlformats.org/presentationml/2006/main">
  <p:tag name="AS_UNIQUEID" val="87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8.xml><?xml version="1.0" encoding="utf-8"?>
<p:tagLst xmlns:a="http://schemas.openxmlformats.org/drawingml/2006/main" xmlns:r="http://schemas.openxmlformats.org/officeDocument/2006/relationships" xmlns:p="http://schemas.openxmlformats.org/presentationml/2006/main">
  <p:tag name="AS_UNIQUEID" val="687"/>
</p:tagLst>
</file>

<file path=ppt/tags/tag180.xml><?xml version="1.0" encoding="utf-8"?>
<p:tagLst xmlns:a="http://schemas.openxmlformats.org/drawingml/2006/main" xmlns:r="http://schemas.openxmlformats.org/officeDocument/2006/relationships" xmlns:p="http://schemas.openxmlformats.org/presentationml/2006/main">
  <p:tag name="AS_UNIQUEID" val="877"/>
  <p:tag name="KSO_WM_BEAUTIFY_FLAG" val=""/>
</p:tagLst>
</file>

<file path=ppt/tags/tag181.xml><?xml version="1.0" encoding="utf-8"?>
<p:tagLst xmlns:a="http://schemas.openxmlformats.org/drawingml/2006/main" xmlns:r="http://schemas.openxmlformats.org/officeDocument/2006/relationships" xmlns:p="http://schemas.openxmlformats.org/presentationml/2006/main">
  <p:tag name="AS_UNIQUEID" val="878"/>
</p:tagLst>
</file>

<file path=ppt/tags/tag182.xml><?xml version="1.0" encoding="utf-8"?>
<p:tagLst xmlns:a="http://schemas.openxmlformats.org/drawingml/2006/main" xmlns:r="http://schemas.openxmlformats.org/officeDocument/2006/relationships" xmlns:p="http://schemas.openxmlformats.org/presentationml/2006/main">
  <p:tag name="AS_UNIQUEID" val="881"/>
</p:tagLst>
</file>

<file path=ppt/tags/tag183.xml><?xml version="1.0" encoding="utf-8"?>
<p:tagLst xmlns:a="http://schemas.openxmlformats.org/drawingml/2006/main" xmlns:r="http://schemas.openxmlformats.org/officeDocument/2006/relationships" xmlns:p="http://schemas.openxmlformats.org/presentationml/2006/main">
  <p:tag name="AS_UNIQUEID" val="884"/>
</p:tagLst>
</file>

<file path=ppt/tags/tag184.xml><?xml version="1.0" encoding="utf-8"?>
<p:tagLst xmlns:a="http://schemas.openxmlformats.org/drawingml/2006/main" xmlns:r="http://schemas.openxmlformats.org/officeDocument/2006/relationships" xmlns:p="http://schemas.openxmlformats.org/presentationml/2006/main">
  <p:tag name="AS_UNIQUEID" val="885"/>
</p:tagLst>
</file>

<file path=ppt/tags/tag185.xml><?xml version="1.0" encoding="utf-8"?>
<p:tagLst xmlns:a="http://schemas.openxmlformats.org/drawingml/2006/main" xmlns:r="http://schemas.openxmlformats.org/officeDocument/2006/relationships" xmlns:p="http://schemas.openxmlformats.org/presentationml/2006/main">
  <p:tag name="AS_UNIQUEID" val="886"/>
</p:tagLst>
</file>

<file path=ppt/tags/tag186.xml><?xml version="1.0" encoding="utf-8"?>
<p:tagLst xmlns:a="http://schemas.openxmlformats.org/drawingml/2006/main" xmlns:r="http://schemas.openxmlformats.org/officeDocument/2006/relationships" xmlns:p="http://schemas.openxmlformats.org/presentationml/2006/main">
  <p:tag name="AS_UNIQUEID" val="882"/>
  <p:tag name="KSO_WM_BEAUTIFY_FLAG" val=""/>
</p:tagLst>
</file>

<file path=ppt/tags/tag187.xml><?xml version="1.0" encoding="utf-8"?>
<p:tagLst xmlns:a="http://schemas.openxmlformats.org/drawingml/2006/main" xmlns:r="http://schemas.openxmlformats.org/officeDocument/2006/relationships" xmlns:p="http://schemas.openxmlformats.org/presentationml/2006/main">
  <p:tag name="AS_UNIQUEID" val="883"/>
  <p:tag name="KSO_WM_BEAUTIFY_FLAG" val=""/>
</p:tagLst>
</file>

<file path=ppt/tags/tag188.xml><?xml version="1.0" encoding="utf-8"?>
<p:tagLst xmlns:a="http://schemas.openxmlformats.org/drawingml/2006/main" xmlns:r="http://schemas.openxmlformats.org/officeDocument/2006/relationships" xmlns:p="http://schemas.openxmlformats.org/presentationml/2006/main">
  <p:tag name="AS_UNIQUEID" val="879"/>
  <p:tag name="KSO_WM_BEAUTIFY_FLAG" val=""/>
</p:tagLst>
</file>

<file path=ppt/tags/tag189.xml><?xml version="1.0" encoding="utf-8"?>
<p:tagLst xmlns:a="http://schemas.openxmlformats.org/drawingml/2006/main" xmlns:r="http://schemas.openxmlformats.org/officeDocument/2006/relationships" xmlns:p="http://schemas.openxmlformats.org/presentationml/2006/main">
  <p:tag name="AS_UNIQUEID" val="880"/>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AS_UNIQUEID" val="689"/>
</p:tagLst>
</file>

<file path=ppt/tags/tag190.xml><?xml version="1.0" encoding="utf-8"?>
<p:tagLst xmlns:a="http://schemas.openxmlformats.org/drawingml/2006/main" xmlns:r="http://schemas.openxmlformats.org/officeDocument/2006/relationships" xmlns:p="http://schemas.openxmlformats.org/presentationml/2006/main">
  <p:tag name="AS_UNIQUEID" val="874"/>
  <p:tag name="KSO_WM_BEAUTIFY_FLAG" val=""/>
</p:tagLst>
</file>

<file path=ppt/tags/tag191.xml><?xml version="1.0" encoding="utf-8"?>
<p:tagLst xmlns:a="http://schemas.openxmlformats.org/drawingml/2006/main" xmlns:r="http://schemas.openxmlformats.org/officeDocument/2006/relationships" xmlns:p="http://schemas.openxmlformats.org/presentationml/2006/main">
  <p:tag name="AS_UNIQUEID" val="875"/>
  <p:tag name="KSO_WM_BEAUTIFY_FLAG" val=""/>
</p:tagLst>
</file>

<file path=ppt/tags/tag192.xml><?xml version="1.0" encoding="utf-8"?>
<p:tagLst xmlns:a="http://schemas.openxmlformats.org/drawingml/2006/main" xmlns:r="http://schemas.openxmlformats.org/officeDocument/2006/relationships" xmlns:p="http://schemas.openxmlformats.org/presentationml/2006/main">
  <p:tag name="AS_UNIQUEID" val="870"/>
  <p:tag name="KSO_WM_BEAUTIFY_FLAG" val=""/>
</p:tagLst>
</file>

<file path=ppt/tags/tag193.xml><?xml version="1.0" encoding="utf-8"?>
<p:tagLst xmlns:a="http://schemas.openxmlformats.org/drawingml/2006/main" xmlns:r="http://schemas.openxmlformats.org/officeDocument/2006/relationships" xmlns:p="http://schemas.openxmlformats.org/presentationml/2006/main">
  <p:tag name="AS_UNIQUEID" val="871"/>
  <p:tag name="KSO_WM_BEAUTIFY_FLAG" val=""/>
</p:tagLst>
</file>

<file path=ppt/tags/tag194.xml><?xml version="1.0" encoding="utf-8"?>
<p:tagLst xmlns:a="http://schemas.openxmlformats.org/drawingml/2006/main" xmlns:r="http://schemas.openxmlformats.org/officeDocument/2006/relationships" xmlns:p="http://schemas.openxmlformats.org/presentationml/2006/main">
  <p:tag name="AS_UNIQUEID" val="872"/>
  <p:tag name="KSO_WM_BEAUTIFY_FLAG" val=""/>
</p:tagLst>
</file>

<file path=ppt/tags/tag195.xml><?xml version="1.0" encoding="utf-8"?>
<p:tagLst xmlns:a="http://schemas.openxmlformats.org/drawingml/2006/main" xmlns:r="http://schemas.openxmlformats.org/officeDocument/2006/relationships" xmlns:p="http://schemas.openxmlformats.org/presentationml/2006/main">
  <p:tag name="AS_UNIQUEID" val="888"/>
  <p:tag name="KSO_WM_BEAUTIFY_FLAG" val=""/>
</p:tagLst>
</file>

<file path=ppt/tags/tag196.xml><?xml version="1.0" encoding="utf-8"?>
<p:tagLst xmlns:a="http://schemas.openxmlformats.org/drawingml/2006/main" xmlns:r="http://schemas.openxmlformats.org/officeDocument/2006/relationships" xmlns:p="http://schemas.openxmlformats.org/presentationml/2006/main">
  <p:tag name="AS_UNIQUEID" val="889"/>
</p:tagLst>
</file>

<file path=ppt/tags/tag197.xml><?xml version="1.0" encoding="utf-8"?>
<p:tagLst xmlns:a="http://schemas.openxmlformats.org/drawingml/2006/main" xmlns:r="http://schemas.openxmlformats.org/officeDocument/2006/relationships" xmlns:p="http://schemas.openxmlformats.org/presentationml/2006/main">
  <p:tag name="AS_UNIQUEID" val="893"/>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98.xml><?xml version="1.0" encoding="utf-8"?>
<p:tagLst xmlns:a="http://schemas.openxmlformats.org/drawingml/2006/main" xmlns:r="http://schemas.openxmlformats.org/officeDocument/2006/relationships" xmlns:p="http://schemas.openxmlformats.org/presentationml/2006/main">
  <p:tag name="AS_UNIQUEID" val="894"/>
  <p:tag name="KSO_WM_BEAUTIFY_FLAG" val=""/>
</p:tagLst>
</file>

<file path=ppt/tags/tag199.xml><?xml version="1.0" encoding="utf-8"?>
<p:tagLst xmlns:a="http://schemas.openxmlformats.org/drawingml/2006/main" xmlns:r="http://schemas.openxmlformats.org/officeDocument/2006/relationships" xmlns:p="http://schemas.openxmlformats.org/presentationml/2006/main">
  <p:tag name="AS_UNIQUEID" val="895"/>
</p:tagLst>
</file>

<file path=ppt/tags/tag2.xml><?xml version="1.0" encoding="utf-8"?>
<p:tagLst xmlns:a="http://schemas.openxmlformats.org/drawingml/2006/main" xmlns:r="http://schemas.openxmlformats.org/officeDocument/2006/relationships" xmlns:p="http://schemas.openxmlformats.org/presentationml/2006/main">
  <p:tag name="AS_UNIQUEID" val="700"/>
</p:tagLst>
</file>

<file path=ppt/tags/tag20.xml><?xml version="1.0" encoding="utf-8"?>
<p:tagLst xmlns:a="http://schemas.openxmlformats.org/drawingml/2006/main" xmlns:r="http://schemas.openxmlformats.org/officeDocument/2006/relationships" xmlns:p="http://schemas.openxmlformats.org/presentationml/2006/main">
  <p:tag name="AS_UNIQUEID" val="690"/>
</p:tagLst>
</file>

<file path=ppt/tags/tag200.xml><?xml version="1.0" encoding="utf-8"?>
<p:tagLst xmlns:a="http://schemas.openxmlformats.org/drawingml/2006/main" xmlns:r="http://schemas.openxmlformats.org/officeDocument/2006/relationships" xmlns:p="http://schemas.openxmlformats.org/presentationml/2006/main">
  <p:tag name="AS_UNIQUEID" val="898"/>
</p:tagLst>
</file>

<file path=ppt/tags/tag201.xml><?xml version="1.0" encoding="utf-8"?>
<p:tagLst xmlns:a="http://schemas.openxmlformats.org/drawingml/2006/main" xmlns:r="http://schemas.openxmlformats.org/officeDocument/2006/relationships" xmlns:p="http://schemas.openxmlformats.org/presentationml/2006/main">
  <p:tag name="AS_UNIQUEID" val="905"/>
</p:tagLst>
</file>

<file path=ppt/tags/tag202.xml><?xml version="1.0" encoding="utf-8"?>
<p:tagLst xmlns:a="http://schemas.openxmlformats.org/drawingml/2006/main" xmlns:r="http://schemas.openxmlformats.org/officeDocument/2006/relationships" xmlns:p="http://schemas.openxmlformats.org/presentationml/2006/main">
  <p:tag name="AS_UNIQUEID" val="908"/>
</p:tagLst>
</file>

<file path=ppt/tags/tag203.xml><?xml version="1.0" encoding="utf-8"?>
<p:tagLst xmlns:a="http://schemas.openxmlformats.org/drawingml/2006/main" xmlns:r="http://schemas.openxmlformats.org/officeDocument/2006/relationships" xmlns:p="http://schemas.openxmlformats.org/presentationml/2006/main">
  <p:tag name="AS_UNIQUEID" val="912"/>
  <p:tag name="KSO_WM_BEAUTIFY_FLAG" val=""/>
</p:tagLst>
</file>

<file path=ppt/tags/tag204.xml><?xml version="1.0" encoding="utf-8"?>
<p:tagLst xmlns:a="http://schemas.openxmlformats.org/drawingml/2006/main" xmlns:r="http://schemas.openxmlformats.org/officeDocument/2006/relationships" xmlns:p="http://schemas.openxmlformats.org/presentationml/2006/main">
  <p:tag name="AS_UNIQUEID" val="913"/>
  <p:tag name="KSO_WM_BEAUTIFY_FLAG" val=""/>
</p:tagLst>
</file>

<file path=ppt/tags/tag205.xml><?xml version="1.0" encoding="utf-8"?>
<p:tagLst xmlns:a="http://schemas.openxmlformats.org/drawingml/2006/main" xmlns:r="http://schemas.openxmlformats.org/officeDocument/2006/relationships" xmlns:p="http://schemas.openxmlformats.org/presentationml/2006/main">
  <p:tag name="AS_UNIQUEID" val="914"/>
  <p:tag name="KSO_WM_BEAUTIFY_FLAG" val=""/>
</p:tagLst>
</file>

<file path=ppt/tags/tag206.xml><?xml version="1.0" encoding="utf-8"?>
<p:tagLst xmlns:a="http://schemas.openxmlformats.org/drawingml/2006/main" xmlns:r="http://schemas.openxmlformats.org/officeDocument/2006/relationships" xmlns:p="http://schemas.openxmlformats.org/presentationml/2006/main">
  <p:tag name="AS_UNIQUEID" val="915"/>
  <p:tag name="KSO_WM_BEAUTIFY_FLAG" val=""/>
</p:tagLst>
</file>

<file path=ppt/tags/tag207.xml><?xml version="1.0" encoding="utf-8"?>
<p:tagLst xmlns:a="http://schemas.openxmlformats.org/drawingml/2006/main" xmlns:r="http://schemas.openxmlformats.org/officeDocument/2006/relationships" xmlns:p="http://schemas.openxmlformats.org/presentationml/2006/main">
  <p:tag name="AS_UNIQUEID" val="916"/>
  <p:tag name="KSO_WM_BEAUTIFY_FLAG" val=""/>
</p:tagLst>
</file>

<file path=ppt/tags/tag208.xml><?xml version="1.0" encoding="utf-8"?>
<p:tagLst xmlns:a="http://schemas.openxmlformats.org/drawingml/2006/main" xmlns:r="http://schemas.openxmlformats.org/officeDocument/2006/relationships" xmlns:p="http://schemas.openxmlformats.org/presentationml/2006/main">
  <p:tag name="AS_UNIQUEID" val="917"/>
  <p:tag name="KSO_WM_BEAUTIFY_FLAG" val=""/>
</p:tagLst>
</file>

<file path=ppt/tags/tag209.xml><?xml version="1.0" encoding="utf-8"?>
<p:tagLst xmlns:a="http://schemas.openxmlformats.org/drawingml/2006/main" xmlns:r="http://schemas.openxmlformats.org/officeDocument/2006/relationships" xmlns:p="http://schemas.openxmlformats.org/presentationml/2006/main">
  <p:tag name="AS_UNIQUEID" val="918"/>
</p:tagLst>
</file>

<file path=ppt/tags/tag21.xml><?xml version="1.0" encoding="utf-8"?>
<p:tagLst xmlns:a="http://schemas.openxmlformats.org/drawingml/2006/main" xmlns:r="http://schemas.openxmlformats.org/officeDocument/2006/relationships" xmlns:p="http://schemas.openxmlformats.org/presentationml/2006/main">
  <p:tag name="AS_UNIQUEID" val="691"/>
</p:tagLst>
</file>

<file path=ppt/tags/tag210.xml><?xml version="1.0" encoding="utf-8"?>
<p:tagLst xmlns:a="http://schemas.openxmlformats.org/drawingml/2006/main" xmlns:r="http://schemas.openxmlformats.org/officeDocument/2006/relationships" xmlns:p="http://schemas.openxmlformats.org/presentationml/2006/main">
  <p:tag name="AS_UNIQUEID" val="92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11.xml><?xml version="1.0" encoding="utf-8"?>
<p:tagLst xmlns:a="http://schemas.openxmlformats.org/drawingml/2006/main" xmlns:r="http://schemas.openxmlformats.org/officeDocument/2006/relationships" xmlns:p="http://schemas.openxmlformats.org/presentationml/2006/main">
  <p:tag name="AS_UNIQUEID" val="923"/>
</p:tagLst>
</file>

<file path=ppt/tags/tag212.xml><?xml version="1.0" encoding="utf-8"?>
<p:tagLst xmlns:a="http://schemas.openxmlformats.org/drawingml/2006/main" xmlns:r="http://schemas.openxmlformats.org/officeDocument/2006/relationships" xmlns:p="http://schemas.openxmlformats.org/presentationml/2006/main">
  <p:tag name="AS_UNIQUEID" val="924"/>
</p:tagLst>
</file>

<file path=ppt/tags/tag213.xml><?xml version="1.0" encoding="utf-8"?>
<p:tagLst xmlns:a="http://schemas.openxmlformats.org/drawingml/2006/main" xmlns:r="http://schemas.openxmlformats.org/officeDocument/2006/relationships" xmlns:p="http://schemas.openxmlformats.org/presentationml/2006/main">
  <p:tag name="AS_UNIQUEID" val="925"/>
</p:tagLst>
</file>

<file path=ppt/tags/tag214.xml><?xml version="1.0" encoding="utf-8"?>
<p:tagLst xmlns:a="http://schemas.openxmlformats.org/drawingml/2006/main" xmlns:r="http://schemas.openxmlformats.org/officeDocument/2006/relationships" xmlns:p="http://schemas.openxmlformats.org/presentationml/2006/main">
  <p:tag name="AS_UNIQUEID" val="928"/>
</p:tagLst>
</file>

<file path=ppt/tags/tag215.xml><?xml version="1.0" encoding="utf-8"?>
<p:tagLst xmlns:a="http://schemas.openxmlformats.org/drawingml/2006/main" xmlns:r="http://schemas.openxmlformats.org/officeDocument/2006/relationships" xmlns:p="http://schemas.openxmlformats.org/presentationml/2006/main">
  <p:tag name="AS_UNIQUEID" val="931"/>
</p:tagLst>
</file>

<file path=ppt/tags/tag216.xml><?xml version="1.0" encoding="utf-8"?>
<p:tagLst xmlns:a="http://schemas.openxmlformats.org/drawingml/2006/main" xmlns:r="http://schemas.openxmlformats.org/officeDocument/2006/relationships" xmlns:p="http://schemas.openxmlformats.org/presentationml/2006/main">
  <p:tag name="AS_UNIQUEID" val="932"/>
</p:tagLst>
</file>

<file path=ppt/tags/tag217.xml><?xml version="1.0" encoding="utf-8"?>
<p:tagLst xmlns:a="http://schemas.openxmlformats.org/drawingml/2006/main" xmlns:r="http://schemas.openxmlformats.org/officeDocument/2006/relationships" xmlns:p="http://schemas.openxmlformats.org/presentationml/2006/main">
  <p:tag name="AS_UNIQUEID" val="933"/>
</p:tagLst>
</file>

<file path=ppt/tags/tag218.xml><?xml version="1.0" encoding="utf-8"?>
<p:tagLst xmlns:a="http://schemas.openxmlformats.org/drawingml/2006/main" xmlns:r="http://schemas.openxmlformats.org/officeDocument/2006/relationships" xmlns:p="http://schemas.openxmlformats.org/presentationml/2006/main">
  <p:tag name="AS_UNIQUEID" val="934"/>
</p:tagLst>
</file>

<file path=ppt/tags/tag219.xml><?xml version="1.0" encoding="utf-8"?>
<p:tagLst xmlns:a="http://schemas.openxmlformats.org/drawingml/2006/main" xmlns:r="http://schemas.openxmlformats.org/officeDocument/2006/relationships" xmlns:p="http://schemas.openxmlformats.org/presentationml/2006/main">
  <p:tag name="AS_UNIQUEID" val="929"/>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AS_UNIQUEID" val="695"/>
</p:tagLst>
</file>

<file path=ppt/tags/tag220.xml><?xml version="1.0" encoding="utf-8"?>
<p:tagLst xmlns:a="http://schemas.openxmlformats.org/drawingml/2006/main" xmlns:r="http://schemas.openxmlformats.org/officeDocument/2006/relationships" xmlns:p="http://schemas.openxmlformats.org/presentationml/2006/main">
  <p:tag name="AS_UNIQUEID" val="930"/>
  <p:tag name="KSO_WM_BEAUTIFY_FLAG" val=""/>
</p:tagLst>
</file>

<file path=ppt/tags/tag221.xml><?xml version="1.0" encoding="utf-8"?>
<p:tagLst xmlns:a="http://schemas.openxmlformats.org/drawingml/2006/main" xmlns:r="http://schemas.openxmlformats.org/officeDocument/2006/relationships" xmlns:p="http://schemas.openxmlformats.org/presentationml/2006/main">
  <p:tag name="AS_UNIQUEID" val="926"/>
  <p:tag name="KSO_WM_BEAUTIFY_FLAG" val=""/>
</p:tagLst>
</file>

<file path=ppt/tags/tag222.xml><?xml version="1.0" encoding="utf-8"?>
<p:tagLst xmlns:a="http://schemas.openxmlformats.org/drawingml/2006/main" xmlns:r="http://schemas.openxmlformats.org/officeDocument/2006/relationships" xmlns:p="http://schemas.openxmlformats.org/presentationml/2006/main">
  <p:tag name="AS_UNIQUEID" val="927"/>
  <p:tag name="KSO_WM_BEAUTIFY_FLAG" val=""/>
</p:tagLst>
</file>

<file path=ppt/tags/tag223.xml><?xml version="1.0" encoding="utf-8"?>
<p:tagLst xmlns:a="http://schemas.openxmlformats.org/drawingml/2006/main" xmlns:r="http://schemas.openxmlformats.org/officeDocument/2006/relationships" xmlns:p="http://schemas.openxmlformats.org/presentationml/2006/main">
  <p:tag name="AS_UNIQUEID" val="919"/>
  <p:tag name="KSO_WM_BEAUTIFY_FLAG" val=""/>
</p:tagLst>
</file>

<file path=ppt/tags/tag224.xml><?xml version="1.0" encoding="utf-8"?>
<p:tagLst xmlns:a="http://schemas.openxmlformats.org/drawingml/2006/main" xmlns:r="http://schemas.openxmlformats.org/officeDocument/2006/relationships" xmlns:p="http://schemas.openxmlformats.org/presentationml/2006/main">
  <p:tag name="AS_UNIQUEID" val="920"/>
  <p:tag name="KSO_WM_BEAUTIFY_FLAG" val=""/>
</p:tagLst>
</file>

<file path=ppt/tags/tag225.xml><?xml version="1.0" encoding="utf-8"?>
<p:tagLst xmlns:a="http://schemas.openxmlformats.org/drawingml/2006/main" xmlns:r="http://schemas.openxmlformats.org/officeDocument/2006/relationships" xmlns:p="http://schemas.openxmlformats.org/presentationml/2006/main">
  <p:tag name="AS_UNIQUEID" val="921"/>
  <p:tag name="KSO_WM_BEAUTIFY_FLAG" val=""/>
</p:tagLst>
</file>

<file path=ppt/tags/tag226.xml><?xml version="1.0" encoding="utf-8"?>
<p:tagLst xmlns:a="http://schemas.openxmlformats.org/drawingml/2006/main" xmlns:r="http://schemas.openxmlformats.org/officeDocument/2006/relationships" xmlns:p="http://schemas.openxmlformats.org/presentationml/2006/main">
  <p:tag name="AS_UNIQUEID" val="909"/>
  <p:tag name="KSO_WM_BEAUTIFY_FLAG" val=""/>
</p:tagLst>
</file>

<file path=ppt/tags/tag227.xml><?xml version="1.0" encoding="utf-8"?>
<p:tagLst xmlns:a="http://schemas.openxmlformats.org/drawingml/2006/main" xmlns:r="http://schemas.openxmlformats.org/officeDocument/2006/relationships" xmlns:p="http://schemas.openxmlformats.org/presentationml/2006/main">
  <p:tag name="AS_UNIQUEID" val="910"/>
  <p:tag name="KSO_WM_BEAUTIFY_FLAG" val=""/>
</p:tagLst>
</file>

<file path=ppt/tags/tag228.xml><?xml version="1.0" encoding="utf-8"?>
<p:tagLst xmlns:a="http://schemas.openxmlformats.org/drawingml/2006/main" xmlns:r="http://schemas.openxmlformats.org/officeDocument/2006/relationships" xmlns:p="http://schemas.openxmlformats.org/presentationml/2006/main">
  <p:tag name="AS_UNIQUEID" val="911"/>
  <p:tag name="KSO_WM_BEAUTIFY_FLAG" val=""/>
</p:tagLst>
</file>

<file path=ppt/tags/tag229.xml><?xml version="1.0" encoding="utf-8"?>
<p:tagLst xmlns:a="http://schemas.openxmlformats.org/drawingml/2006/main" xmlns:r="http://schemas.openxmlformats.org/officeDocument/2006/relationships" xmlns:p="http://schemas.openxmlformats.org/presentationml/2006/main">
  <p:tag name="AS_UNIQUEID" val="906"/>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AS_UNIQUEID" val="696"/>
</p:tagLst>
</file>

<file path=ppt/tags/tag230.xml><?xml version="1.0" encoding="utf-8"?>
<p:tagLst xmlns:a="http://schemas.openxmlformats.org/drawingml/2006/main" xmlns:r="http://schemas.openxmlformats.org/officeDocument/2006/relationships" xmlns:p="http://schemas.openxmlformats.org/presentationml/2006/main">
  <p:tag name="AS_UNIQUEID" val="907"/>
  <p:tag name="KSO_WM_BEAUTIFY_FLAG" val=""/>
</p:tagLst>
</file>

<file path=ppt/tags/tag231.xml><?xml version="1.0" encoding="utf-8"?>
<p:tagLst xmlns:a="http://schemas.openxmlformats.org/drawingml/2006/main" xmlns:r="http://schemas.openxmlformats.org/officeDocument/2006/relationships" xmlns:p="http://schemas.openxmlformats.org/presentationml/2006/main">
  <p:tag name="AS_UNIQUEID" val="899"/>
  <p:tag name="KSO_WM_BEAUTIFY_FLAG" val=""/>
</p:tagLst>
</file>

<file path=ppt/tags/tag232.xml><?xml version="1.0" encoding="utf-8"?>
<p:tagLst xmlns:a="http://schemas.openxmlformats.org/drawingml/2006/main" xmlns:r="http://schemas.openxmlformats.org/officeDocument/2006/relationships" xmlns:p="http://schemas.openxmlformats.org/presentationml/2006/main">
  <p:tag name="AS_UNIQUEID" val="900"/>
  <p:tag name="KSO_WM_BEAUTIFY_FLAG" val=""/>
</p:tagLst>
</file>

<file path=ppt/tags/tag233.xml><?xml version="1.0" encoding="utf-8"?>
<p:tagLst xmlns:a="http://schemas.openxmlformats.org/drawingml/2006/main" xmlns:r="http://schemas.openxmlformats.org/officeDocument/2006/relationships" xmlns:p="http://schemas.openxmlformats.org/presentationml/2006/main">
  <p:tag name="AS_UNIQUEID" val="901"/>
  <p:tag name="KSO_WM_BEAUTIFY_FLAG" val=""/>
</p:tagLst>
</file>

<file path=ppt/tags/tag234.xml><?xml version="1.0" encoding="utf-8"?>
<p:tagLst xmlns:a="http://schemas.openxmlformats.org/drawingml/2006/main" xmlns:r="http://schemas.openxmlformats.org/officeDocument/2006/relationships" xmlns:p="http://schemas.openxmlformats.org/presentationml/2006/main">
  <p:tag name="AS_UNIQUEID" val="902"/>
  <p:tag name="KSO_WM_BEAUTIFY_FLAG" val=""/>
</p:tagLst>
</file>

<file path=ppt/tags/tag235.xml><?xml version="1.0" encoding="utf-8"?>
<p:tagLst xmlns:a="http://schemas.openxmlformats.org/drawingml/2006/main" xmlns:r="http://schemas.openxmlformats.org/officeDocument/2006/relationships" xmlns:p="http://schemas.openxmlformats.org/presentationml/2006/main">
  <p:tag name="AS_UNIQUEID" val="903"/>
  <p:tag name="KSO_WM_BEAUTIFY_FLAG" val=""/>
</p:tagLst>
</file>

<file path=ppt/tags/tag236.xml><?xml version="1.0" encoding="utf-8"?>
<p:tagLst xmlns:a="http://schemas.openxmlformats.org/drawingml/2006/main" xmlns:r="http://schemas.openxmlformats.org/officeDocument/2006/relationships" xmlns:p="http://schemas.openxmlformats.org/presentationml/2006/main">
  <p:tag name="AS_UNIQUEID" val="904"/>
  <p:tag name="KSO_WM_BEAUTIFY_FLAG" val=""/>
</p:tagLst>
</file>

<file path=ppt/tags/tag237.xml><?xml version="1.0" encoding="utf-8"?>
<p:tagLst xmlns:a="http://schemas.openxmlformats.org/drawingml/2006/main" xmlns:r="http://schemas.openxmlformats.org/officeDocument/2006/relationships" xmlns:p="http://schemas.openxmlformats.org/presentationml/2006/main">
  <p:tag name="AS_UNIQUEID" val="896"/>
  <p:tag name="KSO_WM_BEAUTIFY_FLAG" val=""/>
</p:tagLst>
</file>

<file path=ppt/tags/tag238.xml><?xml version="1.0" encoding="utf-8"?>
<p:tagLst xmlns:a="http://schemas.openxmlformats.org/drawingml/2006/main" xmlns:r="http://schemas.openxmlformats.org/officeDocument/2006/relationships" xmlns:p="http://schemas.openxmlformats.org/presentationml/2006/main">
  <p:tag name="AS_UNIQUEID" val="897"/>
  <p:tag name="KSO_WM_BEAUTIFY_FLAG" val=""/>
</p:tagLst>
</file>

<file path=ppt/tags/tag239.xml><?xml version="1.0" encoding="utf-8"?>
<p:tagLst xmlns:a="http://schemas.openxmlformats.org/drawingml/2006/main" xmlns:r="http://schemas.openxmlformats.org/officeDocument/2006/relationships" xmlns:p="http://schemas.openxmlformats.org/presentationml/2006/main">
  <p:tag name="AS_UNIQUEID" val="890"/>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AS_UNIQUEID" val="697"/>
</p:tagLst>
</file>

<file path=ppt/tags/tag240.xml><?xml version="1.0" encoding="utf-8"?>
<p:tagLst xmlns:a="http://schemas.openxmlformats.org/drawingml/2006/main" xmlns:r="http://schemas.openxmlformats.org/officeDocument/2006/relationships" xmlns:p="http://schemas.openxmlformats.org/presentationml/2006/main">
  <p:tag name="AS_UNIQUEID" val="891"/>
  <p:tag name="KSO_WM_BEAUTIFY_FLAG" val=""/>
</p:tagLst>
</file>

<file path=ppt/tags/tag241.xml><?xml version="1.0" encoding="utf-8"?>
<p:tagLst xmlns:a="http://schemas.openxmlformats.org/drawingml/2006/main" xmlns:r="http://schemas.openxmlformats.org/officeDocument/2006/relationships" xmlns:p="http://schemas.openxmlformats.org/presentationml/2006/main">
  <p:tag name="AS_UNIQUEID" val="892"/>
  <p:tag name="KSO_WM_BEAUTIFY_FLAG" val=""/>
</p:tagLst>
</file>

<file path=ppt/tags/tag242.xml><?xml version="1.0" encoding="utf-8"?>
<p:tagLst xmlns:a="http://schemas.openxmlformats.org/drawingml/2006/main" xmlns:r="http://schemas.openxmlformats.org/officeDocument/2006/relationships" xmlns:p="http://schemas.openxmlformats.org/presentationml/2006/main">
  <p:tag name="AS_UNIQUEID" val="936"/>
  <p:tag name="KSO_WM_BEAUTIFY_FLAG" val=""/>
</p:tagLst>
</file>

<file path=ppt/tags/tag243.xml><?xml version="1.0" encoding="utf-8"?>
<p:tagLst xmlns:a="http://schemas.openxmlformats.org/drawingml/2006/main" xmlns:r="http://schemas.openxmlformats.org/officeDocument/2006/relationships" xmlns:p="http://schemas.openxmlformats.org/presentationml/2006/main">
  <p:tag name="AS_UNIQUEID" val="937"/>
</p:tagLst>
</file>

<file path=ppt/tags/tag244.xml><?xml version="1.0" encoding="utf-8"?>
<p:tagLst xmlns:a="http://schemas.openxmlformats.org/drawingml/2006/main" xmlns:r="http://schemas.openxmlformats.org/officeDocument/2006/relationships" xmlns:p="http://schemas.openxmlformats.org/presentationml/2006/main">
  <p:tag name="AS_UNIQUEID" val="94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45.xml><?xml version="1.0" encoding="utf-8"?>
<p:tagLst xmlns:a="http://schemas.openxmlformats.org/drawingml/2006/main" xmlns:r="http://schemas.openxmlformats.org/officeDocument/2006/relationships" xmlns:p="http://schemas.openxmlformats.org/presentationml/2006/main">
  <p:tag name="AS_UNIQUEID" val="942"/>
</p:tagLst>
</file>

<file path=ppt/tags/tag246.xml><?xml version="1.0" encoding="utf-8"?>
<p:tagLst xmlns:a="http://schemas.openxmlformats.org/drawingml/2006/main" xmlns:r="http://schemas.openxmlformats.org/officeDocument/2006/relationships" xmlns:p="http://schemas.openxmlformats.org/presentationml/2006/main">
  <p:tag name="AS_UNIQUEID" val="943"/>
</p:tagLst>
</file>

<file path=ppt/tags/tag247.xml><?xml version="1.0" encoding="utf-8"?>
<p:tagLst xmlns:a="http://schemas.openxmlformats.org/drawingml/2006/main" xmlns:r="http://schemas.openxmlformats.org/officeDocument/2006/relationships" xmlns:p="http://schemas.openxmlformats.org/presentationml/2006/main">
  <p:tag name="AS_UNIQUEID" val="938"/>
  <p:tag name="KSO_WM_BEAUTIFY_FLAG" val=""/>
</p:tagLst>
</file>

<file path=ppt/tags/tag248.xml><?xml version="1.0" encoding="utf-8"?>
<p:tagLst xmlns:a="http://schemas.openxmlformats.org/drawingml/2006/main" xmlns:r="http://schemas.openxmlformats.org/officeDocument/2006/relationships" xmlns:p="http://schemas.openxmlformats.org/presentationml/2006/main">
  <p:tag name="AS_UNIQUEID" val="939"/>
  <p:tag name="KSO_WM_BEAUTIFY_FLAG" val=""/>
</p:tagLst>
</file>

<file path=ppt/tags/tag249.xml><?xml version="1.0" encoding="utf-8"?>
<p:tagLst xmlns:a="http://schemas.openxmlformats.org/drawingml/2006/main" xmlns:r="http://schemas.openxmlformats.org/officeDocument/2006/relationships" xmlns:p="http://schemas.openxmlformats.org/presentationml/2006/main">
  <p:tag name="AS_UNIQUEID" val="940"/>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AS_UNIQUEID" val="698"/>
</p:tagLst>
</file>

<file path=ppt/tags/tag250.xml><?xml version="1.0" encoding="utf-8"?>
<p:tagLst xmlns:a="http://schemas.openxmlformats.org/drawingml/2006/main" xmlns:r="http://schemas.openxmlformats.org/officeDocument/2006/relationships" xmlns:p="http://schemas.openxmlformats.org/presentationml/2006/main">
  <p:tag name="AS_UNIQUEID" val="945"/>
</p:tagLst>
</file>

<file path=ppt/tags/tag251.xml><?xml version="1.0" encoding="utf-8"?>
<p:tagLst xmlns:a="http://schemas.openxmlformats.org/drawingml/2006/main" xmlns:r="http://schemas.openxmlformats.org/officeDocument/2006/relationships" xmlns:p="http://schemas.openxmlformats.org/presentationml/2006/main">
  <p:tag name="AS_UNIQUEID" val="946"/>
  <p:tag name="KSO_WM_BEAUTIFY_FLAG" val=""/>
</p:tagLst>
</file>

<file path=ppt/tags/tag252.xml><?xml version="1.0" encoding="utf-8"?>
<p:tagLst xmlns:a="http://schemas.openxmlformats.org/drawingml/2006/main" xmlns:r="http://schemas.openxmlformats.org/officeDocument/2006/relationships" xmlns:p="http://schemas.openxmlformats.org/presentationml/2006/main">
  <p:tag name="AS_UNIQUEID" val="947"/>
</p:tagLst>
</file>

<file path=ppt/tags/tag253.xml><?xml version="1.0" encoding="utf-8"?>
<p:tagLst xmlns:a="http://schemas.openxmlformats.org/drawingml/2006/main" xmlns:r="http://schemas.openxmlformats.org/officeDocument/2006/relationships" xmlns:p="http://schemas.openxmlformats.org/presentationml/2006/main">
  <p:tag name="AS_UNIQUEID" val="95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54.xml><?xml version="1.0" encoding="utf-8"?>
<p:tagLst xmlns:a="http://schemas.openxmlformats.org/drawingml/2006/main" xmlns:r="http://schemas.openxmlformats.org/officeDocument/2006/relationships" xmlns:p="http://schemas.openxmlformats.org/presentationml/2006/main">
  <p:tag name="AS_UNIQUEID" val="952"/>
  <p:tag name="KSO_WM_BEAUTIFY_FLAG" val=""/>
</p:tagLst>
</file>

<file path=ppt/tags/tag255.xml><?xml version="1.0" encoding="utf-8"?>
<p:tagLst xmlns:a="http://schemas.openxmlformats.org/drawingml/2006/main" xmlns:r="http://schemas.openxmlformats.org/officeDocument/2006/relationships" xmlns:p="http://schemas.openxmlformats.org/presentationml/2006/main">
  <p:tag name="AS_UNIQUEID" val="953"/>
</p:tagLst>
</file>

<file path=ppt/tags/tag256.xml><?xml version="1.0" encoding="utf-8"?>
<p:tagLst xmlns:a="http://schemas.openxmlformats.org/drawingml/2006/main" xmlns:r="http://schemas.openxmlformats.org/officeDocument/2006/relationships" xmlns:p="http://schemas.openxmlformats.org/presentationml/2006/main">
  <p:tag name="AS_UNIQUEID" val="954"/>
</p:tagLst>
</file>

<file path=ppt/tags/tag257.xml><?xml version="1.0" encoding="utf-8"?>
<p:tagLst xmlns:a="http://schemas.openxmlformats.org/drawingml/2006/main" xmlns:r="http://schemas.openxmlformats.org/officeDocument/2006/relationships" xmlns:p="http://schemas.openxmlformats.org/presentationml/2006/main">
  <p:tag name="AS_UNIQUEID" val="955"/>
</p:tagLst>
</file>

<file path=ppt/tags/tag258.xml><?xml version="1.0" encoding="utf-8"?>
<p:tagLst xmlns:a="http://schemas.openxmlformats.org/drawingml/2006/main" xmlns:r="http://schemas.openxmlformats.org/officeDocument/2006/relationships" xmlns:p="http://schemas.openxmlformats.org/presentationml/2006/main">
  <p:tag name="AS_UNIQUEID" val="956"/>
</p:tagLst>
</file>

<file path=ppt/tags/tag259.xml><?xml version="1.0" encoding="utf-8"?>
<p:tagLst xmlns:a="http://schemas.openxmlformats.org/drawingml/2006/main" xmlns:r="http://schemas.openxmlformats.org/officeDocument/2006/relationships" xmlns:p="http://schemas.openxmlformats.org/presentationml/2006/main">
  <p:tag name="AS_UNIQUEID" val="957"/>
</p:tagLst>
</file>

<file path=ppt/tags/tag26.xml><?xml version="1.0" encoding="utf-8"?>
<p:tagLst xmlns:a="http://schemas.openxmlformats.org/drawingml/2006/main" xmlns:r="http://schemas.openxmlformats.org/officeDocument/2006/relationships" xmlns:p="http://schemas.openxmlformats.org/presentationml/2006/main">
  <p:tag name="AS_UNIQUEID" val="710"/>
</p:tagLst>
</file>

<file path=ppt/tags/tag260.xml><?xml version="1.0" encoding="utf-8"?>
<p:tagLst xmlns:a="http://schemas.openxmlformats.org/drawingml/2006/main" xmlns:r="http://schemas.openxmlformats.org/officeDocument/2006/relationships" xmlns:p="http://schemas.openxmlformats.org/presentationml/2006/main">
  <p:tag name="AS_UNIQUEID" val="958"/>
</p:tagLst>
</file>

<file path=ppt/tags/tag261.xml><?xml version="1.0" encoding="utf-8"?>
<p:tagLst xmlns:a="http://schemas.openxmlformats.org/drawingml/2006/main" xmlns:r="http://schemas.openxmlformats.org/officeDocument/2006/relationships" xmlns:p="http://schemas.openxmlformats.org/presentationml/2006/main">
  <p:tag name="AS_UNIQUEID" val="959"/>
</p:tagLst>
</file>

<file path=ppt/tags/tag262.xml><?xml version="1.0" encoding="utf-8"?>
<p:tagLst xmlns:a="http://schemas.openxmlformats.org/drawingml/2006/main" xmlns:r="http://schemas.openxmlformats.org/officeDocument/2006/relationships" xmlns:p="http://schemas.openxmlformats.org/presentationml/2006/main">
  <p:tag name="AS_UNIQUEID" val="960"/>
</p:tagLst>
</file>

<file path=ppt/tags/tag263.xml><?xml version="1.0" encoding="utf-8"?>
<p:tagLst xmlns:a="http://schemas.openxmlformats.org/drawingml/2006/main" xmlns:r="http://schemas.openxmlformats.org/officeDocument/2006/relationships" xmlns:p="http://schemas.openxmlformats.org/presentationml/2006/main">
  <p:tag name="AS_UNIQUEID" val="961"/>
</p:tagLst>
</file>

<file path=ppt/tags/tag264.xml><?xml version="1.0" encoding="utf-8"?>
<p:tagLst xmlns:a="http://schemas.openxmlformats.org/drawingml/2006/main" xmlns:r="http://schemas.openxmlformats.org/officeDocument/2006/relationships" xmlns:p="http://schemas.openxmlformats.org/presentationml/2006/main">
  <p:tag name="AS_UNIQUEID" val="962"/>
</p:tagLst>
</file>

<file path=ppt/tags/tag265.xml><?xml version="1.0" encoding="utf-8"?>
<p:tagLst xmlns:a="http://schemas.openxmlformats.org/drawingml/2006/main" xmlns:r="http://schemas.openxmlformats.org/officeDocument/2006/relationships" xmlns:p="http://schemas.openxmlformats.org/presentationml/2006/main">
  <p:tag name="AS_UNIQUEID" val="963"/>
</p:tagLst>
</file>

<file path=ppt/tags/tag266.xml><?xml version="1.0" encoding="utf-8"?>
<p:tagLst xmlns:a="http://schemas.openxmlformats.org/drawingml/2006/main" xmlns:r="http://schemas.openxmlformats.org/officeDocument/2006/relationships" xmlns:p="http://schemas.openxmlformats.org/presentationml/2006/main">
  <p:tag name="AS_UNIQUEID" val="964"/>
</p:tagLst>
</file>

<file path=ppt/tags/tag267.xml><?xml version="1.0" encoding="utf-8"?>
<p:tagLst xmlns:a="http://schemas.openxmlformats.org/drawingml/2006/main" xmlns:r="http://schemas.openxmlformats.org/officeDocument/2006/relationships" xmlns:p="http://schemas.openxmlformats.org/presentationml/2006/main">
  <p:tag name="AS_UNIQUEID" val="965"/>
</p:tagLst>
</file>

<file path=ppt/tags/tag268.xml><?xml version="1.0" encoding="utf-8"?>
<p:tagLst xmlns:a="http://schemas.openxmlformats.org/drawingml/2006/main" xmlns:r="http://schemas.openxmlformats.org/officeDocument/2006/relationships" xmlns:p="http://schemas.openxmlformats.org/presentationml/2006/main">
  <p:tag name="AS_UNIQUEID" val="966"/>
</p:tagLst>
</file>

<file path=ppt/tags/tag269.xml><?xml version="1.0" encoding="utf-8"?>
<p:tagLst xmlns:a="http://schemas.openxmlformats.org/drawingml/2006/main" xmlns:r="http://schemas.openxmlformats.org/officeDocument/2006/relationships" xmlns:p="http://schemas.openxmlformats.org/presentationml/2006/main">
  <p:tag name="AS_UNIQUEID" val="967"/>
</p:tagLst>
</file>

<file path=ppt/tags/tag27.xml><?xml version="1.0" encoding="utf-8"?>
<p:tagLst xmlns:a="http://schemas.openxmlformats.org/drawingml/2006/main" xmlns:r="http://schemas.openxmlformats.org/officeDocument/2006/relationships" xmlns:p="http://schemas.openxmlformats.org/presentationml/2006/main">
  <p:tag name="AS_UNIQUEID" val="711"/>
</p:tagLst>
</file>

<file path=ppt/tags/tag270.xml><?xml version="1.0" encoding="utf-8"?>
<p:tagLst xmlns:a="http://schemas.openxmlformats.org/drawingml/2006/main" xmlns:r="http://schemas.openxmlformats.org/officeDocument/2006/relationships" xmlns:p="http://schemas.openxmlformats.org/presentationml/2006/main">
  <p:tag name="AS_UNIQUEID" val="968"/>
</p:tagLst>
</file>

<file path=ppt/tags/tag271.xml><?xml version="1.0" encoding="utf-8"?>
<p:tagLst xmlns:a="http://schemas.openxmlformats.org/drawingml/2006/main" xmlns:r="http://schemas.openxmlformats.org/officeDocument/2006/relationships" xmlns:p="http://schemas.openxmlformats.org/presentationml/2006/main">
  <p:tag name="AS_UNIQUEID" val="969"/>
</p:tagLst>
</file>

<file path=ppt/tags/tag272.xml><?xml version="1.0" encoding="utf-8"?>
<p:tagLst xmlns:a="http://schemas.openxmlformats.org/drawingml/2006/main" xmlns:r="http://schemas.openxmlformats.org/officeDocument/2006/relationships" xmlns:p="http://schemas.openxmlformats.org/presentationml/2006/main">
  <p:tag name="AS_UNIQUEID" val="970"/>
</p:tagLst>
</file>

<file path=ppt/tags/tag273.xml><?xml version="1.0" encoding="utf-8"?>
<p:tagLst xmlns:a="http://schemas.openxmlformats.org/drawingml/2006/main" xmlns:r="http://schemas.openxmlformats.org/officeDocument/2006/relationships" xmlns:p="http://schemas.openxmlformats.org/presentationml/2006/main">
  <p:tag name="AS_UNIQUEID" val="973"/>
</p:tagLst>
</file>

<file path=ppt/tags/tag274.xml><?xml version="1.0" encoding="utf-8"?>
<p:tagLst xmlns:a="http://schemas.openxmlformats.org/drawingml/2006/main" xmlns:r="http://schemas.openxmlformats.org/officeDocument/2006/relationships" xmlns:p="http://schemas.openxmlformats.org/presentationml/2006/main">
  <p:tag name="AS_UNIQUEID" val="971"/>
</p:tagLst>
</file>

<file path=ppt/tags/tag275.xml><?xml version="1.0" encoding="utf-8"?>
<p:tagLst xmlns:a="http://schemas.openxmlformats.org/drawingml/2006/main" xmlns:r="http://schemas.openxmlformats.org/officeDocument/2006/relationships" xmlns:p="http://schemas.openxmlformats.org/presentationml/2006/main">
  <p:tag name="AS_UNIQUEID" val="972"/>
</p:tagLst>
</file>

<file path=ppt/tags/tag276.xml><?xml version="1.0" encoding="utf-8"?>
<p:tagLst xmlns:a="http://schemas.openxmlformats.org/drawingml/2006/main" xmlns:r="http://schemas.openxmlformats.org/officeDocument/2006/relationships" xmlns:p="http://schemas.openxmlformats.org/presentationml/2006/main">
  <p:tag name="AS_UNIQUEID" val="948"/>
  <p:tag name="KSO_WM_BEAUTIFY_FLAG" val=""/>
</p:tagLst>
</file>

<file path=ppt/tags/tag277.xml><?xml version="1.0" encoding="utf-8"?>
<p:tagLst xmlns:a="http://schemas.openxmlformats.org/drawingml/2006/main" xmlns:r="http://schemas.openxmlformats.org/officeDocument/2006/relationships" xmlns:p="http://schemas.openxmlformats.org/presentationml/2006/main">
  <p:tag name="AS_UNIQUEID" val="949"/>
  <p:tag name="KSO_WM_BEAUTIFY_FLAG" val=""/>
</p:tagLst>
</file>

<file path=ppt/tags/tag278.xml><?xml version="1.0" encoding="utf-8"?>
<p:tagLst xmlns:a="http://schemas.openxmlformats.org/drawingml/2006/main" xmlns:r="http://schemas.openxmlformats.org/officeDocument/2006/relationships" xmlns:p="http://schemas.openxmlformats.org/presentationml/2006/main">
  <p:tag name="AS_UNIQUEID" val="950"/>
  <p:tag name="KSO_WM_BEAUTIFY_FLAG" val=""/>
</p:tagLst>
</file>

<file path=ppt/tags/tag279.xml><?xml version="1.0" encoding="utf-8"?>
<p:tagLst xmlns:a="http://schemas.openxmlformats.org/drawingml/2006/main" xmlns:r="http://schemas.openxmlformats.org/officeDocument/2006/relationships" xmlns:p="http://schemas.openxmlformats.org/presentationml/2006/main">
  <p:tag name="AS_UNIQUEID" val="975"/>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AS_UNIQUEID" val="712"/>
</p:tagLst>
</file>

<file path=ppt/tags/tag280.xml><?xml version="1.0" encoding="utf-8"?>
<p:tagLst xmlns:a="http://schemas.openxmlformats.org/drawingml/2006/main" xmlns:r="http://schemas.openxmlformats.org/officeDocument/2006/relationships" xmlns:p="http://schemas.openxmlformats.org/presentationml/2006/main">
  <p:tag name="AS_UNIQUEID" val="976"/>
</p:tagLst>
</file>

<file path=ppt/tags/tag281.xml><?xml version="1.0" encoding="utf-8"?>
<p:tagLst xmlns:a="http://schemas.openxmlformats.org/drawingml/2006/main" xmlns:r="http://schemas.openxmlformats.org/officeDocument/2006/relationships" xmlns:p="http://schemas.openxmlformats.org/presentationml/2006/main">
  <p:tag name="AS_UNIQUEID" val="98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82.xml><?xml version="1.0" encoding="utf-8"?>
<p:tagLst xmlns:a="http://schemas.openxmlformats.org/drawingml/2006/main" xmlns:r="http://schemas.openxmlformats.org/officeDocument/2006/relationships" xmlns:p="http://schemas.openxmlformats.org/presentationml/2006/main">
  <p:tag name="AS_UNIQUEID" val="981"/>
</p:tagLst>
</file>

<file path=ppt/tags/tag283.xml><?xml version="1.0" encoding="utf-8"?>
<p:tagLst xmlns:a="http://schemas.openxmlformats.org/drawingml/2006/main" xmlns:r="http://schemas.openxmlformats.org/officeDocument/2006/relationships" xmlns:p="http://schemas.openxmlformats.org/presentationml/2006/main">
  <p:tag name="AS_UNIQUEID" val="982"/>
  <p:tag name="KSO_WM_BEAUTIFY_FLAG" val=""/>
</p:tagLst>
</file>

<file path=ppt/tags/tag284.xml><?xml version="1.0" encoding="utf-8"?>
<p:tagLst xmlns:a="http://schemas.openxmlformats.org/drawingml/2006/main" xmlns:r="http://schemas.openxmlformats.org/officeDocument/2006/relationships" xmlns:p="http://schemas.openxmlformats.org/presentationml/2006/main">
  <p:tag name="AS_UNIQUEID" val="983"/>
  <p:tag name="KSO_WM_BEAUTIFY_FLAG" val=""/>
</p:tagLst>
</file>

<file path=ppt/tags/tag285.xml><?xml version="1.0" encoding="utf-8"?>
<p:tagLst xmlns:a="http://schemas.openxmlformats.org/drawingml/2006/main" xmlns:r="http://schemas.openxmlformats.org/officeDocument/2006/relationships" xmlns:p="http://schemas.openxmlformats.org/presentationml/2006/main">
  <p:tag name="AS_UNIQUEID" val="984"/>
  <p:tag name="KSO_WM_BEAUTIFY_FLAG" val=""/>
</p:tagLst>
</file>

<file path=ppt/tags/tag286.xml><?xml version="1.0" encoding="utf-8"?>
<p:tagLst xmlns:a="http://schemas.openxmlformats.org/drawingml/2006/main" xmlns:r="http://schemas.openxmlformats.org/officeDocument/2006/relationships" xmlns:p="http://schemas.openxmlformats.org/presentationml/2006/main">
  <p:tag name="AS_UNIQUEID" val="985"/>
  <p:tag name="KSO_WM_BEAUTIFY_FLAG" val=""/>
</p:tagLst>
</file>

<file path=ppt/tags/tag287.xml><?xml version="1.0" encoding="utf-8"?>
<p:tagLst xmlns:a="http://schemas.openxmlformats.org/drawingml/2006/main" xmlns:r="http://schemas.openxmlformats.org/officeDocument/2006/relationships" xmlns:p="http://schemas.openxmlformats.org/presentationml/2006/main">
  <p:tag name="AS_UNIQUEID" val="986"/>
  <p:tag name="KSO_WM_BEAUTIFY_FLAG" val=""/>
</p:tagLst>
</file>

<file path=ppt/tags/tag288.xml><?xml version="1.0" encoding="utf-8"?>
<p:tagLst xmlns:a="http://schemas.openxmlformats.org/drawingml/2006/main" xmlns:r="http://schemas.openxmlformats.org/officeDocument/2006/relationships" xmlns:p="http://schemas.openxmlformats.org/presentationml/2006/main">
  <p:tag name="AS_UNIQUEID" val="987"/>
  <p:tag name="KSO_WM_BEAUTIFY_FLAG" val=""/>
</p:tagLst>
</file>

<file path=ppt/tags/tag289.xml><?xml version="1.0" encoding="utf-8"?>
<p:tagLst xmlns:a="http://schemas.openxmlformats.org/drawingml/2006/main" xmlns:r="http://schemas.openxmlformats.org/officeDocument/2006/relationships" xmlns:p="http://schemas.openxmlformats.org/presentationml/2006/main">
  <p:tag name="AS_UNIQUEID" val="988"/>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AS_UNIQUEID" val="713"/>
</p:tagLst>
</file>

<file path=ppt/tags/tag290.xml><?xml version="1.0" encoding="utf-8"?>
<p:tagLst xmlns:a="http://schemas.openxmlformats.org/drawingml/2006/main" xmlns:r="http://schemas.openxmlformats.org/officeDocument/2006/relationships" xmlns:p="http://schemas.openxmlformats.org/presentationml/2006/main">
  <p:tag name="AS_UNIQUEID" val="98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91.xml><?xml version="1.0" encoding="utf-8"?>
<p:tagLst xmlns:a="http://schemas.openxmlformats.org/drawingml/2006/main" xmlns:r="http://schemas.openxmlformats.org/officeDocument/2006/relationships" xmlns:p="http://schemas.openxmlformats.org/presentationml/2006/main">
  <p:tag name="AS_UNIQUEID" val="990"/>
  <p:tag name="KSO_WM_BEAUTIFY_FLAG" val=""/>
</p:tagLst>
</file>

<file path=ppt/tags/tag292.xml><?xml version="1.0" encoding="utf-8"?>
<p:tagLst xmlns:a="http://schemas.openxmlformats.org/drawingml/2006/main" xmlns:r="http://schemas.openxmlformats.org/officeDocument/2006/relationships" xmlns:p="http://schemas.openxmlformats.org/presentationml/2006/main">
  <p:tag name="AS_UNIQUEID" val="991"/>
</p:tagLst>
</file>

<file path=ppt/tags/tag293.xml><?xml version="1.0" encoding="utf-8"?>
<p:tagLst xmlns:a="http://schemas.openxmlformats.org/drawingml/2006/main" xmlns:r="http://schemas.openxmlformats.org/officeDocument/2006/relationships" xmlns:p="http://schemas.openxmlformats.org/presentationml/2006/main">
  <p:tag name="AS_UNIQUEID" val="992"/>
</p:tagLst>
</file>

<file path=ppt/tags/tag294.xml><?xml version="1.0" encoding="utf-8"?>
<p:tagLst xmlns:a="http://schemas.openxmlformats.org/drawingml/2006/main" xmlns:r="http://schemas.openxmlformats.org/officeDocument/2006/relationships" xmlns:p="http://schemas.openxmlformats.org/presentationml/2006/main">
  <p:tag name="AS_UNIQUEID" val="993"/>
</p:tagLst>
</file>

<file path=ppt/tags/tag295.xml><?xml version="1.0" encoding="utf-8"?>
<p:tagLst xmlns:a="http://schemas.openxmlformats.org/drawingml/2006/main" xmlns:r="http://schemas.openxmlformats.org/officeDocument/2006/relationships" xmlns:p="http://schemas.openxmlformats.org/presentationml/2006/main">
  <p:tag name="AS_UNIQUEID" val="994"/>
</p:tagLst>
</file>

<file path=ppt/tags/tag296.xml><?xml version="1.0" encoding="utf-8"?>
<p:tagLst xmlns:a="http://schemas.openxmlformats.org/drawingml/2006/main" xmlns:r="http://schemas.openxmlformats.org/officeDocument/2006/relationships" xmlns:p="http://schemas.openxmlformats.org/presentationml/2006/main">
  <p:tag name="AS_UNIQUEID" val="977"/>
  <p:tag name="KSO_WM_BEAUTIFY_FLAG" val=""/>
</p:tagLst>
</file>

<file path=ppt/tags/tag297.xml><?xml version="1.0" encoding="utf-8"?>
<p:tagLst xmlns:a="http://schemas.openxmlformats.org/drawingml/2006/main" xmlns:r="http://schemas.openxmlformats.org/officeDocument/2006/relationships" xmlns:p="http://schemas.openxmlformats.org/presentationml/2006/main">
  <p:tag name="AS_UNIQUEID" val="978"/>
  <p:tag name="KSO_WM_BEAUTIFY_FLAG" val=""/>
</p:tagLst>
</file>

<file path=ppt/tags/tag298.xml><?xml version="1.0" encoding="utf-8"?>
<p:tagLst xmlns:a="http://schemas.openxmlformats.org/drawingml/2006/main" xmlns:r="http://schemas.openxmlformats.org/officeDocument/2006/relationships" xmlns:p="http://schemas.openxmlformats.org/presentationml/2006/main">
  <p:tag name="AS_UNIQUEID" val="979"/>
  <p:tag name="KSO_WM_BEAUTIFY_FLAG" val=""/>
</p:tagLst>
</file>

<file path=ppt/tags/tag299.xml><?xml version="1.0" encoding="utf-8"?>
<p:tagLst xmlns:a="http://schemas.openxmlformats.org/drawingml/2006/main" xmlns:r="http://schemas.openxmlformats.org/officeDocument/2006/relationships" xmlns:p="http://schemas.openxmlformats.org/presentationml/2006/main">
  <p:tag name="AS_UNIQUEID" val="996"/>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AS_UNIQUEID" val="701"/>
  <p:tag name="KSO_WM_BEAUTIFY_FLAG" val=""/>
</p:tagLst>
</file>

<file path=ppt/tags/tag30.xml><?xml version="1.0" encoding="utf-8"?>
<p:tagLst xmlns:a="http://schemas.openxmlformats.org/drawingml/2006/main" xmlns:r="http://schemas.openxmlformats.org/officeDocument/2006/relationships" xmlns:p="http://schemas.openxmlformats.org/presentationml/2006/main">
  <p:tag name="AS_UNIQUEID" val="714"/>
</p:tagLst>
</file>

<file path=ppt/tags/tag300.xml><?xml version="1.0" encoding="utf-8"?>
<p:tagLst xmlns:a="http://schemas.openxmlformats.org/drawingml/2006/main" xmlns:r="http://schemas.openxmlformats.org/officeDocument/2006/relationships" xmlns:p="http://schemas.openxmlformats.org/presentationml/2006/main">
  <p:tag name="AS_UNIQUEID" val="997"/>
</p:tagLst>
</file>

<file path=ppt/tags/tag301.xml><?xml version="1.0" encoding="utf-8"?>
<p:tagLst xmlns:a="http://schemas.openxmlformats.org/drawingml/2006/main" xmlns:r="http://schemas.openxmlformats.org/officeDocument/2006/relationships" xmlns:p="http://schemas.openxmlformats.org/presentationml/2006/main">
  <p:tag name="AS_UNIQUEID" val="100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02.xml><?xml version="1.0" encoding="utf-8"?>
<p:tagLst xmlns:a="http://schemas.openxmlformats.org/drawingml/2006/main" xmlns:r="http://schemas.openxmlformats.org/officeDocument/2006/relationships" xmlns:p="http://schemas.openxmlformats.org/presentationml/2006/main">
  <p:tag name="AS_UNIQUEID" val="1002"/>
  <p:tag name="KSO_WM_BEAUTIFY_FLAG" val=""/>
</p:tagLst>
</file>

<file path=ppt/tags/tag303.xml><?xml version="1.0" encoding="utf-8"?>
<p:tagLst xmlns:a="http://schemas.openxmlformats.org/drawingml/2006/main" xmlns:r="http://schemas.openxmlformats.org/officeDocument/2006/relationships" xmlns:p="http://schemas.openxmlformats.org/presentationml/2006/main">
  <p:tag name="AS_UNIQUEID" val="1003"/>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04.xml><?xml version="1.0" encoding="utf-8"?>
<p:tagLst xmlns:a="http://schemas.openxmlformats.org/drawingml/2006/main" xmlns:r="http://schemas.openxmlformats.org/officeDocument/2006/relationships" xmlns:p="http://schemas.openxmlformats.org/presentationml/2006/main">
  <p:tag name="AS_UNIQUEID" val="1004"/>
</p:tagLst>
</file>

<file path=ppt/tags/tag305.xml><?xml version="1.0" encoding="utf-8"?>
<p:tagLst xmlns:a="http://schemas.openxmlformats.org/drawingml/2006/main" xmlns:r="http://schemas.openxmlformats.org/officeDocument/2006/relationships" xmlns:p="http://schemas.openxmlformats.org/presentationml/2006/main">
  <p:tag name="AS_UNIQUEID" val="1007"/>
</p:tagLst>
</file>

<file path=ppt/tags/tag306.xml><?xml version="1.0" encoding="utf-8"?>
<p:tagLst xmlns:a="http://schemas.openxmlformats.org/drawingml/2006/main" xmlns:r="http://schemas.openxmlformats.org/officeDocument/2006/relationships" xmlns:p="http://schemas.openxmlformats.org/presentationml/2006/main">
  <p:tag name="AS_UNIQUEID" val="1010"/>
</p:tagLst>
</file>

<file path=ppt/tags/tag307.xml><?xml version="1.0" encoding="utf-8"?>
<p:tagLst xmlns:a="http://schemas.openxmlformats.org/drawingml/2006/main" xmlns:r="http://schemas.openxmlformats.org/officeDocument/2006/relationships" xmlns:p="http://schemas.openxmlformats.org/presentationml/2006/main">
  <p:tag name="AS_UNIQUEID" val="1017"/>
</p:tagLst>
</file>

<file path=ppt/tags/tag308.xml><?xml version="1.0" encoding="utf-8"?>
<p:tagLst xmlns:a="http://schemas.openxmlformats.org/drawingml/2006/main" xmlns:r="http://schemas.openxmlformats.org/officeDocument/2006/relationships" xmlns:p="http://schemas.openxmlformats.org/presentationml/2006/main">
  <p:tag name="AS_UNIQUEID" val="1021"/>
  <p:tag name="KSO_WM_BEAUTIFY_FLAG" val=""/>
</p:tagLst>
</file>

<file path=ppt/tags/tag309.xml><?xml version="1.0" encoding="utf-8"?>
<p:tagLst xmlns:a="http://schemas.openxmlformats.org/drawingml/2006/main" xmlns:r="http://schemas.openxmlformats.org/officeDocument/2006/relationships" xmlns:p="http://schemas.openxmlformats.org/presentationml/2006/main">
  <p:tag name="AS_UNIQUEID" val="1022"/>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AS_UNIQUEID" val="715"/>
</p:tagLst>
</file>

<file path=ppt/tags/tag310.xml><?xml version="1.0" encoding="utf-8"?>
<p:tagLst xmlns:a="http://schemas.openxmlformats.org/drawingml/2006/main" xmlns:r="http://schemas.openxmlformats.org/officeDocument/2006/relationships" xmlns:p="http://schemas.openxmlformats.org/presentationml/2006/main">
  <p:tag name="AS_UNIQUEID" val="1023"/>
  <p:tag name="KSO_WM_BEAUTIFY_FLAG" val=""/>
</p:tagLst>
</file>

<file path=ppt/tags/tag311.xml><?xml version="1.0" encoding="utf-8"?>
<p:tagLst xmlns:a="http://schemas.openxmlformats.org/drawingml/2006/main" xmlns:r="http://schemas.openxmlformats.org/officeDocument/2006/relationships" xmlns:p="http://schemas.openxmlformats.org/presentationml/2006/main">
  <p:tag name="AS_UNIQUEID" val="1024"/>
  <p:tag name="KSO_WM_BEAUTIFY_FLAG" val=""/>
</p:tagLst>
</file>

<file path=ppt/tags/tag312.xml><?xml version="1.0" encoding="utf-8"?>
<p:tagLst xmlns:a="http://schemas.openxmlformats.org/drawingml/2006/main" xmlns:r="http://schemas.openxmlformats.org/officeDocument/2006/relationships" xmlns:p="http://schemas.openxmlformats.org/presentationml/2006/main">
  <p:tag name="AS_UNIQUEID" val="1025"/>
</p:tagLst>
</file>

<file path=ppt/tags/tag313.xml><?xml version="1.0" encoding="utf-8"?>
<p:tagLst xmlns:a="http://schemas.openxmlformats.org/drawingml/2006/main" xmlns:r="http://schemas.openxmlformats.org/officeDocument/2006/relationships" xmlns:p="http://schemas.openxmlformats.org/presentationml/2006/main">
  <p:tag name="AS_UNIQUEID" val="1029"/>
  <p:tag name="KSO_WM_BEAUTIFY_FLAG" val=""/>
</p:tagLst>
</file>

<file path=ppt/tags/tag314.xml><?xml version="1.0" encoding="utf-8"?>
<p:tagLst xmlns:a="http://schemas.openxmlformats.org/drawingml/2006/main" xmlns:r="http://schemas.openxmlformats.org/officeDocument/2006/relationships" xmlns:p="http://schemas.openxmlformats.org/presentationml/2006/main">
  <p:tag name="AS_UNIQUEID" val="1030"/>
  <p:tag name="KSO_WM_BEAUTIFY_FLAG" val=""/>
</p:tagLst>
</file>

<file path=ppt/tags/tag315.xml><?xml version="1.0" encoding="utf-8"?>
<p:tagLst xmlns:a="http://schemas.openxmlformats.org/drawingml/2006/main" xmlns:r="http://schemas.openxmlformats.org/officeDocument/2006/relationships" xmlns:p="http://schemas.openxmlformats.org/presentationml/2006/main">
  <p:tag name="AS_UNIQUEID" val="1031"/>
</p:tagLst>
</file>

<file path=ppt/tags/tag316.xml><?xml version="1.0" encoding="utf-8"?>
<p:tagLst xmlns:a="http://schemas.openxmlformats.org/drawingml/2006/main" xmlns:r="http://schemas.openxmlformats.org/officeDocument/2006/relationships" xmlns:p="http://schemas.openxmlformats.org/presentationml/2006/main">
  <p:tag name="AS_UNIQUEID" val="1034"/>
</p:tagLst>
</file>

<file path=ppt/tags/tag317.xml><?xml version="1.0" encoding="utf-8"?>
<p:tagLst xmlns:a="http://schemas.openxmlformats.org/drawingml/2006/main" xmlns:r="http://schemas.openxmlformats.org/officeDocument/2006/relationships" xmlns:p="http://schemas.openxmlformats.org/presentationml/2006/main">
  <p:tag name="AS_UNIQUEID" val="1037"/>
</p:tagLst>
</file>

<file path=ppt/tags/tag318.xml><?xml version="1.0" encoding="utf-8"?>
<p:tagLst xmlns:a="http://schemas.openxmlformats.org/drawingml/2006/main" xmlns:r="http://schemas.openxmlformats.org/officeDocument/2006/relationships" xmlns:p="http://schemas.openxmlformats.org/presentationml/2006/main">
  <p:tag name="AS_UNIQUEID" val="1038"/>
</p:tagLst>
</file>

<file path=ppt/tags/tag319.xml><?xml version="1.0" encoding="utf-8"?>
<p:tagLst xmlns:a="http://schemas.openxmlformats.org/drawingml/2006/main" xmlns:r="http://schemas.openxmlformats.org/officeDocument/2006/relationships" xmlns:p="http://schemas.openxmlformats.org/presentationml/2006/main">
  <p:tag name="AS_UNIQUEID" val="1039"/>
</p:tagLst>
</file>

<file path=ppt/tags/tag32.xml><?xml version="1.0" encoding="utf-8"?>
<p:tagLst xmlns:a="http://schemas.openxmlformats.org/drawingml/2006/main" xmlns:r="http://schemas.openxmlformats.org/officeDocument/2006/relationships" xmlns:p="http://schemas.openxmlformats.org/presentationml/2006/main">
  <p:tag name="AS_UNIQUEID" val="718"/>
  <p:tag name="KSO_WM_BEAUTIFY_FLAG" val=""/>
</p:tagLst>
</file>

<file path=ppt/tags/tag320.xml><?xml version="1.0" encoding="utf-8"?>
<p:tagLst xmlns:a="http://schemas.openxmlformats.org/drawingml/2006/main" xmlns:r="http://schemas.openxmlformats.org/officeDocument/2006/relationships" xmlns:p="http://schemas.openxmlformats.org/presentationml/2006/main">
  <p:tag name="AS_UNIQUEID" val="1040"/>
</p:tagLst>
</file>

<file path=ppt/tags/tag321.xml><?xml version="1.0" encoding="utf-8"?>
<p:tagLst xmlns:a="http://schemas.openxmlformats.org/drawingml/2006/main" xmlns:r="http://schemas.openxmlformats.org/officeDocument/2006/relationships" xmlns:p="http://schemas.openxmlformats.org/presentationml/2006/main">
  <p:tag name="AS_UNIQUEID" val="1035"/>
  <p:tag name="KSO_WM_BEAUTIFY_FLAG" val=""/>
</p:tagLst>
</file>

<file path=ppt/tags/tag322.xml><?xml version="1.0" encoding="utf-8"?>
<p:tagLst xmlns:a="http://schemas.openxmlformats.org/drawingml/2006/main" xmlns:r="http://schemas.openxmlformats.org/officeDocument/2006/relationships" xmlns:p="http://schemas.openxmlformats.org/presentationml/2006/main">
  <p:tag name="AS_UNIQUEID" val="1036"/>
  <p:tag name="KSO_WM_BEAUTIFY_FLAG" val=""/>
</p:tagLst>
</file>

<file path=ppt/tags/tag323.xml><?xml version="1.0" encoding="utf-8"?>
<p:tagLst xmlns:a="http://schemas.openxmlformats.org/drawingml/2006/main" xmlns:r="http://schemas.openxmlformats.org/officeDocument/2006/relationships" xmlns:p="http://schemas.openxmlformats.org/presentationml/2006/main">
  <p:tag name="AS_UNIQUEID" val="1032"/>
  <p:tag name="KSO_WM_BEAUTIFY_FLAG" val=""/>
</p:tagLst>
</file>

<file path=ppt/tags/tag324.xml><?xml version="1.0" encoding="utf-8"?>
<p:tagLst xmlns:a="http://schemas.openxmlformats.org/drawingml/2006/main" xmlns:r="http://schemas.openxmlformats.org/officeDocument/2006/relationships" xmlns:p="http://schemas.openxmlformats.org/presentationml/2006/main">
  <p:tag name="AS_UNIQUEID" val="1033"/>
  <p:tag name="KSO_WM_BEAUTIFY_FLAG" val=""/>
</p:tagLst>
</file>

<file path=ppt/tags/tag325.xml><?xml version="1.0" encoding="utf-8"?>
<p:tagLst xmlns:a="http://schemas.openxmlformats.org/drawingml/2006/main" xmlns:r="http://schemas.openxmlformats.org/officeDocument/2006/relationships" xmlns:p="http://schemas.openxmlformats.org/presentationml/2006/main">
  <p:tag name="AS_UNIQUEID" val="1026"/>
  <p:tag name="KSO_WM_BEAUTIFY_FLAG" val=""/>
</p:tagLst>
</file>

<file path=ppt/tags/tag326.xml><?xml version="1.0" encoding="utf-8"?>
<p:tagLst xmlns:a="http://schemas.openxmlformats.org/drawingml/2006/main" xmlns:r="http://schemas.openxmlformats.org/officeDocument/2006/relationships" xmlns:p="http://schemas.openxmlformats.org/presentationml/2006/main">
  <p:tag name="AS_UNIQUEID" val="1027"/>
  <p:tag name="KSO_WM_BEAUTIFY_FLAG" val=""/>
</p:tagLst>
</file>

<file path=ppt/tags/tag327.xml><?xml version="1.0" encoding="utf-8"?>
<p:tagLst xmlns:a="http://schemas.openxmlformats.org/drawingml/2006/main" xmlns:r="http://schemas.openxmlformats.org/officeDocument/2006/relationships" xmlns:p="http://schemas.openxmlformats.org/presentationml/2006/main">
  <p:tag name="AS_UNIQUEID" val="1028"/>
  <p:tag name="KSO_WM_BEAUTIFY_FLAG" val=""/>
</p:tagLst>
</file>

<file path=ppt/tags/tag328.xml><?xml version="1.0" encoding="utf-8"?>
<p:tagLst xmlns:a="http://schemas.openxmlformats.org/drawingml/2006/main" xmlns:r="http://schemas.openxmlformats.org/officeDocument/2006/relationships" xmlns:p="http://schemas.openxmlformats.org/presentationml/2006/main">
  <p:tag name="AS_UNIQUEID" val="1018"/>
  <p:tag name="KSO_WM_BEAUTIFY_FLAG" val=""/>
</p:tagLst>
</file>

<file path=ppt/tags/tag329.xml><?xml version="1.0" encoding="utf-8"?>
<p:tagLst xmlns:a="http://schemas.openxmlformats.org/drawingml/2006/main" xmlns:r="http://schemas.openxmlformats.org/officeDocument/2006/relationships" xmlns:p="http://schemas.openxmlformats.org/presentationml/2006/main">
  <p:tag name="AS_UNIQUEID" val="1019"/>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AS_UNIQUEID" val="719"/>
</p:tagLst>
</file>

<file path=ppt/tags/tag330.xml><?xml version="1.0" encoding="utf-8"?>
<p:tagLst xmlns:a="http://schemas.openxmlformats.org/drawingml/2006/main" xmlns:r="http://schemas.openxmlformats.org/officeDocument/2006/relationships" xmlns:p="http://schemas.openxmlformats.org/presentationml/2006/main">
  <p:tag name="AS_UNIQUEID" val="1020"/>
  <p:tag name="KSO_WM_BEAUTIFY_FLAG" val=""/>
</p:tagLst>
</file>

<file path=ppt/tags/tag331.xml><?xml version="1.0" encoding="utf-8"?>
<p:tagLst xmlns:a="http://schemas.openxmlformats.org/drawingml/2006/main" xmlns:r="http://schemas.openxmlformats.org/officeDocument/2006/relationships" xmlns:p="http://schemas.openxmlformats.org/presentationml/2006/main">
  <p:tag name="AS_UNIQUEID" val="1011"/>
  <p:tag name="KSO_WM_BEAUTIFY_FLAG" val=""/>
</p:tagLst>
</file>

<file path=ppt/tags/tag332.xml><?xml version="1.0" encoding="utf-8"?>
<p:tagLst xmlns:a="http://schemas.openxmlformats.org/drawingml/2006/main" xmlns:r="http://schemas.openxmlformats.org/officeDocument/2006/relationships" xmlns:p="http://schemas.openxmlformats.org/presentationml/2006/main">
  <p:tag name="AS_UNIQUEID" val="1012"/>
  <p:tag name="KSO_WM_BEAUTIFY_FLAG" val=""/>
</p:tagLst>
</file>

<file path=ppt/tags/tag333.xml><?xml version="1.0" encoding="utf-8"?>
<p:tagLst xmlns:a="http://schemas.openxmlformats.org/drawingml/2006/main" xmlns:r="http://schemas.openxmlformats.org/officeDocument/2006/relationships" xmlns:p="http://schemas.openxmlformats.org/presentationml/2006/main">
  <p:tag name="AS_UNIQUEID" val="1013"/>
  <p:tag name="KSO_WM_BEAUTIFY_FLAG" val=""/>
</p:tagLst>
</file>

<file path=ppt/tags/tag334.xml><?xml version="1.0" encoding="utf-8"?>
<p:tagLst xmlns:a="http://schemas.openxmlformats.org/drawingml/2006/main" xmlns:r="http://schemas.openxmlformats.org/officeDocument/2006/relationships" xmlns:p="http://schemas.openxmlformats.org/presentationml/2006/main">
  <p:tag name="AS_UNIQUEID" val="1014"/>
  <p:tag name="KSO_WM_BEAUTIFY_FLAG" val=""/>
</p:tagLst>
</file>

<file path=ppt/tags/tag335.xml><?xml version="1.0" encoding="utf-8"?>
<p:tagLst xmlns:a="http://schemas.openxmlformats.org/drawingml/2006/main" xmlns:r="http://schemas.openxmlformats.org/officeDocument/2006/relationships" xmlns:p="http://schemas.openxmlformats.org/presentationml/2006/main">
  <p:tag name="AS_UNIQUEID" val="1015"/>
  <p:tag name="KSO_WM_BEAUTIFY_FLAG" val=""/>
</p:tagLst>
</file>

<file path=ppt/tags/tag336.xml><?xml version="1.0" encoding="utf-8"?>
<p:tagLst xmlns:a="http://schemas.openxmlformats.org/drawingml/2006/main" xmlns:r="http://schemas.openxmlformats.org/officeDocument/2006/relationships" xmlns:p="http://schemas.openxmlformats.org/presentationml/2006/main">
  <p:tag name="AS_UNIQUEID" val="1016"/>
  <p:tag name="KSO_WM_BEAUTIFY_FLAG" val=""/>
</p:tagLst>
</file>

<file path=ppt/tags/tag337.xml><?xml version="1.0" encoding="utf-8"?>
<p:tagLst xmlns:a="http://schemas.openxmlformats.org/drawingml/2006/main" xmlns:r="http://schemas.openxmlformats.org/officeDocument/2006/relationships" xmlns:p="http://schemas.openxmlformats.org/presentationml/2006/main">
  <p:tag name="AS_UNIQUEID" val="1008"/>
  <p:tag name="KSO_WM_BEAUTIFY_FLAG" val=""/>
</p:tagLst>
</file>

<file path=ppt/tags/tag338.xml><?xml version="1.0" encoding="utf-8"?>
<p:tagLst xmlns:a="http://schemas.openxmlformats.org/drawingml/2006/main" xmlns:r="http://schemas.openxmlformats.org/officeDocument/2006/relationships" xmlns:p="http://schemas.openxmlformats.org/presentationml/2006/main">
  <p:tag name="AS_UNIQUEID" val="1009"/>
  <p:tag name="KSO_WM_BEAUTIFY_FLAG" val=""/>
</p:tagLst>
</file>

<file path=ppt/tags/tag339.xml><?xml version="1.0" encoding="utf-8"?>
<p:tagLst xmlns:a="http://schemas.openxmlformats.org/drawingml/2006/main" xmlns:r="http://schemas.openxmlformats.org/officeDocument/2006/relationships" xmlns:p="http://schemas.openxmlformats.org/presentationml/2006/main">
  <p:tag name="AS_UNIQUEID" val="1005"/>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AS_UNIQUEID" val="720"/>
</p:tagLst>
</file>

<file path=ppt/tags/tag340.xml><?xml version="1.0" encoding="utf-8"?>
<p:tagLst xmlns:a="http://schemas.openxmlformats.org/drawingml/2006/main" xmlns:r="http://schemas.openxmlformats.org/officeDocument/2006/relationships" xmlns:p="http://schemas.openxmlformats.org/presentationml/2006/main">
  <p:tag name="AS_UNIQUEID" val="1006"/>
  <p:tag name="KSO_WM_BEAUTIFY_FLAG" val=""/>
</p:tagLst>
</file>

<file path=ppt/tags/tag341.xml><?xml version="1.0" encoding="utf-8"?>
<p:tagLst xmlns:a="http://schemas.openxmlformats.org/drawingml/2006/main" xmlns:r="http://schemas.openxmlformats.org/officeDocument/2006/relationships" xmlns:p="http://schemas.openxmlformats.org/presentationml/2006/main">
  <p:tag name="AS_UNIQUEID" val="998"/>
  <p:tag name="KSO_WM_BEAUTIFY_FLAG" val=""/>
</p:tagLst>
</file>

<file path=ppt/tags/tag342.xml><?xml version="1.0" encoding="utf-8"?>
<p:tagLst xmlns:a="http://schemas.openxmlformats.org/drawingml/2006/main" xmlns:r="http://schemas.openxmlformats.org/officeDocument/2006/relationships" xmlns:p="http://schemas.openxmlformats.org/presentationml/2006/main">
  <p:tag name="AS_UNIQUEID" val="999"/>
  <p:tag name="KSO_WM_BEAUTIFY_FLAG" val=""/>
</p:tagLst>
</file>

<file path=ppt/tags/tag343.xml><?xml version="1.0" encoding="utf-8"?>
<p:tagLst xmlns:a="http://schemas.openxmlformats.org/drawingml/2006/main" xmlns:r="http://schemas.openxmlformats.org/officeDocument/2006/relationships" xmlns:p="http://schemas.openxmlformats.org/presentationml/2006/main">
  <p:tag name="AS_UNIQUEID" val="1000"/>
  <p:tag name="KSO_WM_BEAUTIFY_FLAG" val=""/>
</p:tagLst>
</file>

<file path=ppt/tags/tag344.xml><?xml version="1.0" encoding="utf-8"?>
<p:tagLst xmlns:a="http://schemas.openxmlformats.org/drawingml/2006/main" xmlns:r="http://schemas.openxmlformats.org/officeDocument/2006/relationships" xmlns:p="http://schemas.openxmlformats.org/presentationml/2006/main">
  <p:tag name="AS_UNIQUEID" val="1042"/>
  <p:tag name="KSO_WM_BEAUTIFY_FLAG" val=""/>
</p:tagLst>
</file>

<file path=ppt/tags/tag345.xml><?xml version="1.0" encoding="utf-8"?>
<p:tagLst xmlns:a="http://schemas.openxmlformats.org/drawingml/2006/main" xmlns:r="http://schemas.openxmlformats.org/officeDocument/2006/relationships" xmlns:p="http://schemas.openxmlformats.org/presentationml/2006/main">
  <p:tag name="AS_UNIQUEID" val="1043"/>
</p:tagLst>
</file>

<file path=ppt/tags/tag346.xml><?xml version="1.0" encoding="utf-8"?>
<p:tagLst xmlns:a="http://schemas.openxmlformats.org/drawingml/2006/main" xmlns:r="http://schemas.openxmlformats.org/officeDocument/2006/relationships" xmlns:p="http://schemas.openxmlformats.org/presentationml/2006/main">
  <p:tag name="AS_UNIQUEID" val="1047"/>
</p:tagLst>
</file>

<file path=ppt/tags/tag347.xml><?xml version="1.0" encoding="utf-8"?>
<p:tagLst xmlns:a="http://schemas.openxmlformats.org/drawingml/2006/main" xmlns:r="http://schemas.openxmlformats.org/officeDocument/2006/relationships" xmlns:p="http://schemas.openxmlformats.org/presentationml/2006/main">
  <p:tag name="AS_UNIQUEID" val="1050"/>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348.xml><?xml version="1.0" encoding="utf-8"?>
<p:tagLst xmlns:a="http://schemas.openxmlformats.org/drawingml/2006/main" xmlns:r="http://schemas.openxmlformats.org/officeDocument/2006/relationships" xmlns:p="http://schemas.openxmlformats.org/presentationml/2006/main">
  <p:tag name="AS_UNIQUEID" val="1051"/>
  <p:tag name="KSO_WM_MEDIACOVER_FLAG" val="1"/>
  <p:tag name="KSO_WM_UNIT_MEDIACOVER_BTN_STATE" val="1"/>
  <p:tag name="KSO_WM_UNIT_MEDIACOVER_BTNRECT" val="0*0*0*0"/>
</p:tagLst>
</file>

<file path=ppt/tags/tag349.xml><?xml version="1.0" encoding="utf-8"?>
<p:tagLst xmlns:a="http://schemas.openxmlformats.org/drawingml/2006/main" xmlns:r="http://schemas.openxmlformats.org/officeDocument/2006/relationships" xmlns:p="http://schemas.openxmlformats.org/presentationml/2006/main">
  <p:tag name="AS_UNIQUEID" val="1048"/>
</p:tagLst>
</file>

<file path=ppt/tags/tag35.xml><?xml version="1.0" encoding="utf-8"?>
<p:tagLst xmlns:a="http://schemas.openxmlformats.org/drawingml/2006/main" xmlns:r="http://schemas.openxmlformats.org/officeDocument/2006/relationships" xmlns:p="http://schemas.openxmlformats.org/presentationml/2006/main">
  <p:tag name="AS_UNIQUEID" val="721"/>
</p:tagLst>
</file>

<file path=ppt/tags/tag350.xml><?xml version="1.0" encoding="utf-8"?>
<p:tagLst xmlns:a="http://schemas.openxmlformats.org/drawingml/2006/main" xmlns:r="http://schemas.openxmlformats.org/officeDocument/2006/relationships" xmlns:p="http://schemas.openxmlformats.org/presentationml/2006/main">
  <p:tag name="AS_UNIQUEID" val="1049"/>
</p:tagLst>
</file>

<file path=ppt/tags/tag351.xml><?xml version="1.0" encoding="utf-8"?>
<p:tagLst xmlns:a="http://schemas.openxmlformats.org/drawingml/2006/main" xmlns:r="http://schemas.openxmlformats.org/officeDocument/2006/relationships" xmlns:p="http://schemas.openxmlformats.org/presentationml/2006/main">
  <p:tag name="AS_UNIQUEID" val="1044"/>
  <p:tag name="KSO_WM_BEAUTIFY_FLAG" val=""/>
</p:tagLst>
</file>

<file path=ppt/tags/tag352.xml><?xml version="1.0" encoding="utf-8"?>
<p:tagLst xmlns:a="http://schemas.openxmlformats.org/drawingml/2006/main" xmlns:r="http://schemas.openxmlformats.org/officeDocument/2006/relationships" xmlns:p="http://schemas.openxmlformats.org/presentationml/2006/main">
  <p:tag name="AS_UNIQUEID" val="1045"/>
  <p:tag name="KSO_WM_BEAUTIFY_FLAG" val=""/>
</p:tagLst>
</file>

<file path=ppt/tags/tag353.xml><?xml version="1.0" encoding="utf-8"?>
<p:tagLst xmlns:a="http://schemas.openxmlformats.org/drawingml/2006/main" xmlns:r="http://schemas.openxmlformats.org/officeDocument/2006/relationships" xmlns:p="http://schemas.openxmlformats.org/presentationml/2006/main">
  <p:tag name="AS_UNIQUEID" val="1046"/>
  <p:tag name="KSO_WM_BEAUTIFY_FLAG" val=""/>
</p:tagLst>
</file>

<file path=ppt/tags/tag354.xml><?xml version="1.0" encoding="utf-8"?>
<p:tagLst xmlns:a="http://schemas.openxmlformats.org/drawingml/2006/main" xmlns:r="http://schemas.openxmlformats.org/officeDocument/2006/relationships" xmlns:p="http://schemas.openxmlformats.org/presentationml/2006/main">
  <p:tag name="AS_UNIQUEID" val="1053"/>
  <p:tag name="KSO_WM_BEAUTIFY_FLAG" val=""/>
</p:tagLst>
</file>

<file path=ppt/tags/tag355.xml><?xml version="1.0" encoding="utf-8"?>
<p:tagLst xmlns:a="http://schemas.openxmlformats.org/drawingml/2006/main" xmlns:r="http://schemas.openxmlformats.org/officeDocument/2006/relationships" xmlns:p="http://schemas.openxmlformats.org/presentationml/2006/main">
  <p:tag name="AS_UNIQUEID" val="1054"/>
</p:tagLst>
</file>

<file path=ppt/tags/tag356.xml><?xml version="1.0" encoding="utf-8"?>
<p:tagLst xmlns:a="http://schemas.openxmlformats.org/drawingml/2006/main" xmlns:r="http://schemas.openxmlformats.org/officeDocument/2006/relationships" xmlns:p="http://schemas.openxmlformats.org/presentationml/2006/main">
  <p:tag name="AS_UNIQUEID" val="1058"/>
  <p:tag name="KSO_WM_BEAUTIFY_FLAG" val=""/>
</p:tagLst>
</file>

<file path=ppt/tags/tag357.xml><?xml version="1.0" encoding="utf-8"?>
<p:tagLst xmlns:a="http://schemas.openxmlformats.org/drawingml/2006/main" xmlns:r="http://schemas.openxmlformats.org/officeDocument/2006/relationships" xmlns:p="http://schemas.openxmlformats.org/presentationml/2006/main">
  <p:tag name="AS_UNIQUEID" val="1059"/>
</p:tagLst>
</file>

<file path=ppt/tags/tag358.xml><?xml version="1.0" encoding="utf-8"?>
<p:tagLst xmlns:a="http://schemas.openxmlformats.org/drawingml/2006/main" xmlns:r="http://schemas.openxmlformats.org/officeDocument/2006/relationships" xmlns:p="http://schemas.openxmlformats.org/presentationml/2006/main">
  <p:tag name="AS_UNIQUEID" val="1062"/>
</p:tagLst>
</file>

<file path=ppt/tags/tag359.xml><?xml version="1.0" encoding="utf-8"?>
<p:tagLst xmlns:a="http://schemas.openxmlformats.org/drawingml/2006/main" xmlns:r="http://schemas.openxmlformats.org/officeDocument/2006/relationships" xmlns:p="http://schemas.openxmlformats.org/presentationml/2006/main">
  <p:tag name="AS_UNIQUEID" val="1065"/>
</p:tagLst>
</file>

<file path=ppt/tags/tag36.xml><?xml version="1.0" encoding="utf-8"?>
<p:tagLst xmlns:a="http://schemas.openxmlformats.org/drawingml/2006/main" xmlns:r="http://schemas.openxmlformats.org/officeDocument/2006/relationships" xmlns:p="http://schemas.openxmlformats.org/presentationml/2006/main">
  <p:tag name="AS_UNIQUEID" val="732"/>
</p:tagLst>
</file>

<file path=ppt/tags/tag360.xml><?xml version="1.0" encoding="utf-8"?>
<p:tagLst xmlns:a="http://schemas.openxmlformats.org/drawingml/2006/main" xmlns:r="http://schemas.openxmlformats.org/officeDocument/2006/relationships" xmlns:p="http://schemas.openxmlformats.org/presentationml/2006/main">
  <p:tag name="AS_UNIQUEID" val="1068"/>
</p:tagLst>
</file>

<file path=ppt/tags/tag361.xml><?xml version="1.0" encoding="utf-8"?>
<p:tagLst xmlns:a="http://schemas.openxmlformats.org/drawingml/2006/main" xmlns:r="http://schemas.openxmlformats.org/officeDocument/2006/relationships" xmlns:p="http://schemas.openxmlformats.org/presentationml/2006/main">
  <p:tag name="AS_UNIQUEID" val="107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62.xml><?xml version="1.0" encoding="utf-8"?>
<p:tagLst xmlns:a="http://schemas.openxmlformats.org/drawingml/2006/main" xmlns:r="http://schemas.openxmlformats.org/officeDocument/2006/relationships" xmlns:p="http://schemas.openxmlformats.org/presentationml/2006/main">
  <p:tag name="AS_UNIQUEID" val="1072"/>
  <p:tag name="KSO_WM_BEAUTIFY_FLAG" val=""/>
</p:tagLst>
</file>

<file path=ppt/tags/tag363.xml><?xml version="1.0" encoding="utf-8"?>
<p:tagLst xmlns:a="http://schemas.openxmlformats.org/drawingml/2006/main" xmlns:r="http://schemas.openxmlformats.org/officeDocument/2006/relationships" xmlns:p="http://schemas.openxmlformats.org/presentationml/2006/main">
  <p:tag name="AS_UNIQUEID" val="1073"/>
</p:tagLst>
</file>

<file path=ppt/tags/tag364.xml><?xml version="1.0" encoding="utf-8"?>
<p:tagLst xmlns:a="http://schemas.openxmlformats.org/drawingml/2006/main" xmlns:r="http://schemas.openxmlformats.org/officeDocument/2006/relationships" xmlns:p="http://schemas.openxmlformats.org/presentationml/2006/main">
  <p:tag name="AS_UNIQUEID" val="1076"/>
</p:tagLst>
</file>

<file path=ppt/tags/tag365.xml><?xml version="1.0" encoding="utf-8"?>
<p:tagLst xmlns:a="http://schemas.openxmlformats.org/drawingml/2006/main" xmlns:r="http://schemas.openxmlformats.org/officeDocument/2006/relationships" xmlns:p="http://schemas.openxmlformats.org/presentationml/2006/main">
  <p:tag name="AS_UNIQUEID" val="1074"/>
</p:tagLst>
</file>

<file path=ppt/tags/tag366.xml><?xml version="1.0" encoding="utf-8"?>
<p:tagLst xmlns:a="http://schemas.openxmlformats.org/drawingml/2006/main" xmlns:r="http://schemas.openxmlformats.org/officeDocument/2006/relationships" xmlns:p="http://schemas.openxmlformats.org/presentationml/2006/main">
  <p:tag name="AS_UNIQUEID" val="1075"/>
</p:tagLst>
</file>

<file path=ppt/tags/tag367.xml><?xml version="1.0" encoding="utf-8"?>
<p:tagLst xmlns:a="http://schemas.openxmlformats.org/drawingml/2006/main" xmlns:r="http://schemas.openxmlformats.org/officeDocument/2006/relationships" xmlns:p="http://schemas.openxmlformats.org/presentationml/2006/main">
  <p:tag name="AS_UNIQUEID" val="1069"/>
  <p:tag name="KSO_WM_BEAUTIFY_FLAG" val=""/>
</p:tagLst>
</file>

<file path=ppt/tags/tag368.xml><?xml version="1.0" encoding="utf-8"?>
<p:tagLst xmlns:a="http://schemas.openxmlformats.org/drawingml/2006/main" xmlns:r="http://schemas.openxmlformats.org/officeDocument/2006/relationships" xmlns:p="http://schemas.openxmlformats.org/presentationml/2006/main">
  <p:tag name="AS_UNIQUEID" val="1070"/>
  <p:tag name="KSO_WM_BEAUTIFY_FLAG" val=""/>
</p:tagLst>
</file>

<file path=ppt/tags/tag369.xml><?xml version="1.0" encoding="utf-8"?>
<p:tagLst xmlns:a="http://schemas.openxmlformats.org/drawingml/2006/main" xmlns:r="http://schemas.openxmlformats.org/officeDocument/2006/relationships" xmlns:p="http://schemas.openxmlformats.org/presentationml/2006/main">
  <p:tag name="AS_UNIQUEID" val="1066"/>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AS_UNIQUEID" val="738"/>
  <p:tag name="KSO_WM_BEAUTIFY_FLAG" val=""/>
</p:tagLst>
</file>

<file path=ppt/tags/tag370.xml><?xml version="1.0" encoding="utf-8"?>
<p:tagLst xmlns:a="http://schemas.openxmlformats.org/drawingml/2006/main" xmlns:r="http://schemas.openxmlformats.org/officeDocument/2006/relationships" xmlns:p="http://schemas.openxmlformats.org/presentationml/2006/main">
  <p:tag name="AS_UNIQUEID" val="1067"/>
  <p:tag name="KSO_WM_BEAUTIFY_FLAG" val=""/>
</p:tagLst>
</file>

<file path=ppt/tags/tag371.xml><?xml version="1.0" encoding="utf-8"?>
<p:tagLst xmlns:a="http://schemas.openxmlformats.org/drawingml/2006/main" xmlns:r="http://schemas.openxmlformats.org/officeDocument/2006/relationships" xmlns:p="http://schemas.openxmlformats.org/presentationml/2006/main">
  <p:tag name="AS_UNIQUEID" val="1063"/>
  <p:tag name="KSO_WM_BEAUTIFY_FLAG" val=""/>
</p:tagLst>
</file>

<file path=ppt/tags/tag372.xml><?xml version="1.0" encoding="utf-8"?>
<p:tagLst xmlns:a="http://schemas.openxmlformats.org/drawingml/2006/main" xmlns:r="http://schemas.openxmlformats.org/officeDocument/2006/relationships" xmlns:p="http://schemas.openxmlformats.org/presentationml/2006/main">
  <p:tag name="AS_UNIQUEID" val="1064"/>
  <p:tag name="KSO_WM_BEAUTIFY_FLAG" val=""/>
</p:tagLst>
</file>

<file path=ppt/tags/tag373.xml><?xml version="1.0" encoding="utf-8"?>
<p:tagLst xmlns:a="http://schemas.openxmlformats.org/drawingml/2006/main" xmlns:r="http://schemas.openxmlformats.org/officeDocument/2006/relationships" xmlns:p="http://schemas.openxmlformats.org/presentationml/2006/main">
  <p:tag name="AS_UNIQUEID" val="1060"/>
  <p:tag name="KSO_WM_BEAUTIFY_FLAG" val=""/>
</p:tagLst>
</file>

<file path=ppt/tags/tag374.xml><?xml version="1.0" encoding="utf-8"?>
<p:tagLst xmlns:a="http://schemas.openxmlformats.org/drawingml/2006/main" xmlns:r="http://schemas.openxmlformats.org/officeDocument/2006/relationships" xmlns:p="http://schemas.openxmlformats.org/presentationml/2006/main">
  <p:tag name="AS_UNIQUEID" val="1061"/>
  <p:tag name="KSO_WM_BEAUTIFY_FLAG" val=""/>
</p:tagLst>
</file>

<file path=ppt/tags/tag375.xml><?xml version="1.0" encoding="utf-8"?>
<p:tagLst xmlns:a="http://schemas.openxmlformats.org/drawingml/2006/main" xmlns:r="http://schemas.openxmlformats.org/officeDocument/2006/relationships" xmlns:p="http://schemas.openxmlformats.org/presentationml/2006/main">
  <p:tag name="AS_UNIQUEID" val="1055"/>
  <p:tag name="KSO_WM_BEAUTIFY_FLAG" val=""/>
</p:tagLst>
</file>

<file path=ppt/tags/tag376.xml><?xml version="1.0" encoding="utf-8"?>
<p:tagLst xmlns:a="http://schemas.openxmlformats.org/drawingml/2006/main" xmlns:r="http://schemas.openxmlformats.org/officeDocument/2006/relationships" xmlns:p="http://schemas.openxmlformats.org/presentationml/2006/main">
  <p:tag name="AS_UNIQUEID" val="1056"/>
  <p:tag name="KSO_WM_BEAUTIFY_FLAG" val=""/>
</p:tagLst>
</file>

<file path=ppt/tags/tag377.xml><?xml version="1.0" encoding="utf-8"?>
<p:tagLst xmlns:a="http://schemas.openxmlformats.org/drawingml/2006/main" xmlns:r="http://schemas.openxmlformats.org/officeDocument/2006/relationships" xmlns:p="http://schemas.openxmlformats.org/presentationml/2006/main">
  <p:tag name="AS_UNIQUEID" val="1057"/>
  <p:tag name="KSO_WM_BEAUTIFY_FLAG" val=""/>
</p:tagLst>
</file>

<file path=ppt/tags/tag378.xml><?xml version="1.0" encoding="utf-8"?>
<p:tagLst xmlns:a="http://schemas.openxmlformats.org/drawingml/2006/main" xmlns:r="http://schemas.openxmlformats.org/officeDocument/2006/relationships" xmlns:p="http://schemas.openxmlformats.org/presentationml/2006/main">
  <p:tag name="AS_UNIQUEID" val="1078"/>
  <p:tag name="KSO_WM_BEAUTIFY_FLAG" val=""/>
</p:tagLst>
</file>

<file path=ppt/tags/tag379.xml><?xml version="1.0" encoding="utf-8"?>
<p:tagLst xmlns:a="http://schemas.openxmlformats.org/drawingml/2006/main" xmlns:r="http://schemas.openxmlformats.org/officeDocument/2006/relationships" xmlns:p="http://schemas.openxmlformats.org/presentationml/2006/main">
  <p:tag name="AS_UNIQUEID" val="1079"/>
</p:tagLst>
</file>

<file path=ppt/tags/tag38.xml><?xml version="1.0" encoding="utf-8"?>
<p:tagLst xmlns:a="http://schemas.openxmlformats.org/drawingml/2006/main" xmlns:r="http://schemas.openxmlformats.org/officeDocument/2006/relationships" xmlns:p="http://schemas.openxmlformats.org/presentationml/2006/main">
  <p:tag name="AS_UNIQUEID" val="73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380.xml><?xml version="1.0" encoding="utf-8"?>
<p:tagLst xmlns:a="http://schemas.openxmlformats.org/drawingml/2006/main" xmlns:r="http://schemas.openxmlformats.org/officeDocument/2006/relationships" xmlns:p="http://schemas.openxmlformats.org/presentationml/2006/main">
  <p:tag name="AS_UNIQUEID" val="614"/>
</p:tagLst>
</file>

<file path=ppt/tags/tag381.xml><?xml version="1.0" encoding="utf-8"?>
<p:tagLst xmlns:a="http://schemas.openxmlformats.org/drawingml/2006/main" xmlns:r="http://schemas.openxmlformats.org/officeDocument/2006/relationships" xmlns:p="http://schemas.openxmlformats.org/presentationml/2006/main">
  <p:tag name="AS_UNIQUEID" val="563"/>
</p:tagLst>
</file>

<file path=ppt/tags/tag382.xml><?xml version="1.0" encoding="utf-8"?>
<p:tagLst xmlns:a="http://schemas.openxmlformats.org/drawingml/2006/main" xmlns:r="http://schemas.openxmlformats.org/officeDocument/2006/relationships" xmlns:p="http://schemas.openxmlformats.org/presentationml/2006/main">
  <p:tag name="AS_UNIQUEID" val="564"/>
</p:tagLst>
</file>

<file path=ppt/tags/tag383.xml><?xml version="1.0" encoding="utf-8"?>
<p:tagLst xmlns:a="http://schemas.openxmlformats.org/drawingml/2006/main" xmlns:r="http://schemas.openxmlformats.org/officeDocument/2006/relationships" xmlns:p="http://schemas.openxmlformats.org/presentationml/2006/main">
  <p:tag name="AS_UNIQUEID" val="587"/>
</p:tagLst>
</file>

<file path=ppt/tags/tag384.xml><?xml version="1.0" encoding="utf-8"?>
<p:tagLst xmlns:a="http://schemas.openxmlformats.org/drawingml/2006/main" xmlns:r="http://schemas.openxmlformats.org/officeDocument/2006/relationships" xmlns:p="http://schemas.openxmlformats.org/presentationml/2006/main">
  <p:tag name="AS_UNIQUEID" val="600"/>
</p:tagLst>
</file>

<file path=ppt/tags/tag385.xml><?xml version="1.0" encoding="utf-8"?>
<p:tagLst xmlns:a="http://schemas.openxmlformats.org/drawingml/2006/main" xmlns:r="http://schemas.openxmlformats.org/officeDocument/2006/relationships" xmlns:p="http://schemas.openxmlformats.org/presentationml/2006/main">
  <p:tag name="AS_UNIQUEID" val="601"/>
</p:tagLst>
</file>

<file path=ppt/tags/tag386.xml><?xml version="1.0" encoding="utf-8"?>
<p:tagLst xmlns:a="http://schemas.openxmlformats.org/drawingml/2006/main" xmlns:r="http://schemas.openxmlformats.org/officeDocument/2006/relationships" xmlns:p="http://schemas.openxmlformats.org/presentationml/2006/main">
  <p:tag name="AS_UNIQUEID" val="602"/>
</p:tagLst>
</file>

<file path=ppt/tags/tag387.xml><?xml version="1.0" encoding="utf-8"?>
<p:tagLst xmlns:a="http://schemas.openxmlformats.org/drawingml/2006/main" xmlns:r="http://schemas.openxmlformats.org/officeDocument/2006/relationships" xmlns:p="http://schemas.openxmlformats.org/presentationml/2006/main">
  <p:tag name="AS_UNIQUEID" val="617"/>
</p:tagLst>
</file>

<file path=ppt/tags/tag388.xml><?xml version="1.0" encoding="utf-8"?>
<p:tagLst xmlns:a="http://schemas.openxmlformats.org/drawingml/2006/main" xmlns:r="http://schemas.openxmlformats.org/officeDocument/2006/relationships" xmlns:p="http://schemas.openxmlformats.org/presentationml/2006/main">
  <p:tag name="AS_UNIQUEID" val="624"/>
</p:tagLst>
</file>

<file path=ppt/tags/tag389.xml><?xml version="1.0" encoding="utf-8"?>
<p:tagLst xmlns:a="http://schemas.openxmlformats.org/drawingml/2006/main" xmlns:r="http://schemas.openxmlformats.org/officeDocument/2006/relationships" xmlns:p="http://schemas.openxmlformats.org/presentationml/2006/main">
  <p:tag name="AS_UNIQUEID" val="631"/>
</p:tagLst>
</file>

<file path=ppt/tags/tag39.xml><?xml version="1.0" encoding="utf-8"?>
<p:tagLst xmlns:a="http://schemas.openxmlformats.org/drawingml/2006/main" xmlns:r="http://schemas.openxmlformats.org/officeDocument/2006/relationships" xmlns:p="http://schemas.openxmlformats.org/presentationml/2006/main">
  <p:tag name="AS_UNIQUEID" val="733"/>
  <p:tag name="KSO_WM_BEAUTIFY_FLAG" val=""/>
</p:tagLst>
</file>

<file path=ppt/tags/tag390.xml><?xml version="1.0" encoding="utf-8"?>
<p:tagLst xmlns:a="http://schemas.openxmlformats.org/drawingml/2006/main" xmlns:r="http://schemas.openxmlformats.org/officeDocument/2006/relationships" xmlns:p="http://schemas.openxmlformats.org/presentationml/2006/main">
  <p:tag name="AS_UNIQUEID" val="645"/>
</p:tagLst>
</file>

<file path=ppt/tags/tag391.xml><?xml version="1.0" encoding="utf-8"?>
<p:tagLst xmlns:a="http://schemas.openxmlformats.org/drawingml/2006/main" xmlns:r="http://schemas.openxmlformats.org/officeDocument/2006/relationships" xmlns:p="http://schemas.openxmlformats.org/presentationml/2006/main">
  <p:tag name="AS_UNIQUEID" val="664"/>
</p:tagLst>
</file>

<file path=ppt/tags/tag392.xml><?xml version="1.0" encoding="utf-8"?>
<p:tagLst xmlns:a="http://schemas.openxmlformats.org/drawingml/2006/main" xmlns:r="http://schemas.openxmlformats.org/officeDocument/2006/relationships" xmlns:p="http://schemas.openxmlformats.org/presentationml/2006/main">
  <p:tag name="AS_UNIQUEID" val="665"/>
</p:tagLst>
</file>

<file path=ppt/tags/tag393.xml><?xml version="1.0" encoding="utf-8"?>
<p:tagLst xmlns:a="http://schemas.openxmlformats.org/drawingml/2006/main" xmlns:r="http://schemas.openxmlformats.org/officeDocument/2006/relationships" xmlns:p="http://schemas.openxmlformats.org/presentationml/2006/main">
  <p:tag name="AS_UNIQUEID" val="666"/>
</p:tagLst>
</file>

<file path=ppt/tags/tag394.xml><?xml version="1.0" encoding="utf-8"?>
<p:tagLst xmlns:a="http://schemas.openxmlformats.org/drawingml/2006/main" xmlns:r="http://schemas.openxmlformats.org/officeDocument/2006/relationships" xmlns:p="http://schemas.openxmlformats.org/presentationml/2006/main">
  <p:tag name="AS_UNIQUEID" val="670"/>
</p:tagLst>
</file>

<file path=ppt/tags/tag395.xml><?xml version="1.0" encoding="utf-8"?>
<p:tagLst xmlns:a="http://schemas.openxmlformats.org/drawingml/2006/main" xmlns:r="http://schemas.openxmlformats.org/officeDocument/2006/relationships" xmlns:p="http://schemas.openxmlformats.org/presentationml/2006/main">
  <p:tag name="AS_UNIQUEID" val="673"/>
</p:tagLst>
</file>

<file path=ppt/tags/tag396.xml><?xml version="1.0" encoding="utf-8"?>
<p:tagLst xmlns:a="http://schemas.openxmlformats.org/drawingml/2006/main" xmlns:r="http://schemas.openxmlformats.org/officeDocument/2006/relationships" xmlns:p="http://schemas.openxmlformats.org/presentationml/2006/main">
  <p:tag name="AS_UNIQUEID" val="676"/>
</p:tagLst>
</file>

<file path=ppt/tags/tag397.xml><?xml version="1.0" encoding="utf-8"?>
<p:tagLst xmlns:a="http://schemas.openxmlformats.org/drawingml/2006/main" xmlns:r="http://schemas.openxmlformats.org/officeDocument/2006/relationships" xmlns:p="http://schemas.openxmlformats.org/presentationml/2006/main">
  <p:tag name="AS_UNIQUEID" val="652"/>
</p:tagLst>
</file>

<file path=ppt/tags/tag398.xml><?xml version="1.0" encoding="utf-8"?>
<p:tagLst xmlns:a="http://schemas.openxmlformats.org/drawingml/2006/main" xmlns:r="http://schemas.openxmlformats.org/officeDocument/2006/relationships" xmlns:p="http://schemas.openxmlformats.org/presentationml/2006/main">
  <p:tag name="AS_UNIQUEID" val="584"/>
</p:tagLst>
</file>

<file path=ppt/tags/tag399.xml><?xml version="1.0" encoding="utf-8"?>
<p:tagLst xmlns:a="http://schemas.openxmlformats.org/drawingml/2006/main" xmlns:r="http://schemas.openxmlformats.org/officeDocument/2006/relationships" xmlns:p="http://schemas.openxmlformats.org/presentationml/2006/main">
  <p:tag name="AS_UNIQUEID" val="599"/>
</p:tagLst>
</file>

<file path=ppt/tags/tag4.xml><?xml version="1.0" encoding="utf-8"?>
<p:tagLst xmlns:a="http://schemas.openxmlformats.org/drawingml/2006/main" xmlns:r="http://schemas.openxmlformats.org/officeDocument/2006/relationships" xmlns:p="http://schemas.openxmlformats.org/presentationml/2006/main">
  <p:tag name="AS_UNIQUEID" val="702"/>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AS_UNIQUEID" val="734"/>
  <p:tag name="KSO_WM_BEAUTIFY_FLAG" val=""/>
</p:tagLst>
</file>

<file path=ppt/tags/tag400.xml><?xml version="1.0" encoding="utf-8"?>
<p:tagLst xmlns:a="http://schemas.openxmlformats.org/drawingml/2006/main" xmlns:r="http://schemas.openxmlformats.org/officeDocument/2006/relationships" xmlns:p="http://schemas.openxmlformats.org/presentationml/2006/main">
  <p:tag name="AS_UNIQUEID" val="1083"/>
</p:tagLst>
</file>

<file path=ppt/tags/tag401.xml><?xml version="1.0" encoding="utf-8"?>
<p:tagLst xmlns:a="http://schemas.openxmlformats.org/drawingml/2006/main" xmlns:r="http://schemas.openxmlformats.org/officeDocument/2006/relationships" xmlns:p="http://schemas.openxmlformats.org/presentationml/2006/main">
  <p:tag name="AS_UNIQUEID" val="109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402.xml><?xml version="1.0" encoding="utf-8"?>
<p:tagLst xmlns:a="http://schemas.openxmlformats.org/drawingml/2006/main" xmlns:r="http://schemas.openxmlformats.org/officeDocument/2006/relationships" xmlns:p="http://schemas.openxmlformats.org/presentationml/2006/main">
  <p:tag name="AS_UNIQUEID" val="1091"/>
</p:tagLst>
</file>

<file path=ppt/tags/tag403.xml><?xml version="1.0" encoding="utf-8"?>
<p:tagLst xmlns:a="http://schemas.openxmlformats.org/drawingml/2006/main" xmlns:r="http://schemas.openxmlformats.org/officeDocument/2006/relationships" xmlns:p="http://schemas.openxmlformats.org/presentationml/2006/main">
  <p:tag name="AS_UNIQUEID" val="1092"/>
</p:tagLst>
</file>

<file path=ppt/tags/tag404.xml><?xml version="1.0" encoding="utf-8"?>
<p:tagLst xmlns:a="http://schemas.openxmlformats.org/drawingml/2006/main" xmlns:r="http://schemas.openxmlformats.org/officeDocument/2006/relationships" xmlns:p="http://schemas.openxmlformats.org/presentationml/2006/main">
  <p:tag name="AS_UNIQUEID" val="1093"/>
</p:tagLst>
</file>

<file path=ppt/tags/tag405.xml><?xml version="1.0" encoding="utf-8"?>
<p:tagLst xmlns:a="http://schemas.openxmlformats.org/drawingml/2006/main" xmlns:r="http://schemas.openxmlformats.org/officeDocument/2006/relationships" xmlns:p="http://schemas.openxmlformats.org/presentationml/2006/main">
  <p:tag name="AS_UNIQUEID" val="1094"/>
</p:tagLst>
</file>

<file path=ppt/tags/tag406.xml><?xml version="1.0" encoding="utf-8"?>
<p:tagLst xmlns:a="http://schemas.openxmlformats.org/drawingml/2006/main" xmlns:r="http://schemas.openxmlformats.org/officeDocument/2006/relationships" xmlns:p="http://schemas.openxmlformats.org/presentationml/2006/main">
  <p:tag name="AS_UNIQUEID" val="1084"/>
</p:tagLst>
</file>

<file path=ppt/tags/tag407.xml><?xml version="1.0" encoding="utf-8"?>
<p:tagLst xmlns:a="http://schemas.openxmlformats.org/drawingml/2006/main" xmlns:r="http://schemas.openxmlformats.org/officeDocument/2006/relationships" xmlns:p="http://schemas.openxmlformats.org/presentationml/2006/main">
  <p:tag name="AS_UNIQUEID" val="1087"/>
</p:tagLst>
</file>

<file path=ppt/tags/tag408.xml><?xml version="1.0" encoding="utf-8"?>
<p:tagLst xmlns:a="http://schemas.openxmlformats.org/drawingml/2006/main" xmlns:r="http://schemas.openxmlformats.org/officeDocument/2006/relationships" xmlns:p="http://schemas.openxmlformats.org/presentationml/2006/main">
  <p:tag name="AS_UNIQUEID" val="1088"/>
  <p:tag name="KSO_WM_BEAUTIFY_FLAG" val=""/>
</p:tagLst>
</file>

<file path=ppt/tags/tag409.xml><?xml version="1.0" encoding="utf-8"?>
<p:tagLst xmlns:a="http://schemas.openxmlformats.org/drawingml/2006/main" xmlns:r="http://schemas.openxmlformats.org/officeDocument/2006/relationships" xmlns:p="http://schemas.openxmlformats.org/presentationml/2006/main">
  <p:tag name="AS_UNIQUEID" val="1089"/>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AS_UNIQUEID" val="735"/>
  <p:tag name="KSO_WM_BEAUTIFY_FLAG" val=""/>
</p:tagLst>
</file>

<file path=ppt/tags/tag410.xml><?xml version="1.0" encoding="utf-8"?>
<p:tagLst xmlns:a="http://schemas.openxmlformats.org/drawingml/2006/main" xmlns:r="http://schemas.openxmlformats.org/officeDocument/2006/relationships" xmlns:p="http://schemas.openxmlformats.org/presentationml/2006/main">
  <p:tag name="AS_UNIQUEID" val="1085"/>
  <p:tag name="KSO_WM_BEAUTIFY_FLAG" val=""/>
</p:tagLst>
</file>

<file path=ppt/tags/tag411.xml><?xml version="1.0" encoding="utf-8"?>
<p:tagLst xmlns:a="http://schemas.openxmlformats.org/drawingml/2006/main" xmlns:r="http://schemas.openxmlformats.org/officeDocument/2006/relationships" xmlns:p="http://schemas.openxmlformats.org/presentationml/2006/main">
  <p:tag name="AS_UNIQUEID" val="1086"/>
  <p:tag name="KSO_WM_BEAUTIFY_FLAG" val=""/>
</p:tagLst>
</file>

<file path=ppt/tags/tag412.xml><?xml version="1.0" encoding="utf-8"?>
<p:tagLst xmlns:a="http://schemas.openxmlformats.org/drawingml/2006/main" xmlns:r="http://schemas.openxmlformats.org/officeDocument/2006/relationships" xmlns:p="http://schemas.openxmlformats.org/presentationml/2006/main">
  <p:tag name="AS_UNIQUEID" val="585"/>
  <p:tag name="KSO_WM_BEAUTIFY_FLAG" val=""/>
</p:tagLst>
</file>

<file path=ppt/tags/tag413.xml><?xml version="1.0" encoding="utf-8"?>
<p:tagLst xmlns:a="http://schemas.openxmlformats.org/drawingml/2006/main" xmlns:r="http://schemas.openxmlformats.org/officeDocument/2006/relationships" xmlns:p="http://schemas.openxmlformats.org/presentationml/2006/main">
  <p:tag name="AS_UNIQUEID" val="586"/>
  <p:tag name="KSO_WM_BEAUTIFY_FLAG" val=""/>
</p:tagLst>
</file>

<file path=ppt/tags/tag414.xml><?xml version="1.0" encoding="utf-8"?>
<p:tagLst xmlns:a="http://schemas.openxmlformats.org/drawingml/2006/main" xmlns:r="http://schemas.openxmlformats.org/officeDocument/2006/relationships" xmlns:p="http://schemas.openxmlformats.org/presentationml/2006/main">
  <p:tag name="AS_UNIQUEID" val="653"/>
</p:tagLst>
</file>

<file path=ppt/tags/tag415.xml><?xml version="1.0" encoding="utf-8"?>
<p:tagLst xmlns:a="http://schemas.openxmlformats.org/drawingml/2006/main" xmlns:r="http://schemas.openxmlformats.org/officeDocument/2006/relationships" xmlns:p="http://schemas.openxmlformats.org/presentationml/2006/main">
  <p:tag name="AS_UNIQUEID" val="656"/>
</p:tagLst>
</file>

<file path=ppt/tags/tag416.xml><?xml version="1.0" encoding="utf-8"?>
<p:tagLst xmlns:a="http://schemas.openxmlformats.org/drawingml/2006/main" xmlns:r="http://schemas.openxmlformats.org/officeDocument/2006/relationships" xmlns:p="http://schemas.openxmlformats.org/presentationml/2006/main">
  <p:tag name="AS_UNIQUEID" val="657"/>
  <p:tag name="KSO_WM_BEAUTIFY_FLAG" val=""/>
</p:tagLst>
</file>

<file path=ppt/tags/tag417.xml><?xml version="1.0" encoding="utf-8"?>
<p:tagLst xmlns:a="http://schemas.openxmlformats.org/drawingml/2006/main" xmlns:r="http://schemas.openxmlformats.org/officeDocument/2006/relationships" xmlns:p="http://schemas.openxmlformats.org/presentationml/2006/main">
  <p:tag name="AS_UNIQUEID" val="658"/>
  <p:tag name="KSO_WM_BEAUTIFY_FLAG" val=""/>
</p:tagLst>
</file>

<file path=ppt/tags/tag418.xml><?xml version="1.0" encoding="utf-8"?>
<p:tagLst xmlns:a="http://schemas.openxmlformats.org/drawingml/2006/main" xmlns:r="http://schemas.openxmlformats.org/officeDocument/2006/relationships" xmlns:p="http://schemas.openxmlformats.org/presentationml/2006/main">
  <p:tag name="AS_UNIQUEID" val="654"/>
  <p:tag name="KSO_WM_BEAUTIFY_FLAG" val=""/>
</p:tagLst>
</file>

<file path=ppt/tags/tag419.xml><?xml version="1.0" encoding="utf-8"?>
<p:tagLst xmlns:a="http://schemas.openxmlformats.org/drawingml/2006/main" xmlns:r="http://schemas.openxmlformats.org/officeDocument/2006/relationships" xmlns:p="http://schemas.openxmlformats.org/presentationml/2006/main">
  <p:tag name="AS_UNIQUEID" val="655"/>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AS_UNIQUEID" val="736"/>
  <p:tag name="KSO_WM_BEAUTIFY_FLAG" val=""/>
</p:tagLst>
</file>

<file path=ppt/tags/tag420.xml><?xml version="1.0" encoding="utf-8"?>
<p:tagLst xmlns:a="http://schemas.openxmlformats.org/drawingml/2006/main" xmlns:r="http://schemas.openxmlformats.org/officeDocument/2006/relationships" xmlns:p="http://schemas.openxmlformats.org/presentationml/2006/main">
  <p:tag name="AS_UNIQUEID" val="674"/>
  <p:tag name="KSO_WM_BEAUTIFY_FLAG" val=""/>
</p:tagLst>
</file>

<file path=ppt/tags/tag421.xml><?xml version="1.0" encoding="utf-8"?>
<p:tagLst xmlns:a="http://schemas.openxmlformats.org/drawingml/2006/main" xmlns:r="http://schemas.openxmlformats.org/officeDocument/2006/relationships" xmlns:p="http://schemas.openxmlformats.org/presentationml/2006/main">
  <p:tag name="AS_UNIQUEID" val="675"/>
  <p:tag name="KSO_WM_BEAUTIFY_FLAG" val=""/>
</p:tagLst>
</file>

<file path=ppt/tags/tag422.xml><?xml version="1.0" encoding="utf-8"?>
<p:tagLst xmlns:a="http://schemas.openxmlformats.org/drawingml/2006/main" xmlns:r="http://schemas.openxmlformats.org/officeDocument/2006/relationships" xmlns:p="http://schemas.openxmlformats.org/presentationml/2006/main">
  <p:tag name="AS_UNIQUEID" val="671"/>
  <p:tag name="KSO_WM_BEAUTIFY_FLAG" val=""/>
</p:tagLst>
</file>

<file path=ppt/tags/tag423.xml><?xml version="1.0" encoding="utf-8"?>
<p:tagLst xmlns:a="http://schemas.openxmlformats.org/drawingml/2006/main" xmlns:r="http://schemas.openxmlformats.org/officeDocument/2006/relationships" xmlns:p="http://schemas.openxmlformats.org/presentationml/2006/main">
  <p:tag name="AS_UNIQUEID" val="672"/>
  <p:tag name="KSO_WM_BEAUTIFY_FLAG" val=""/>
</p:tagLst>
</file>

<file path=ppt/tags/tag424.xml><?xml version="1.0" encoding="utf-8"?>
<p:tagLst xmlns:a="http://schemas.openxmlformats.org/drawingml/2006/main" xmlns:r="http://schemas.openxmlformats.org/officeDocument/2006/relationships" xmlns:p="http://schemas.openxmlformats.org/presentationml/2006/main">
  <p:tag name="AS_UNIQUEID" val="667"/>
  <p:tag name="KSO_WM_BEAUTIFY_FLAG" val=""/>
</p:tagLst>
</file>

<file path=ppt/tags/tag425.xml><?xml version="1.0" encoding="utf-8"?>
<p:tagLst xmlns:a="http://schemas.openxmlformats.org/drawingml/2006/main" xmlns:r="http://schemas.openxmlformats.org/officeDocument/2006/relationships" xmlns:p="http://schemas.openxmlformats.org/presentationml/2006/main">
  <p:tag name="AS_UNIQUEID" val="668"/>
  <p:tag name="KSO_WM_BEAUTIFY_FLAG" val=""/>
</p:tagLst>
</file>

<file path=ppt/tags/tag426.xml><?xml version="1.0" encoding="utf-8"?>
<p:tagLst xmlns:a="http://schemas.openxmlformats.org/drawingml/2006/main" xmlns:r="http://schemas.openxmlformats.org/officeDocument/2006/relationships" xmlns:p="http://schemas.openxmlformats.org/presentationml/2006/main">
  <p:tag name="AS_UNIQUEID" val="669"/>
  <p:tag name="KSO_WM_BEAUTIFY_FLAG" val=""/>
</p:tagLst>
</file>

<file path=ppt/tags/tag427.xml><?xml version="1.0" encoding="utf-8"?>
<p:tagLst xmlns:a="http://schemas.openxmlformats.org/drawingml/2006/main" xmlns:r="http://schemas.openxmlformats.org/officeDocument/2006/relationships" xmlns:p="http://schemas.openxmlformats.org/presentationml/2006/main">
  <p:tag name="AS_UNIQUEID" val="646"/>
</p:tagLst>
</file>

<file path=ppt/tags/tag428.xml><?xml version="1.0" encoding="utf-8"?>
<p:tagLst xmlns:a="http://schemas.openxmlformats.org/drawingml/2006/main" xmlns:r="http://schemas.openxmlformats.org/officeDocument/2006/relationships" xmlns:p="http://schemas.openxmlformats.org/presentationml/2006/main">
  <p:tag name="AS_UNIQUEID" val="649"/>
</p:tagLst>
</file>

<file path=ppt/tags/tag429.xml><?xml version="1.0" encoding="utf-8"?>
<p:tagLst xmlns:a="http://schemas.openxmlformats.org/drawingml/2006/main" xmlns:r="http://schemas.openxmlformats.org/officeDocument/2006/relationships" xmlns:p="http://schemas.openxmlformats.org/presentationml/2006/main">
  <p:tag name="AS_UNIQUEID" val="650"/>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AS_UNIQUEID" val="737"/>
  <p:tag name="KSO_WM_BEAUTIFY_FLAG" val=""/>
</p:tagLst>
</file>

<file path=ppt/tags/tag430.xml><?xml version="1.0" encoding="utf-8"?>
<p:tagLst xmlns:a="http://schemas.openxmlformats.org/drawingml/2006/main" xmlns:r="http://schemas.openxmlformats.org/officeDocument/2006/relationships" xmlns:p="http://schemas.openxmlformats.org/presentationml/2006/main">
  <p:tag name="AS_UNIQUEID" val="651"/>
  <p:tag name="KSO_WM_BEAUTIFY_FLAG" val=""/>
</p:tagLst>
</file>

<file path=ppt/tags/tag431.xml><?xml version="1.0" encoding="utf-8"?>
<p:tagLst xmlns:a="http://schemas.openxmlformats.org/drawingml/2006/main" xmlns:r="http://schemas.openxmlformats.org/officeDocument/2006/relationships" xmlns:p="http://schemas.openxmlformats.org/presentationml/2006/main">
  <p:tag name="AS_UNIQUEID" val="647"/>
  <p:tag name="KSO_WM_BEAUTIFY_FLAG" val=""/>
</p:tagLst>
</file>

<file path=ppt/tags/tag432.xml><?xml version="1.0" encoding="utf-8"?>
<p:tagLst xmlns:a="http://schemas.openxmlformats.org/drawingml/2006/main" xmlns:r="http://schemas.openxmlformats.org/officeDocument/2006/relationships" xmlns:p="http://schemas.openxmlformats.org/presentationml/2006/main">
  <p:tag name="AS_UNIQUEID" val="648"/>
  <p:tag name="KSO_WM_BEAUTIFY_FLAG" val=""/>
</p:tagLst>
</file>

<file path=ppt/tags/tag433.xml><?xml version="1.0" encoding="utf-8"?>
<p:tagLst xmlns:a="http://schemas.openxmlformats.org/drawingml/2006/main" xmlns:r="http://schemas.openxmlformats.org/officeDocument/2006/relationships" xmlns:p="http://schemas.openxmlformats.org/presentationml/2006/main">
  <p:tag name="AS_UNIQUEID" val="632"/>
</p:tagLst>
</file>

<file path=ppt/tags/tag434.xml><?xml version="1.0" encoding="utf-8"?>
<p:tagLst xmlns:a="http://schemas.openxmlformats.org/drawingml/2006/main" xmlns:r="http://schemas.openxmlformats.org/officeDocument/2006/relationships" xmlns:p="http://schemas.openxmlformats.org/presentationml/2006/main">
  <p:tag name="AS_UNIQUEID" val="635"/>
</p:tagLst>
</file>

<file path=ppt/tags/tag435.xml><?xml version="1.0" encoding="utf-8"?>
<p:tagLst xmlns:a="http://schemas.openxmlformats.org/drawingml/2006/main" xmlns:r="http://schemas.openxmlformats.org/officeDocument/2006/relationships" xmlns:p="http://schemas.openxmlformats.org/presentationml/2006/main">
  <p:tag name="AS_UNIQUEID" val="636"/>
  <p:tag name="KSO_WM_BEAUTIFY_FLAG" val=""/>
</p:tagLst>
</file>

<file path=ppt/tags/tag436.xml><?xml version="1.0" encoding="utf-8"?>
<p:tagLst xmlns:a="http://schemas.openxmlformats.org/drawingml/2006/main" xmlns:r="http://schemas.openxmlformats.org/officeDocument/2006/relationships" xmlns:p="http://schemas.openxmlformats.org/presentationml/2006/main">
  <p:tag name="AS_UNIQUEID" val="637"/>
  <p:tag name="KSO_WM_BEAUTIFY_FLAG" val=""/>
</p:tagLst>
</file>

<file path=ppt/tags/tag437.xml><?xml version="1.0" encoding="utf-8"?>
<p:tagLst xmlns:a="http://schemas.openxmlformats.org/drawingml/2006/main" xmlns:r="http://schemas.openxmlformats.org/officeDocument/2006/relationships" xmlns:p="http://schemas.openxmlformats.org/presentationml/2006/main">
  <p:tag name="AS_UNIQUEID" val="633"/>
  <p:tag name="KSO_WM_BEAUTIFY_FLAG" val=""/>
</p:tagLst>
</file>

<file path=ppt/tags/tag438.xml><?xml version="1.0" encoding="utf-8"?>
<p:tagLst xmlns:a="http://schemas.openxmlformats.org/drawingml/2006/main" xmlns:r="http://schemas.openxmlformats.org/officeDocument/2006/relationships" xmlns:p="http://schemas.openxmlformats.org/presentationml/2006/main">
  <p:tag name="AS_UNIQUEID" val="634"/>
  <p:tag name="KSO_WM_BEAUTIFY_FLAG" val=""/>
</p:tagLst>
</file>

<file path=ppt/tags/tag439.xml><?xml version="1.0" encoding="utf-8"?>
<p:tagLst xmlns:a="http://schemas.openxmlformats.org/drawingml/2006/main" xmlns:r="http://schemas.openxmlformats.org/officeDocument/2006/relationships" xmlns:p="http://schemas.openxmlformats.org/presentationml/2006/main">
  <p:tag name="AS_UNIQUEID" val="625"/>
</p:tagLst>
</file>

<file path=ppt/tags/tag44.xml><?xml version="1.0" encoding="utf-8"?>
<p:tagLst xmlns:a="http://schemas.openxmlformats.org/drawingml/2006/main" xmlns:r="http://schemas.openxmlformats.org/officeDocument/2006/relationships" xmlns:p="http://schemas.openxmlformats.org/presentationml/2006/main">
  <p:tag name="AS_UNIQUEID" val="722"/>
</p:tagLst>
</file>

<file path=ppt/tags/tag440.xml><?xml version="1.0" encoding="utf-8"?>
<p:tagLst xmlns:a="http://schemas.openxmlformats.org/drawingml/2006/main" xmlns:r="http://schemas.openxmlformats.org/officeDocument/2006/relationships" xmlns:p="http://schemas.openxmlformats.org/presentationml/2006/main">
  <p:tag name="AS_UNIQUEID" val="628"/>
</p:tagLst>
</file>

<file path=ppt/tags/tag441.xml><?xml version="1.0" encoding="utf-8"?>
<p:tagLst xmlns:a="http://schemas.openxmlformats.org/drawingml/2006/main" xmlns:r="http://schemas.openxmlformats.org/officeDocument/2006/relationships" xmlns:p="http://schemas.openxmlformats.org/presentationml/2006/main">
  <p:tag name="AS_UNIQUEID" val="629"/>
  <p:tag name="KSO_WM_BEAUTIFY_FLAG" val=""/>
</p:tagLst>
</file>

<file path=ppt/tags/tag442.xml><?xml version="1.0" encoding="utf-8"?>
<p:tagLst xmlns:a="http://schemas.openxmlformats.org/drawingml/2006/main" xmlns:r="http://schemas.openxmlformats.org/officeDocument/2006/relationships" xmlns:p="http://schemas.openxmlformats.org/presentationml/2006/main">
  <p:tag name="AS_UNIQUEID" val="630"/>
  <p:tag name="KSO_WM_BEAUTIFY_FLAG" val=""/>
</p:tagLst>
</file>

<file path=ppt/tags/tag443.xml><?xml version="1.0" encoding="utf-8"?>
<p:tagLst xmlns:a="http://schemas.openxmlformats.org/drawingml/2006/main" xmlns:r="http://schemas.openxmlformats.org/officeDocument/2006/relationships" xmlns:p="http://schemas.openxmlformats.org/presentationml/2006/main">
  <p:tag name="AS_UNIQUEID" val="626"/>
  <p:tag name="KSO_WM_BEAUTIFY_FLAG" val=""/>
</p:tagLst>
</file>

<file path=ppt/tags/tag444.xml><?xml version="1.0" encoding="utf-8"?>
<p:tagLst xmlns:a="http://schemas.openxmlformats.org/drawingml/2006/main" xmlns:r="http://schemas.openxmlformats.org/officeDocument/2006/relationships" xmlns:p="http://schemas.openxmlformats.org/presentationml/2006/main">
  <p:tag name="AS_UNIQUEID" val="627"/>
  <p:tag name="KSO_WM_BEAUTIFY_FLAG" val=""/>
</p:tagLst>
</file>

<file path=ppt/tags/tag445.xml><?xml version="1.0" encoding="utf-8"?>
<p:tagLst xmlns:a="http://schemas.openxmlformats.org/drawingml/2006/main" xmlns:r="http://schemas.openxmlformats.org/officeDocument/2006/relationships" xmlns:p="http://schemas.openxmlformats.org/presentationml/2006/main">
  <p:tag name="AS_UNIQUEID" val="618"/>
</p:tagLst>
</file>

<file path=ppt/tags/tag446.xml><?xml version="1.0" encoding="utf-8"?>
<p:tagLst xmlns:a="http://schemas.openxmlformats.org/drawingml/2006/main" xmlns:r="http://schemas.openxmlformats.org/officeDocument/2006/relationships" xmlns:p="http://schemas.openxmlformats.org/presentationml/2006/main">
  <p:tag name="AS_UNIQUEID" val="621"/>
</p:tagLst>
</file>

<file path=ppt/tags/tag447.xml><?xml version="1.0" encoding="utf-8"?>
<p:tagLst xmlns:a="http://schemas.openxmlformats.org/drawingml/2006/main" xmlns:r="http://schemas.openxmlformats.org/officeDocument/2006/relationships" xmlns:p="http://schemas.openxmlformats.org/presentationml/2006/main">
  <p:tag name="AS_UNIQUEID" val="622"/>
  <p:tag name="KSO_WM_BEAUTIFY_FLAG" val=""/>
</p:tagLst>
</file>

<file path=ppt/tags/tag448.xml><?xml version="1.0" encoding="utf-8"?>
<p:tagLst xmlns:a="http://schemas.openxmlformats.org/drawingml/2006/main" xmlns:r="http://schemas.openxmlformats.org/officeDocument/2006/relationships" xmlns:p="http://schemas.openxmlformats.org/presentationml/2006/main">
  <p:tag name="AS_UNIQUEID" val="623"/>
  <p:tag name="KSO_WM_BEAUTIFY_FLAG" val=""/>
</p:tagLst>
</file>

<file path=ppt/tags/tag449.xml><?xml version="1.0" encoding="utf-8"?>
<p:tagLst xmlns:a="http://schemas.openxmlformats.org/drawingml/2006/main" xmlns:r="http://schemas.openxmlformats.org/officeDocument/2006/relationships" xmlns:p="http://schemas.openxmlformats.org/presentationml/2006/main">
  <p:tag name="AS_UNIQUEID" val="619"/>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AS_UNIQUEID" val="727"/>
</p:tagLst>
</file>

<file path=ppt/tags/tag450.xml><?xml version="1.0" encoding="utf-8"?>
<p:tagLst xmlns:a="http://schemas.openxmlformats.org/drawingml/2006/main" xmlns:r="http://schemas.openxmlformats.org/officeDocument/2006/relationships" xmlns:p="http://schemas.openxmlformats.org/presentationml/2006/main">
  <p:tag name="AS_UNIQUEID" val="620"/>
  <p:tag name="KSO_WM_BEAUTIFY_FLAG" val=""/>
</p:tagLst>
</file>

<file path=ppt/tags/tag451.xml><?xml version="1.0" encoding="utf-8"?>
<p:tagLst xmlns:a="http://schemas.openxmlformats.org/drawingml/2006/main" xmlns:r="http://schemas.openxmlformats.org/officeDocument/2006/relationships" xmlns:p="http://schemas.openxmlformats.org/presentationml/2006/main">
  <p:tag name="AS_UNIQUEID" val="603"/>
</p:tagLst>
</file>

<file path=ppt/tags/tag452.xml><?xml version="1.0" encoding="utf-8"?>
<p:tagLst xmlns:a="http://schemas.openxmlformats.org/drawingml/2006/main" xmlns:r="http://schemas.openxmlformats.org/officeDocument/2006/relationships" xmlns:p="http://schemas.openxmlformats.org/presentationml/2006/main">
  <p:tag name="AS_UNIQUEID" val="611"/>
</p:tagLst>
</file>

<file path=ppt/tags/tag453.xml><?xml version="1.0" encoding="utf-8"?>
<p:tagLst xmlns:a="http://schemas.openxmlformats.org/drawingml/2006/main" xmlns:r="http://schemas.openxmlformats.org/officeDocument/2006/relationships" xmlns:p="http://schemas.openxmlformats.org/presentationml/2006/main">
  <p:tag name="AS_UNIQUEID" val="612"/>
  <p:tag name="KSO_WM_BEAUTIFY_FLAG" val=""/>
</p:tagLst>
</file>

<file path=ppt/tags/tag454.xml><?xml version="1.0" encoding="utf-8"?>
<p:tagLst xmlns:a="http://schemas.openxmlformats.org/drawingml/2006/main" xmlns:r="http://schemas.openxmlformats.org/officeDocument/2006/relationships" xmlns:p="http://schemas.openxmlformats.org/presentationml/2006/main">
  <p:tag name="AS_UNIQUEID" val="613"/>
  <p:tag name="KSO_WM_BEAUTIFY_FLAG" val=""/>
</p:tagLst>
</file>

<file path=ppt/tags/tag455.xml><?xml version="1.0" encoding="utf-8"?>
<p:tagLst xmlns:a="http://schemas.openxmlformats.org/drawingml/2006/main" xmlns:r="http://schemas.openxmlformats.org/officeDocument/2006/relationships" xmlns:p="http://schemas.openxmlformats.org/presentationml/2006/main">
  <p:tag name="AS_UNIQUEID" val="604"/>
  <p:tag name="KSO_WM_BEAUTIFY_FLAG" val=""/>
</p:tagLst>
</file>

<file path=ppt/tags/tag456.xml><?xml version="1.0" encoding="utf-8"?>
<p:tagLst xmlns:a="http://schemas.openxmlformats.org/drawingml/2006/main" xmlns:r="http://schemas.openxmlformats.org/officeDocument/2006/relationships" xmlns:p="http://schemas.openxmlformats.org/presentationml/2006/main">
  <p:tag name="AS_UNIQUEID" val="605"/>
  <p:tag name="KSO_WM_BEAUTIFY_FLAG" val=""/>
</p:tagLst>
</file>

<file path=ppt/tags/tag457.xml><?xml version="1.0" encoding="utf-8"?>
<p:tagLst xmlns:a="http://schemas.openxmlformats.org/drawingml/2006/main" xmlns:r="http://schemas.openxmlformats.org/officeDocument/2006/relationships" xmlns:p="http://schemas.openxmlformats.org/presentationml/2006/main">
  <p:tag name="AS_UNIQUEID" val="606"/>
  <p:tag name="KSO_WM_BEAUTIFY_FLAG" val=""/>
</p:tagLst>
</file>

<file path=ppt/tags/tag458.xml><?xml version="1.0" encoding="utf-8"?>
<p:tagLst xmlns:a="http://schemas.openxmlformats.org/drawingml/2006/main" xmlns:r="http://schemas.openxmlformats.org/officeDocument/2006/relationships" xmlns:p="http://schemas.openxmlformats.org/presentationml/2006/main">
  <p:tag name="AS_UNIQUEID" val="607"/>
  <p:tag name="KSO_WM_BEAUTIFY_FLAG" val=""/>
</p:tagLst>
</file>

<file path=ppt/tags/tag459.xml><?xml version="1.0" encoding="utf-8"?>
<p:tagLst xmlns:a="http://schemas.openxmlformats.org/drawingml/2006/main" xmlns:r="http://schemas.openxmlformats.org/officeDocument/2006/relationships" xmlns:p="http://schemas.openxmlformats.org/presentationml/2006/main">
  <p:tag name="AS_UNIQUEID" val="608"/>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AS_UNIQUEID" val="728"/>
</p:tagLst>
</file>

<file path=ppt/tags/tag460.xml><?xml version="1.0" encoding="utf-8"?>
<p:tagLst xmlns:a="http://schemas.openxmlformats.org/drawingml/2006/main" xmlns:r="http://schemas.openxmlformats.org/officeDocument/2006/relationships" xmlns:p="http://schemas.openxmlformats.org/presentationml/2006/main">
  <p:tag name="AS_UNIQUEID" val="609"/>
  <p:tag name="KSO_WM_BEAUTIFY_FLAG" val=""/>
</p:tagLst>
</file>

<file path=ppt/tags/tag461.xml><?xml version="1.0" encoding="utf-8"?>
<p:tagLst xmlns:a="http://schemas.openxmlformats.org/drawingml/2006/main" xmlns:r="http://schemas.openxmlformats.org/officeDocument/2006/relationships" xmlns:p="http://schemas.openxmlformats.org/presentationml/2006/main">
  <p:tag name="AS_UNIQUEID" val="610"/>
  <p:tag name="KSO_WM_BEAUTIFY_FLAG" val=""/>
</p:tagLst>
</file>

<file path=ppt/tags/tag462.xml><?xml version="1.0" encoding="utf-8"?>
<p:tagLst xmlns:a="http://schemas.openxmlformats.org/drawingml/2006/main" xmlns:r="http://schemas.openxmlformats.org/officeDocument/2006/relationships" xmlns:p="http://schemas.openxmlformats.org/presentationml/2006/main">
  <p:tag name="AS_UNIQUEID" val="588"/>
  <p:tag name="KSO_WM_BEAUTIFY_FLAG" val=""/>
</p:tagLst>
</file>

<file path=ppt/tags/tag463.xml><?xml version="1.0" encoding="utf-8"?>
<p:tagLst xmlns:a="http://schemas.openxmlformats.org/drawingml/2006/main" xmlns:r="http://schemas.openxmlformats.org/officeDocument/2006/relationships" xmlns:p="http://schemas.openxmlformats.org/presentationml/2006/main">
  <p:tag name="AS_UNIQUEID" val="589"/>
  <p:tag name="KSO_WM_BEAUTIFY_FLAG" val=""/>
</p:tagLst>
</file>

<file path=ppt/tags/tag464.xml><?xml version="1.0" encoding="utf-8"?>
<p:tagLst xmlns:a="http://schemas.openxmlformats.org/drawingml/2006/main" xmlns:r="http://schemas.openxmlformats.org/officeDocument/2006/relationships" xmlns:p="http://schemas.openxmlformats.org/presentationml/2006/main">
  <p:tag name="AS_UNIQUEID" val="590"/>
</p:tagLst>
</file>

<file path=ppt/tags/tag465.xml><?xml version="1.0" encoding="utf-8"?>
<p:tagLst xmlns:a="http://schemas.openxmlformats.org/drawingml/2006/main" xmlns:r="http://schemas.openxmlformats.org/officeDocument/2006/relationships" xmlns:p="http://schemas.openxmlformats.org/presentationml/2006/main">
  <p:tag name="AS_UNIQUEID" val="593"/>
</p:tagLst>
</file>

<file path=ppt/tags/tag466.xml><?xml version="1.0" encoding="utf-8"?>
<p:tagLst xmlns:a="http://schemas.openxmlformats.org/drawingml/2006/main" xmlns:r="http://schemas.openxmlformats.org/officeDocument/2006/relationships" xmlns:p="http://schemas.openxmlformats.org/presentationml/2006/main">
  <p:tag name="AS_UNIQUEID" val="596"/>
</p:tagLst>
</file>

<file path=ppt/tags/tag467.xml><?xml version="1.0" encoding="utf-8"?>
<p:tagLst xmlns:a="http://schemas.openxmlformats.org/drawingml/2006/main" xmlns:r="http://schemas.openxmlformats.org/officeDocument/2006/relationships" xmlns:p="http://schemas.openxmlformats.org/presentationml/2006/main">
  <p:tag name="AS_UNIQUEID" val="597"/>
  <p:tag name="KSO_WM_BEAUTIFY_FLAG" val=""/>
</p:tagLst>
</file>

<file path=ppt/tags/tag468.xml><?xml version="1.0" encoding="utf-8"?>
<p:tagLst xmlns:a="http://schemas.openxmlformats.org/drawingml/2006/main" xmlns:r="http://schemas.openxmlformats.org/officeDocument/2006/relationships" xmlns:p="http://schemas.openxmlformats.org/presentationml/2006/main">
  <p:tag name="AS_UNIQUEID" val="598"/>
  <p:tag name="KSO_WM_BEAUTIFY_FLAG" val=""/>
</p:tagLst>
</file>

<file path=ppt/tags/tag469.xml><?xml version="1.0" encoding="utf-8"?>
<p:tagLst xmlns:a="http://schemas.openxmlformats.org/drawingml/2006/main" xmlns:r="http://schemas.openxmlformats.org/officeDocument/2006/relationships" xmlns:p="http://schemas.openxmlformats.org/presentationml/2006/main">
  <p:tag name="AS_UNIQUEID" val="594"/>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AS_UNIQUEID" val="731"/>
  <p:tag name="KSO_WM_BEAUTIFY_FLAG" val=""/>
</p:tagLst>
</file>

<file path=ppt/tags/tag470.xml><?xml version="1.0" encoding="utf-8"?>
<p:tagLst xmlns:a="http://schemas.openxmlformats.org/drawingml/2006/main" xmlns:r="http://schemas.openxmlformats.org/officeDocument/2006/relationships" xmlns:p="http://schemas.openxmlformats.org/presentationml/2006/main">
  <p:tag name="AS_UNIQUEID" val="595"/>
  <p:tag name="KSO_WM_BEAUTIFY_FLAG" val=""/>
</p:tagLst>
</file>

<file path=ppt/tags/tag471.xml><?xml version="1.0" encoding="utf-8"?>
<p:tagLst xmlns:a="http://schemas.openxmlformats.org/drawingml/2006/main" xmlns:r="http://schemas.openxmlformats.org/officeDocument/2006/relationships" xmlns:p="http://schemas.openxmlformats.org/presentationml/2006/main">
  <p:tag name="AS_UNIQUEID" val="591"/>
  <p:tag name="KSO_WM_BEAUTIFY_FLAG" val=""/>
</p:tagLst>
</file>

<file path=ppt/tags/tag472.xml><?xml version="1.0" encoding="utf-8"?>
<p:tagLst xmlns:a="http://schemas.openxmlformats.org/drawingml/2006/main" xmlns:r="http://schemas.openxmlformats.org/officeDocument/2006/relationships" xmlns:p="http://schemas.openxmlformats.org/presentationml/2006/main">
  <p:tag name="AS_UNIQUEID" val="592"/>
  <p:tag name="KSO_WM_BEAUTIFY_FLAG" val=""/>
</p:tagLst>
</file>

<file path=ppt/tags/tag473.xml><?xml version="1.0" encoding="utf-8"?>
<p:tagLst xmlns:a="http://schemas.openxmlformats.org/drawingml/2006/main" xmlns:r="http://schemas.openxmlformats.org/officeDocument/2006/relationships" xmlns:p="http://schemas.openxmlformats.org/presentationml/2006/main">
  <p:tag name="AS_UNIQUEID" val="565"/>
</p:tagLst>
</file>

<file path=ppt/tags/tag474.xml><?xml version="1.0" encoding="utf-8"?>
<p:tagLst xmlns:a="http://schemas.openxmlformats.org/drawingml/2006/main" xmlns:r="http://schemas.openxmlformats.org/officeDocument/2006/relationships" xmlns:p="http://schemas.openxmlformats.org/presentationml/2006/main">
  <p:tag name="AS_UNIQUEID" val="578"/>
</p:tagLst>
</file>

<file path=ppt/tags/tag475.xml><?xml version="1.0" encoding="utf-8"?>
<p:tagLst xmlns:a="http://schemas.openxmlformats.org/drawingml/2006/main" xmlns:r="http://schemas.openxmlformats.org/officeDocument/2006/relationships" xmlns:p="http://schemas.openxmlformats.org/presentationml/2006/main">
  <p:tag name="AS_UNIQUEID" val="581"/>
</p:tagLst>
</file>

<file path=ppt/tags/tag476.xml><?xml version="1.0" encoding="utf-8"?>
<p:tagLst xmlns:a="http://schemas.openxmlformats.org/drawingml/2006/main" xmlns:r="http://schemas.openxmlformats.org/officeDocument/2006/relationships" xmlns:p="http://schemas.openxmlformats.org/presentationml/2006/main">
  <p:tag name="AS_UNIQUEID" val="582"/>
  <p:tag name="KSO_WM_BEAUTIFY_FLAG" val=""/>
</p:tagLst>
</file>

<file path=ppt/tags/tag477.xml><?xml version="1.0" encoding="utf-8"?>
<p:tagLst xmlns:a="http://schemas.openxmlformats.org/drawingml/2006/main" xmlns:r="http://schemas.openxmlformats.org/officeDocument/2006/relationships" xmlns:p="http://schemas.openxmlformats.org/presentationml/2006/main">
  <p:tag name="AS_UNIQUEID" val="583"/>
  <p:tag name="KSO_WM_BEAUTIFY_FLAG" val=""/>
</p:tagLst>
</file>

<file path=ppt/tags/tag478.xml><?xml version="1.0" encoding="utf-8"?>
<p:tagLst xmlns:a="http://schemas.openxmlformats.org/drawingml/2006/main" xmlns:r="http://schemas.openxmlformats.org/officeDocument/2006/relationships" xmlns:p="http://schemas.openxmlformats.org/presentationml/2006/main">
  <p:tag name="AS_UNIQUEID" val="579"/>
  <p:tag name="KSO_WM_BEAUTIFY_FLAG" val=""/>
</p:tagLst>
</file>

<file path=ppt/tags/tag479.xml><?xml version="1.0" encoding="utf-8"?>
<p:tagLst xmlns:a="http://schemas.openxmlformats.org/drawingml/2006/main" xmlns:r="http://schemas.openxmlformats.org/officeDocument/2006/relationships" xmlns:p="http://schemas.openxmlformats.org/presentationml/2006/main">
  <p:tag name="AS_UNIQUEID" val="580"/>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AS_UNIQUEID" val="729"/>
  <p:tag name="KSO_WM_BEAUTIFY_FLAG" val=""/>
</p:tagLst>
</file>

<file path=ppt/tags/tag480.xml><?xml version="1.0" encoding="utf-8"?>
<p:tagLst xmlns:a="http://schemas.openxmlformats.org/drawingml/2006/main" xmlns:r="http://schemas.openxmlformats.org/officeDocument/2006/relationships" xmlns:p="http://schemas.openxmlformats.org/presentationml/2006/main">
  <p:tag name="AS_UNIQUEID" val="566"/>
</p:tagLst>
</file>

<file path=ppt/tags/tag481.xml><?xml version="1.0" encoding="utf-8"?>
<p:tagLst xmlns:a="http://schemas.openxmlformats.org/drawingml/2006/main" xmlns:r="http://schemas.openxmlformats.org/officeDocument/2006/relationships" xmlns:p="http://schemas.openxmlformats.org/presentationml/2006/main">
  <p:tag name="AS_UNIQUEID" val="572"/>
</p:tagLst>
</file>

<file path=ppt/tags/tag482.xml><?xml version="1.0" encoding="utf-8"?>
<p:tagLst xmlns:a="http://schemas.openxmlformats.org/drawingml/2006/main" xmlns:r="http://schemas.openxmlformats.org/officeDocument/2006/relationships" xmlns:p="http://schemas.openxmlformats.org/presentationml/2006/main">
  <p:tag name="AS_UNIQUEID" val="573"/>
  <p:tag name="KSO_WM_BEAUTIFY_FLAG" val=""/>
</p:tagLst>
</file>

<file path=ppt/tags/tag483.xml><?xml version="1.0" encoding="utf-8"?>
<p:tagLst xmlns:a="http://schemas.openxmlformats.org/drawingml/2006/main" xmlns:r="http://schemas.openxmlformats.org/officeDocument/2006/relationships" xmlns:p="http://schemas.openxmlformats.org/presentationml/2006/main">
  <p:tag name="AS_UNIQUEID" val="574"/>
  <p:tag name="KSO_WM_BEAUTIFY_FLAG" val=""/>
</p:tagLst>
</file>

<file path=ppt/tags/tag484.xml><?xml version="1.0" encoding="utf-8"?>
<p:tagLst xmlns:a="http://schemas.openxmlformats.org/drawingml/2006/main" xmlns:r="http://schemas.openxmlformats.org/officeDocument/2006/relationships" xmlns:p="http://schemas.openxmlformats.org/presentationml/2006/main">
  <p:tag name="AS_UNIQUEID" val="575"/>
  <p:tag name="KSO_WM_BEAUTIFY_FLAG" val=""/>
</p:tagLst>
</file>

<file path=ppt/tags/tag485.xml><?xml version="1.0" encoding="utf-8"?>
<p:tagLst xmlns:a="http://schemas.openxmlformats.org/drawingml/2006/main" xmlns:r="http://schemas.openxmlformats.org/officeDocument/2006/relationships" xmlns:p="http://schemas.openxmlformats.org/presentationml/2006/main">
  <p:tag name="AS_UNIQUEID" val="576"/>
  <p:tag name="KSO_WM_BEAUTIFY_FLAG" val=""/>
</p:tagLst>
</file>

<file path=ppt/tags/tag486.xml><?xml version="1.0" encoding="utf-8"?>
<p:tagLst xmlns:a="http://schemas.openxmlformats.org/drawingml/2006/main" xmlns:r="http://schemas.openxmlformats.org/officeDocument/2006/relationships" xmlns:p="http://schemas.openxmlformats.org/presentationml/2006/main">
  <p:tag name="AS_UNIQUEID" val="577"/>
  <p:tag name="KSO_WM_BEAUTIFY_FLAG" val=""/>
</p:tagLst>
</file>

<file path=ppt/tags/tag487.xml><?xml version="1.0" encoding="utf-8"?>
<p:tagLst xmlns:a="http://schemas.openxmlformats.org/drawingml/2006/main" xmlns:r="http://schemas.openxmlformats.org/officeDocument/2006/relationships" xmlns:p="http://schemas.openxmlformats.org/presentationml/2006/main">
  <p:tag name="AS_UNIQUEID" val="567"/>
  <p:tag name="KSO_WM_BEAUTIFY_FLAG" val=""/>
</p:tagLst>
</file>

<file path=ppt/tags/tag488.xml><?xml version="1.0" encoding="utf-8"?>
<p:tagLst xmlns:a="http://schemas.openxmlformats.org/drawingml/2006/main" xmlns:r="http://schemas.openxmlformats.org/officeDocument/2006/relationships" xmlns:p="http://schemas.openxmlformats.org/presentationml/2006/main">
  <p:tag name="AS_UNIQUEID" val="568"/>
  <p:tag name="KSO_WM_BEAUTIFY_FLAG" val=""/>
</p:tagLst>
</file>

<file path=ppt/tags/tag489.xml><?xml version="1.0" encoding="utf-8"?>
<p:tagLst xmlns:a="http://schemas.openxmlformats.org/drawingml/2006/main" xmlns:r="http://schemas.openxmlformats.org/officeDocument/2006/relationships" xmlns:p="http://schemas.openxmlformats.org/presentationml/2006/main">
  <p:tag name="AS_UNIQUEID" val="569"/>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AS_UNIQUEID" val="730"/>
  <p:tag name="KSO_WM_BEAUTIFY_FLAG" val=""/>
</p:tagLst>
</file>

<file path=ppt/tags/tag490.xml><?xml version="1.0" encoding="utf-8"?>
<p:tagLst xmlns:a="http://schemas.openxmlformats.org/drawingml/2006/main" xmlns:r="http://schemas.openxmlformats.org/officeDocument/2006/relationships" xmlns:p="http://schemas.openxmlformats.org/presentationml/2006/main">
  <p:tag name="AS_UNIQUEID" val="570"/>
  <p:tag name="KSO_WM_BEAUTIFY_FLAG" val=""/>
</p:tagLst>
</file>

<file path=ppt/tags/tag491.xml><?xml version="1.0" encoding="utf-8"?>
<p:tagLst xmlns:a="http://schemas.openxmlformats.org/drawingml/2006/main" xmlns:r="http://schemas.openxmlformats.org/officeDocument/2006/relationships" xmlns:p="http://schemas.openxmlformats.org/presentationml/2006/main">
  <p:tag name="AS_UNIQUEID" val="571"/>
  <p:tag name="KSO_WM_BEAUTIFY_FLAG" val=""/>
</p:tagLst>
</file>

<file path=ppt/tags/tag492.xml><?xml version="1.0" encoding="utf-8"?>
<p:tagLst xmlns:a="http://schemas.openxmlformats.org/drawingml/2006/main" xmlns:r="http://schemas.openxmlformats.org/officeDocument/2006/relationships" xmlns:p="http://schemas.openxmlformats.org/presentationml/2006/main">
  <p:tag name="AS_UNIQUEID" val="615"/>
  <p:tag name="KSO_WM_BEAUTIFY_FLAG" val=""/>
</p:tagLst>
</file>

<file path=ppt/tags/tag493.xml><?xml version="1.0" encoding="utf-8"?>
<p:tagLst xmlns:a="http://schemas.openxmlformats.org/drawingml/2006/main" xmlns:r="http://schemas.openxmlformats.org/officeDocument/2006/relationships" xmlns:p="http://schemas.openxmlformats.org/presentationml/2006/main">
  <p:tag name="AS_UNIQUEID" val="616"/>
  <p:tag name="KSO_WM_BEAUTIFY_FLAG" val=""/>
</p:tagLst>
</file>

<file path=ppt/tags/tag494.xml><?xml version="1.0" encoding="utf-8"?>
<p:tagLst xmlns:a="http://schemas.openxmlformats.org/drawingml/2006/main" xmlns:r="http://schemas.openxmlformats.org/officeDocument/2006/relationships" xmlns:p="http://schemas.openxmlformats.org/presentationml/2006/main">
  <p:tag name="AS_UNIQUEID" val="1080"/>
  <p:tag name="KSO_WM_BEAUTIFY_FLAG" val=""/>
</p:tagLst>
</file>

<file path=ppt/tags/tag495.xml><?xml version="1.0" encoding="utf-8"?>
<p:tagLst xmlns:a="http://schemas.openxmlformats.org/drawingml/2006/main" xmlns:r="http://schemas.openxmlformats.org/officeDocument/2006/relationships" xmlns:p="http://schemas.openxmlformats.org/presentationml/2006/main">
  <p:tag name="AS_UNIQUEID" val="1081"/>
  <p:tag name="KSO_WM_BEAUTIFY_FLAG" val=""/>
</p:tagLst>
</file>

<file path=ppt/tags/tag496.xml><?xml version="1.0" encoding="utf-8"?>
<p:tagLst xmlns:a="http://schemas.openxmlformats.org/drawingml/2006/main" xmlns:r="http://schemas.openxmlformats.org/officeDocument/2006/relationships" xmlns:p="http://schemas.openxmlformats.org/presentationml/2006/main">
  <p:tag name="AS_UNIQUEID" val="1082"/>
  <p:tag name="KSO_WM_BEAUTIFY_FLAG" val=""/>
</p:tagLst>
</file>

<file path=ppt/tags/tag497.xml><?xml version="1.0" encoding="utf-8"?>
<p:tagLst xmlns:a="http://schemas.openxmlformats.org/drawingml/2006/main" xmlns:r="http://schemas.openxmlformats.org/officeDocument/2006/relationships" xmlns:p="http://schemas.openxmlformats.org/presentationml/2006/main">
  <p:tag name="AS_UNIQUEID" val="1096"/>
  <p:tag name="KSO_WM_BEAUTIFY_FLAG" val=""/>
</p:tagLst>
</file>

<file path=ppt/tags/tag498.xml><?xml version="1.0" encoding="utf-8"?>
<p:tagLst xmlns:a="http://schemas.openxmlformats.org/drawingml/2006/main" xmlns:r="http://schemas.openxmlformats.org/officeDocument/2006/relationships" xmlns:p="http://schemas.openxmlformats.org/presentationml/2006/main">
  <p:tag name="AS_UNIQUEID" val="1097"/>
</p:tagLst>
</file>

<file path=ppt/tags/tag499.xml><?xml version="1.0" encoding="utf-8"?>
<p:tagLst xmlns:a="http://schemas.openxmlformats.org/drawingml/2006/main" xmlns:r="http://schemas.openxmlformats.org/officeDocument/2006/relationships" xmlns:p="http://schemas.openxmlformats.org/presentationml/2006/main">
  <p:tag name="AS_UNIQUEID" val="1101"/>
</p:tagLst>
</file>

<file path=ppt/tags/tag5.xml><?xml version="1.0" encoding="utf-8"?>
<p:tagLst xmlns:a="http://schemas.openxmlformats.org/drawingml/2006/main" xmlns:r="http://schemas.openxmlformats.org/officeDocument/2006/relationships" xmlns:p="http://schemas.openxmlformats.org/presentationml/2006/main">
  <p:tag name="AS_UNIQUEID" val="703"/>
</p:tagLst>
</file>

<file path=ppt/tags/tag50.xml><?xml version="1.0" encoding="utf-8"?>
<p:tagLst xmlns:a="http://schemas.openxmlformats.org/drawingml/2006/main" xmlns:r="http://schemas.openxmlformats.org/officeDocument/2006/relationships" xmlns:p="http://schemas.openxmlformats.org/presentationml/2006/main">
  <p:tag name="AS_UNIQUEID" val="723"/>
</p:tagLst>
</file>

<file path=ppt/tags/tag500.xml><?xml version="1.0" encoding="utf-8"?>
<p:tagLst xmlns:a="http://schemas.openxmlformats.org/drawingml/2006/main" xmlns:r="http://schemas.openxmlformats.org/officeDocument/2006/relationships" xmlns:p="http://schemas.openxmlformats.org/presentationml/2006/main">
  <p:tag name="AS_UNIQUEID" val="1102"/>
</p:tagLst>
</file>

<file path=ppt/tags/tag501.xml><?xml version="1.0" encoding="utf-8"?>
<p:tagLst xmlns:a="http://schemas.openxmlformats.org/drawingml/2006/main" xmlns:r="http://schemas.openxmlformats.org/officeDocument/2006/relationships" xmlns:p="http://schemas.openxmlformats.org/presentationml/2006/main">
  <p:tag name="AS_UNIQUEID" val="1103"/>
</p:tagLst>
</file>

<file path=ppt/tags/tag502.xml><?xml version="1.0" encoding="utf-8"?>
<p:tagLst xmlns:a="http://schemas.openxmlformats.org/drawingml/2006/main" xmlns:r="http://schemas.openxmlformats.org/officeDocument/2006/relationships" xmlns:p="http://schemas.openxmlformats.org/presentationml/2006/main">
  <p:tag name="AS_UNIQUEID" val="1104"/>
</p:tagLst>
</file>

<file path=ppt/tags/tag503.xml><?xml version="1.0" encoding="utf-8"?>
<p:tagLst xmlns:a="http://schemas.openxmlformats.org/drawingml/2006/main" xmlns:r="http://schemas.openxmlformats.org/officeDocument/2006/relationships" xmlns:p="http://schemas.openxmlformats.org/presentationml/2006/main">
  <p:tag name="AS_UNIQUEID" val="1105"/>
</p:tagLst>
</file>

<file path=ppt/tags/tag504.xml><?xml version="1.0" encoding="utf-8"?>
<p:tagLst xmlns:a="http://schemas.openxmlformats.org/drawingml/2006/main" xmlns:r="http://schemas.openxmlformats.org/officeDocument/2006/relationships" xmlns:p="http://schemas.openxmlformats.org/presentationml/2006/main">
  <p:tag name="AS_UNIQUEID" val="1106"/>
</p:tagLst>
</file>

<file path=ppt/tags/tag505.xml><?xml version="1.0" encoding="utf-8"?>
<p:tagLst xmlns:a="http://schemas.openxmlformats.org/drawingml/2006/main" xmlns:r="http://schemas.openxmlformats.org/officeDocument/2006/relationships" xmlns:p="http://schemas.openxmlformats.org/presentationml/2006/main">
  <p:tag name="AS_UNIQUEID" val="1107"/>
</p:tagLst>
</file>

<file path=ppt/tags/tag506.xml><?xml version="1.0" encoding="utf-8"?>
<p:tagLst xmlns:a="http://schemas.openxmlformats.org/drawingml/2006/main" xmlns:r="http://schemas.openxmlformats.org/officeDocument/2006/relationships" xmlns:p="http://schemas.openxmlformats.org/presentationml/2006/main">
  <p:tag name="AS_UNIQUEID" val="1108"/>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07.xml><?xml version="1.0" encoding="utf-8"?>
<p:tagLst xmlns:a="http://schemas.openxmlformats.org/drawingml/2006/main" xmlns:r="http://schemas.openxmlformats.org/officeDocument/2006/relationships" xmlns:p="http://schemas.openxmlformats.org/presentationml/2006/main">
  <p:tag name="AS_UNIQUEID" val="1109"/>
</p:tagLst>
</file>

<file path=ppt/tags/tag508.xml><?xml version="1.0" encoding="utf-8"?>
<p:tagLst xmlns:a="http://schemas.openxmlformats.org/drawingml/2006/main" xmlns:r="http://schemas.openxmlformats.org/officeDocument/2006/relationships" xmlns:p="http://schemas.openxmlformats.org/presentationml/2006/main">
  <p:tag name="AS_UNIQUEID" val="1110"/>
</p:tagLst>
</file>

<file path=ppt/tags/tag509.xml><?xml version="1.0" encoding="utf-8"?>
<p:tagLst xmlns:a="http://schemas.openxmlformats.org/drawingml/2006/main" xmlns:r="http://schemas.openxmlformats.org/officeDocument/2006/relationships" xmlns:p="http://schemas.openxmlformats.org/presentationml/2006/main">
  <p:tag name="AS_UNIQUEID" val="1111"/>
</p:tagLst>
</file>

<file path=ppt/tags/tag51.xml><?xml version="1.0" encoding="utf-8"?>
<p:tagLst xmlns:a="http://schemas.openxmlformats.org/drawingml/2006/main" xmlns:r="http://schemas.openxmlformats.org/officeDocument/2006/relationships" xmlns:p="http://schemas.openxmlformats.org/presentationml/2006/main">
  <p:tag name="AS_UNIQUEID" val="726"/>
  <p:tag name="KSO_WM_BEAUTIFY_FLAG" val=""/>
</p:tagLst>
</file>

<file path=ppt/tags/tag510.xml><?xml version="1.0" encoding="utf-8"?>
<p:tagLst xmlns:a="http://schemas.openxmlformats.org/drawingml/2006/main" xmlns:r="http://schemas.openxmlformats.org/officeDocument/2006/relationships" xmlns:p="http://schemas.openxmlformats.org/presentationml/2006/main">
  <p:tag name="AS_UNIQUEID" val="1098"/>
  <p:tag name="KSO_WM_BEAUTIFY_FLAG" val=""/>
</p:tagLst>
</file>

<file path=ppt/tags/tag511.xml><?xml version="1.0" encoding="utf-8"?>
<p:tagLst xmlns:a="http://schemas.openxmlformats.org/drawingml/2006/main" xmlns:r="http://schemas.openxmlformats.org/officeDocument/2006/relationships" xmlns:p="http://schemas.openxmlformats.org/presentationml/2006/main">
  <p:tag name="AS_UNIQUEID" val="1099"/>
  <p:tag name="KSO_WM_BEAUTIFY_FLAG" val=""/>
</p:tagLst>
</file>

<file path=ppt/tags/tag512.xml><?xml version="1.0" encoding="utf-8"?>
<p:tagLst xmlns:a="http://schemas.openxmlformats.org/drawingml/2006/main" xmlns:r="http://schemas.openxmlformats.org/officeDocument/2006/relationships" xmlns:p="http://schemas.openxmlformats.org/presentationml/2006/main">
  <p:tag name="AS_UNIQUEID" val="1100"/>
  <p:tag name="KSO_WM_BEAUTIFY_FLAG" val=""/>
</p:tagLst>
</file>

<file path=ppt/tags/tag513.xml><?xml version="1.0" encoding="utf-8"?>
<p:tagLst xmlns:a="http://schemas.openxmlformats.org/drawingml/2006/main" xmlns:r="http://schemas.openxmlformats.org/officeDocument/2006/relationships" xmlns:p="http://schemas.openxmlformats.org/presentationml/2006/main">
  <p:tag name="AS_UNIQUEID" val="1113"/>
  <p:tag name="KSO_WM_BEAUTIFY_FLAG" val=""/>
</p:tagLst>
</file>

<file path=ppt/tags/tag514.xml><?xml version="1.0" encoding="utf-8"?>
<p:tagLst xmlns:a="http://schemas.openxmlformats.org/drawingml/2006/main" xmlns:r="http://schemas.openxmlformats.org/officeDocument/2006/relationships" xmlns:p="http://schemas.openxmlformats.org/presentationml/2006/main">
  <p:tag name="AS_UNIQUEID" val="1114"/>
</p:tagLst>
</file>

<file path=ppt/tags/tag515.xml><?xml version="1.0" encoding="utf-8"?>
<p:tagLst xmlns:a="http://schemas.openxmlformats.org/drawingml/2006/main" xmlns:r="http://schemas.openxmlformats.org/officeDocument/2006/relationships" xmlns:p="http://schemas.openxmlformats.org/presentationml/2006/main">
  <p:tag name="AS_UNIQUEID" val="1118"/>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16.xml><?xml version="1.0" encoding="utf-8"?>
<p:tagLst xmlns:a="http://schemas.openxmlformats.org/drawingml/2006/main" xmlns:r="http://schemas.openxmlformats.org/officeDocument/2006/relationships" xmlns:p="http://schemas.openxmlformats.org/presentationml/2006/main">
  <p:tag name="AS_UNIQUEID" val="1119"/>
</p:tagLst>
</file>

<file path=ppt/tags/tag517.xml><?xml version="1.0" encoding="utf-8"?>
<p:tagLst xmlns:a="http://schemas.openxmlformats.org/drawingml/2006/main" xmlns:r="http://schemas.openxmlformats.org/officeDocument/2006/relationships" xmlns:p="http://schemas.openxmlformats.org/presentationml/2006/main">
  <p:tag name="AS_UNIQUEID" val="1120"/>
</p:tagLst>
</file>

<file path=ppt/tags/tag518.xml><?xml version="1.0" encoding="utf-8"?>
<p:tagLst xmlns:a="http://schemas.openxmlformats.org/drawingml/2006/main" xmlns:r="http://schemas.openxmlformats.org/officeDocument/2006/relationships" xmlns:p="http://schemas.openxmlformats.org/presentationml/2006/main">
  <p:tag name="AS_UNIQUEID" val="1121"/>
</p:tagLst>
</file>

<file path=ppt/tags/tag519.xml><?xml version="1.0" encoding="utf-8"?>
<p:tagLst xmlns:a="http://schemas.openxmlformats.org/drawingml/2006/main" xmlns:r="http://schemas.openxmlformats.org/officeDocument/2006/relationships" xmlns:p="http://schemas.openxmlformats.org/presentationml/2006/main">
  <p:tag name="AS_UNIQUEID" val="1122"/>
</p:tagLst>
</file>

<file path=ppt/tags/tag52.xml><?xml version="1.0" encoding="utf-8"?>
<p:tagLst xmlns:a="http://schemas.openxmlformats.org/drawingml/2006/main" xmlns:r="http://schemas.openxmlformats.org/officeDocument/2006/relationships" xmlns:p="http://schemas.openxmlformats.org/presentationml/2006/main">
  <p:tag name="AS_UNIQUEID" val="724"/>
  <p:tag name="KSO_WM_BEAUTIFY_FLAG" val=""/>
</p:tagLst>
</file>

<file path=ppt/tags/tag520.xml><?xml version="1.0" encoding="utf-8"?>
<p:tagLst xmlns:a="http://schemas.openxmlformats.org/drawingml/2006/main" xmlns:r="http://schemas.openxmlformats.org/officeDocument/2006/relationships" xmlns:p="http://schemas.openxmlformats.org/presentationml/2006/main">
  <p:tag name="AS_UNIQUEID" val="1123"/>
</p:tagLst>
</file>

<file path=ppt/tags/tag521.xml><?xml version="1.0" encoding="utf-8"?>
<p:tagLst xmlns:a="http://schemas.openxmlformats.org/drawingml/2006/main" xmlns:r="http://schemas.openxmlformats.org/officeDocument/2006/relationships" xmlns:p="http://schemas.openxmlformats.org/presentationml/2006/main">
  <p:tag name="AS_UNIQUEID" val="1124"/>
</p:tagLst>
</file>

<file path=ppt/tags/tag522.xml><?xml version="1.0" encoding="utf-8"?>
<p:tagLst xmlns:a="http://schemas.openxmlformats.org/drawingml/2006/main" xmlns:r="http://schemas.openxmlformats.org/officeDocument/2006/relationships" xmlns:p="http://schemas.openxmlformats.org/presentationml/2006/main">
  <p:tag name="AS_UNIQUEID" val="1125"/>
</p:tagLst>
</file>

<file path=ppt/tags/tag523.xml><?xml version="1.0" encoding="utf-8"?>
<p:tagLst xmlns:a="http://schemas.openxmlformats.org/drawingml/2006/main" xmlns:r="http://schemas.openxmlformats.org/officeDocument/2006/relationships" xmlns:p="http://schemas.openxmlformats.org/presentationml/2006/main">
  <p:tag name="AS_UNIQUEID" val="1126"/>
</p:tagLst>
</file>

<file path=ppt/tags/tag524.xml><?xml version="1.0" encoding="utf-8"?>
<p:tagLst xmlns:a="http://schemas.openxmlformats.org/drawingml/2006/main" xmlns:r="http://schemas.openxmlformats.org/officeDocument/2006/relationships" xmlns:p="http://schemas.openxmlformats.org/presentationml/2006/main">
  <p:tag name="AS_UNIQUEID" val="1127"/>
</p:tagLst>
</file>

<file path=ppt/tags/tag525.xml><?xml version="1.0" encoding="utf-8"?>
<p:tagLst xmlns:a="http://schemas.openxmlformats.org/drawingml/2006/main" xmlns:r="http://schemas.openxmlformats.org/officeDocument/2006/relationships" xmlns:p="http://schemas.openxmlformats.org/presentationml/2006/main">
  <p:tag name="AS_UNIQUEID" val="1128"/>
</p:tagLst>
</file>

<file path=ppt/tags/tag526.xml><?xml version="1.0" encoding="utf-8"?>
<p:tagLst xmlns:a="http://schemas.openxmlformats.org/drawingml/2006/main" xmlns:r="http://schemas.openxmlformats.org/officeDocument/2006/relationships" xmlns:p="http://schemas.openxmlformats.org/presentationml/2006/main">
  <p:tag name="AS_UNIQUEID" val="1131"/>
</p:tagLst>
</file>

<file path=ppt/tags/tag527.xml><?xml version="1.0" encoding="utf-8"?>
<p:tagLst xmlns:a="http://schemas.openxmlformats.org/drawingml/2006/main" xmlns:r="http://schemas.openxmlformats.org/officeDocument/2006/relationships" xmlns:p="http://schemas.openxmlformats.org/presentationml/2006/main">
  <p:tag name="AS_UNIQUEID" val="1129"/>
</p:tagLst>
</file>

<file path=ppt/tags/tag528.xml><?xml version="1.0" encoding="utf-8"?>
<p:tagLst xmlns:a="http://schemas.openxmlformats.org/drawingml/2006/main" xmlns:r="http://schemas.openxmlformats.org/officeDocument/2006/relationships" xmlns:p="http://schemas.openxmlformats.org/presentationml/2006/main">
  <p:tag name="AS_UNIQUEID" val="1130"/>
</p:tagLst>
</file>

<file path=ppt/tags/tag529.xml><?xml version="1.0" encoding="utf-8"?>
<p:tagLst xmlns:a="http://schemas.openxmlformats.org/drawingml/2006/main" xmlns:r="http://schemas.openxmlformats.org/officeDocument/2006/relationships" xmlns:p="http://schemas.openxmlformats.org/presentationml/2006/main">
  <p:tag name="AS_UNIQUEID" val="1115"/>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AS_UNIQUEID" val="725"/>
  <p:tag name="KSO_WM_BEAUTIFY_FLAG" val=""/>
</p:tagLst>
</file>

<file path=ppt/tags/tag530.xml><?xml version="1.0" encoding="utf-8"?>
<p:tagLst xmlns:a="http://schemas.openxmlformats.org/drawingml/2006/main" xmlns:r="http://schemas.openxmlformats.org/officeDocument/2006/relationships" xmlns:p="http://schemas.openxmlformats.org/presentationml/2006/main">
  <p:tag name="AS_UNIQUEID" val="1116"/>
  <p:tag name="KSO_WM_BEAUTIFY_FLAG" val=""/>
</p:tagLst>
</file>

<file path=ppt/tags/tag531.xml><?xml version="1.0" encoding="utf-8"?>
<p:tagLst xmlns:a="http://schemas.openxmlformats.org/drawingml/2006/main" xmlns:r="http://schemas.openxmlformats.org/officeDocument/2006/relationships" xmlns:p="http://schemas.openxmlformats.org/presentationml/2006/main">
  <p:tag name="AS_UNIQUEID" val="1117"/>
  <p:tag name="KSO_WM_BEAUTIFY_FLAG" val=""/>
</p:tagLst>
</file>

<file path=ppt/tags/tag532.xml><?xml version="1.0" encoding="utf-8"?>
<p:tagLst xmlns:a="http://schemas.openxmlformats.org/drawingml/2006/main" xmlns:r="http://schemas.openxmlformats.org/officeDocument/2006/relationships" xmlns:p="http://schemas.openxmlformats.org/presentationml/2006/main">
  <p:tag name="AS_UNIQUEID" val="1133"/>
</p:tagLst>
</file>

<file path=ppt/tags/tag533.xml><?xml version="1.0" encoding="utf-8"?>
<p:tagLst xmlns:a="http://schemas.openxmlformats.org/drawingml/2006/main" xmlns:r="http://schemas.openxmlformats.org/officeDocument/2006/relationships" xmlns:p="http://schemas.openxmlformats.org/presentationml/2006/main">
  <p:tag name="AS_UNIQUEID" val="1134"/>
</p:tagLst>
</file>

<file path=ppt/tags/tag534.xml><?xml version="1.0" encoding="utf-8"?>
<p:tagLst xmlns:a="http://schemas.openxmlformats.org/drawingml/2006/main" xmlns:r="http://schemas.openxmlformats.org/officeDocument/2006/relationships" xmlns:p="http://schemas.openxmlformats.org/presentationml/2006/main">
  <p:tag name="AS_UNIQUEID" val="1137"/>
</p:tagLst>
</file>

<file path=ppt/tags/tag535.xml><?xml version="1.0" encoding="utf-8"?>
<p:tagLst xmlns:a="http://schemas.openxmlformats.org/drawingml/2006/main" xmlns:r="http://schemas.openxmlformats.org/officeDocument/2006/relationships" xmlns:p="http://schemas.openxmlformats.org/presentationml/2006/main">
  <p:tag name="AS_UNIQUEID" val="1138"/>
</p:tagLst>
</file>

<file path=ppt/tags/tag536.xml><?xml version="1.0" encoding="utf-8"?>
<p:tagLst xmlns:a="http://schemas.openxmlformats.org/drawingml/2006/main" xmlns:r="http://schemas.openxmlformats.org/officeDocument/2006/relationships" xmlns:p="http://schemas.openxmlformats.org/presentationml/2006/main">
  <p:tag name="AS_UNIQUEID" val="1139"/>
</p:tagLst>
</file>

<file path=ppt/tags/tag537.xml><?xml version="1.0" encoding="utf-8"?>
<p:tagLst xmlns:a="http://schemas.openxmlformats.org/drawingml/2006/main" xmlns:r="http://schemas.openxmlformats.org/officeDocument/2006/relationships" xmlns:p="http://schemas.openxmlformats.org/presentationml/2006/main">
  <p:tag name="AS_UNIQUEID" val="1140"/>
  <p:tag name="KSO_WM_BEAUTIFY_FLAG" val=""/>
</p:tagLst>
</file>

<file path=ppt/tags/tag538.xml><?xml version="1.0" encoding="utf-8"?>
<p:tagLst xmlns:a="http://schemas.openxmlformats.org/drawingml/2006/main" xmlns:r="http://schemas.openxmlformats.org/officeDocument/2006/relationships" xmlns:p="http://schemas.openxmlformats.org/presentationml/2006/main">
  <p:tag name="AS_UNIQUEID" val="1141"/>
</p:tagLst>
</file>

<file path=ppt/tags/tag539.xml><?xml version="1.0" encoding="utf-8"?>
<p:tagLst xmlns:a="http://schemas.openxmlformats.org/drawingml/2006/main" xmlns:r="http://schemas.openxmlformats.org/officeDocument/2006/relationships" xmlns:p="http://schemas.openxmlformats.org/presentationml/2006/main">
  <p:tag name="AS_UNIQUEID" val="114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4.xml><?xml version="1.0" encoding="utf-8"?>
<p:tagLst xmlns:a="http://schemas.openxmlformats.org/drawingml/2006/main" xmlns:r="http://schemas.openxmlformats.org/officeDocument/2006/relationships" xmlns:p="http://schemas.openxmlformats.org/presentationml/2006/main">
  <p:tag name="AS_UNIQUEID" val="741"/>
  <p:tag name="KSO_WM_BEAUTIFY_FLAG" val=""/>
</p:tagLst>
</file>

<file path=ppt/tags/tag540.xml><?xml version="1.0" encoding="utf-8"?>
<p:tagLst xmlns:a="http://schemas.openxmlformats.org/drawingml/2006/main" xmlns:r="http://schemas.openxmlformats.org/officeDocument/2006/relationships" xmlns:p="http://schemas.openxmlformats.org/presentationml/2006/main">
  <p:tag name="AS_UNIQUEID" val="1142"/>
  <p:tag name="KSO_WM_BEAUTIFY_FLAG" val=""/>
</p:tagLst>
</file>

<file path=ppt/tags/tag541.xml><?xml version="1.0" encoding="utf-8"?>
<p:tagLst xmlns:a="http://schemas.openxmlformats.org/drawingml/2006/main" xmlns:r="http://schemas.openxmlformats.org/officeDocument/2006/relationships" xmlns:p="http://schemas.openxmlformats.org/presentationml/2006/main">
  <p:tag name="AS_UNIQUEID" val="1143"/>
  <p:tag name="KSO_WM_BEAUTIFY_FLAG" val=""/>
</p:tagLst>
</file>

<file path=ppt/tags/tag542.xml><?xml version="1.0" encoding="utf-8"?>
<p:tagLst xmlns:a="http://schemas.openxmlformats.org/drawingml/2006/main" xmlns:r="http://schemas.openxmlformats.org/officeDocument/2006/relationships" xmlns:p="http://schemas.openxmlformats.org/presentationml/2006/main">
  <p:tag name="AS_UNIQUEID" val="1144"/>
  <p:tag name="KSO_WM_BEAUTIFY_FLAG" val=""/>
</p:tagLst>
</file>

<file path=ppt/tags/tag543.xml><?xml version="1.0" encoding="utf-8"?>
<p:tagLst xmlns:a="http://schemas.openxmlformats.org/drawingml/2006/main" xmlns:r="http://schemas.openxmlformats.org/officeDocument/2006/relationships" xmlns:p="http://schemas.openxmlformats.org/presentationml/2006/main">
  <p:tag name="AS_UNIQUEID" val="1135"/>
</p:tagLst>
</file>

<file path=ppt/tags/tag544.xml><?xml version="1.0" encoding="utf-8"?>
<p:tagLst xmlns:a="http://schemas.openxmlformats.org/drawingml/2006/main" xmlns:r="http://schemas.openxmlformats.org/officeDocument/2006/relationships" xmlns:p="http://schemas.openxmlformats.org/presentationml/2006/main">
  <p:tag name="AS_UNIQUEID" val="1136"/>
</p:tagLst>
</file>

<file path=ppt/tags/tag545.xml><?xml version="1.0" encoding="utf-8"?>
<p:tagLst xmlns:a="http://schemas.openxmlformats.org/drawingml/2006/main" xmlns:r="http://schemas.openxmlformats.org/officeDocument/2006/relationships" xmlns:p="http://schemas.openxmlformats.org/presentationml/2006/main">
  <p:tag name="AS_UNIQUEID" val="1147"/>
  <p:tag name="KSO_WM_BEAUTIFY_FLAG" val=""/>
</p:tagLst>
</file>

<file path=ppt/tags/tag546.xml><?xml version="1.0" encoding="utf-8"?>
<p:tagLst xmlns:a="http://schemas.openxmlformats.org/drawingml/2006/main" xmlns:r="http://schemas.openxmlformats.org/officeDocument/2006/relationships" xmlns:p="http://schemas.openxmlformats.org/presentationml/2006/main">
  <p:tag name="AS_UNIQUEID" val="1148"/>
</p:tagLst>
</file>

<file path=ppt/tags/tag547.xml><?xml version="1.0" encoding="utf-8"?>
<p:tagLst xmlns:a="http://schemas.openxmlformats.org/drawingml/2006/main" xmlns:r="http://schemas.openxmlformats.org/officeDocument/2006/relationships" xmlns:p="http://schemas.openxmlformats.org/presentationml/2006/main">
  <p:tag name="AS_UNIQUEID" val="1152"/>
</p:tagLst>
</file>

<file path=ppt/tags/tag548.xml><?xml version="1.0" encoding="utf-8"?>
<p:tagLst xmlns:a="http://schemas.openxmlformats.org/drawingml/2006/main" xmlns:r="http://schemas.openxmlformats.org/officeDocument/2006/relationships" xmlns:p="http://schemas.openxmlformats.org/presentationml/2006/main">
  <p:tag name="AS_UNIQUEID" val="1159"/>
</p:tagLst>
</file>

<file path=ppt/tags/tag549.xml><?xml version="1.0" encoding="utf-8"?>
<p:tagLst xmlns:a="http://schemas.openxmlformats.org/drawingml/2006/main" xmlns:r="http://schemas.openxmlformats.org/officeDocument/2006/relationships" xmlns:p="http://schemas.openxmlformats.org/presentationml/2006/main">
  <p:tag name="AS_UNIQUEID" val="1168"/>
</p:tagLst>
</file>

<file path=ppt/tags/tag55.xml><?xml version="1.0" encoding="utf-8"?>
<p:tagLst xmlns:a="http://schemas.openxmlformats.org/drawingml/2006/main" xmlns:r="http://schemas.openxmlformats.org/officeDocument/2006/relationships" xmlns:p="http://schemas.openxmlformats.org/presentationml/2006/main">
  <p:tag name="AS_UNIQUEID" val="74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 name="KSO_WM_UNIT_TABLE_BEAUTIFY" val="smartTable{5d942d87-6c2a-4b49-b805-f54ddfdb610f}"/>
  <p:tag name="TABLE_ENDDRAG_ORIGIN_RECT" val="678*322"/>
  <p:tag name="TABLE_ENDDRAG_RECT" val="96*158*678*322"/>
</p:tagLst>
</file>

<file path=ppt/tags/tag550.xml><?xml version="1.0" encoding="utf-8"?>
<p:tagLst xmlns:a="http://schemas.openxmlformats.org/drawingml/2006/main" xmlns:r="http://schemas.openxmlformats.org/officeDocument/2006/relationships" xmlns:p="http://schemas.openxmlformats.org/presentationml/2006/main">
  <p:tag name="AS_UNIQUEID" val="1175"/>
</p:tagLst>
</file>

<file path=ppt/tags/tag551.xml><?xml version="1.0" encoding="utf-8"?>
<p:tagLst xmlns:a="http://schemas.openxmlformats.org/drawingml/2006/main" xmlns:r="http://schemas.openxmlformats.org/officeDocument/2006/relationships" xmlns:p="http://schemas.openxmlformats.org/presentationml/2006/main">
  <p:tag name="AS_UNIQUEID" val="1182"/>
</p:tagLst>
</file>

<file path=ppt/tags/tag552.xml><?xml version="1.0" encoding="utf-8"?>
<p:tagLst xmlns:a="http://schemas.openxmlformats.org/drawingml/2006/main" xmlns:r="http://schemas.openxmlformats.org/officeDocument/2006/relationships" xmlns:p="http://schemas.openxmlformats.org/presentationml/2006/main">
  <p:tag name="AS_UNIQUEID" val="1194"/>
</p:tagLst>
</file>

<file path=ppt/tags/tag553.xml><?xml version="1.0" encoding="utf-8"?>
<p:tagLst xmlns:a="http://schemas.openxmlformats.org/drawingml/2006/main" xmlns:r="http://schemas.openxmlformats.org/officeDocument/2006/relationships" xmlns:p="http://schemas.openxmlformats.org/presentationml/2006/main">
  <p:tag name="AS_UNIQUEID" val="1203"/>
  <p:tag name="KSO_WM_BEAUTIFY_FLAG" val=""/>
</p:tagLst>
</file>

<file path=ppt/tags/tag554.xml><?xml version="1.0" encoding="utf-8"?>
<p:tagLst xmlns:a="http://schemas.openxmlformats.org/drawingml/2006/main" xmlns:r="http://schemas.openxmlformats.org/officeDocument/2006/relationships" xmlns:p="http://schemas.openxmlformats.org/presentationml/2006/main">
  <p:tag name="AS_UNIQUEID" val="1204"/>
</p:tagLst>
</file>

<file path=ppt/tags/tag555.xml><?xml version="1.0" encoding="utf-8"?>
<p:tagLst xmlns:a="http://schemas.openxmlformats.org/drawingml/2006/main" xmlns:r="http://schemas.openxmlformats.org/officeDocument/2006/relationships" xmlns:p="http://schemas.openxmlformats.org/presentationml/2006/main">
  <p:tag name="AS_UNIQUEID" val="1207"/>
  <p:tag name="KSO_WM_BEAUTIFY_FLAG" val=""/>
</p:tagLst>
</file>

<file path=ppt/tags/tag556.xml><?xml version="1.0" encoding="utf-8"?>
<p:tagLst xmlns:a="http://schemas.openxmlformats.org/drawingml/2006/main" xmlns:r="http://schemas.openxmlformats.org/officeDocument/2006/relationships" xmlns:p="http://schemas.openxmlformats.org/presentationml/2006/main">
  <p:tag name="AS_UNIQUEID" val="1208"/>
</p:tagLst>
</file>

<file path=ppt/tags/tag557.xml><?xml version="1.0" encoding="utf-8"?>
<p:tagLst xmlns:a="http://schemas.openxmlformats.org/drawingml/2006/main" xmlns:r="http://schemas.openxmlformats.org/officeDocument/2006/relationships" xmlns:p="http://schemas.openxmlformats.org/presentationml/2006/main">
  <p:tag name="AS_UNIQUEID" val="1215"/>
</p:tagLst>
</file>

<file path=ppt/tags/tag558.xml><?xml version="1.0" encoding="utf-8"?>
<p:tagLst xmlns:a="http://schemas.openxmlformats.org/drawingml/2006/main" xmlns:r="http://schemas.openxmlformats.org/officeDocument/2006/relationships" xmlns:p="http://schemas.openxmlformats.org/presentationml/2006/main">
  <p:tag name="AS_UNIQUEID" val="1218"/>
  <p:tag name="KSO_WM_BEAUTIFY_FLAG" val=""/>
</p:tagLst>
</file>

<file path=ppt/tags/tag559.xml><?xml version="1.0" encoding="utf-8"?>
<p:tagLst xmlns:a="http://schemas.openxmlformats.org/drawingml/2006/main" xmlns:r="http://schemas.openxmlformats.org/officeDocument/2006/relationships" xmlns:p="http://schemas.openxmlformats.org/presentationml/2006/main">
  <p:tag name="AS_UNIQUEID" val="1219"/>
  <p:tag name="KSO_WM_BEAUTIFY_FLAG" val=""/>
</p:tagLst>
</file>

<file path=ppt/tags/tag56.xml><?xml version="1.0" encoding="utf-8"?>
<p:tagLst xmlns:a="http://schemas.openxmlformats.org/drawingml/2006/main" xmlns:r="http://schemas.openxmlformats.org/officeDocument/2006/relationships" xmlns:p="http://schemas.openxmlformats.org/presentationml/2006/main">
  <p:tag name="AS_UNIQUEID" val="743"/>
  <p:tag name="KSO_WM_BEAUTIFY_FLAG" val=""/>
</p:tagLst>
</file>

<file path=ppt/tags/tag560.xml><?xml version="1.0" encoding="utf-8"?>
<p:tagLst xmlns:a="http://schemas.openxmlformats.org/drawingml/2006/main" xmlns:r="http://schemas.openxmlformats.org/officeDocument/2006/relationships" xmlns:p="http://schemas.openxmlformats.org/presentationml/2006/main">
  <p:tag name="AS_UNIQUEID" val="1220"/>
</p:tagLst>
</file>

<file path=ppt/tags/tag561.xml><?xml version="1.0" encoding="utf-8"?>
<p:tagLst xmlns:a="http://schemas.openxmlformats.org/drawingml/2006/main" xmlns:r="http://schemas.openxmlformats.org/officeDocument/2006/relationships" xmlns:p="http://schemas.openxmlformats.org/presentationml/2006/main">
  <p:tag name="AS_UNIQUEID" val="1226"/>
</p:tagLst>
</file>

<file path=ppt/tags/tag562.xml><?xml version="1.0" encoding="utf-8"?>
<p:tagLst xmlns:a="http://schemas.openxmlformats.org/drawingml/2006/main" xmlns:r="http://schemas.openxmlformats.org/officeDocument/2006/relationships" xmlns:p="http://schemas.openxmlformats.org/presentationml/2006/main">
  <p:tag name="AS_UNIQUEID" val="1229"/>
</p:tagLst>
</file>

<file path=ppt/tags/tag563.xml><?xml version="1.0" encoding="utf-8"?>
<p:tagLst xmlns:a="http://schemas.openxmlformats.org/drawingml/2006/main" xmlns:r="http://schemas.openxmlformats.org/officeDocument/2006/relationships" xmlns:p="http://schemas.openxmlformats.org/presentationml/2006/main">
  <p:tag name="AS_UNIQUEID" val="1232"/>
  <p:tag name="KSO_WM_BEAUTIFY_FLAG" val=""/>
</p:tagLst>
</file>

<file path=ppt/tags/tag564.xml><?xml version="1.0" encoding="utf-8"?>
<p:tagLst xmlns:a="http://schemas.openxmlformats.org/drawingml/2006/main" xmlns:r="http://schemas.openxmlformats.org/officeDocument/2006/relationships" xmlns:p="http://schemas.openxmlformats.org/presentationml/2006/main">
  <p:tag name="AS_UNIQUEID" val="1233"/>
  <p:tag name="KSO_WM_BEAUTIFY_FLAG" val=""/>
</p:tagLst>
</file>

<file path=ppt/tags/tag565.xml><?xml version="1.0" encoding="utf-8"?>
<p:tagLst xmlns:a="http://schemas.openxmlformats.org/drawingml/2006/main" xmlns:r="http://schemas.openxmlformats.org/officeDocument/2006/relationships" xmlns:p="http://schemas.openxmlformats.org/presentationml/2006/main">
  <p:tag name="AS_UNIQUEID" val="1234"/>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566.xml><?xml version="1.0" encoding="utf-8"?>
<p:tagLst xmlns:a="http://schemas.openxmlformats.org/drawingml/2006/main" xmlns:r="http://schemas.openxmlformats.org/officeDocument/2006/relationships" xmlns:p="http://schemas.openxmlformats.org/presentationml/2006/main">
  <p:tag name="AS_UNIQUEID" val="1235"/>
</p:tagLst>
</file>

<file path=ppt/tags/tag567.xml><?xml version="1.0" encoding="utf-8"?>
<p:tagLst xmlns:a="http://schemas.openxmlformats.org/drawingml/2006/main" xmlns:r="http://schemas.openxmlformats.org/officeDocument/2006/relationships" xmlns:p="http://schemas.openxmlformats.org/presentationml/2006/main">
  <p:tag name="AS_UNIQUEID" val="1236"/>
</p:tagLst>
</file>

<file path=ppt/tags/tag568.xml><?xml version="1.0" encoding="utf-8"?>
<p:tagLst xmlns:a="http://schemas.openxmlformats.org/drawingml/2006/main" xmlns:r="http://schemas.openxmlformats.org/officeDocument/2006/relationships" xmlns:p="http://schemas.openxmlformats.org/presentationml/2006/main">
  <p:tag name="AS_UNIQUEID" val="1237"/>
</p:tagLst>
</file>

<file path=ppt/tags/tag569.xml><?xml version="1.0" encoding="utf-8"?>
<p:tagLst xmlns:a="http://schemas.openxmlformats.org/drawingml/2006/main" xmlns:r="http://schemas.openxmlformats.org/officeDocument/2006/relationships" xmlns:p="http://schemas.openxmlformats.org/presentationml/2006/main">
  <p:tag name="AS_UNIQUEID" val="1238"/>
</p:tagLst>
</file>

<file path=ppt/tags/tag57.xml><?xml version="1.0" encoding="utf-8"?>
<p:tagLst xmlns:a="http://schemas.openxmlformats.org/drawingml/2006/main" xmlns:r="http://schemas.openxmlformats.org/officeDocument/2006/relationships" xmlns:p="http://schemas.openxmlformats.org/presentationml/2006/main">
  <p:tag name="AS_UNIQUEID" val="744"/>
  <p:tag name="KSO_WM_BEAUTIFY_FLAG" val=""/>
</p:tagLst>
</file>

<file path=ppt/tags/tag570.xml><?xml version="1.0" encoding="utf-8"?>
<p:tagLst xmlns:a="http://schemas.openxmlformats.org/drawingml/2006/main" xmlns:r="http://schemas.openxmlformats.org/officeDocument/2006/relationships" xmlns:p="http://schemas.openxmlformats.org/presentationml/2006/main">
  <p:tag name="AS_UNIQUEID" val="1230"/>
  <p:tag name="KSO_WM_BEAUTIFY_FLAG" val=""/>
</p:tagLst>
</file>

<file path=ppt/tags/tag571.xml><?xml version="1.0" encoding="utf-8"?>
<p:tagLst xmlns:a="http://schemas.openxmlformats.org/drawingml/2006/main" xmlns:r="http://schemas.openxmlformats.org/officeDocument/2006/relationships" xmlns:p="http://schemas.openxmlformats.org/presentationml/2006/main">
  <p:tag name="AS_UNIQUEID" val="1231"/>
  <p:tag name="KSO_WM_BEAUTIFY_FLAG" val=""/>
</p:tagLst>
</file>

<file path=ppt/tags/tag572.xml><?xml version="1.0" encoding="utf-8"?>
<p:tagLst xmlns:a="http://schemas.openxmlformats.org/drawingml/2006/main" xmlns:r="http://schemas.openxmlformats.org/officeDocument/2006/relationships" xmlns:p="http://schemas.openxmlformats.org/presentationml/2006/main">
  <p:tag name="AS_UNIQUEID" val="1227"/>
  <p:tag name="KSO_WM_BEAUTIFY_FLAG" val=""/>
</p:tagLst>
</file>

<file path=ppt/tags/tag573.xml><?xml version="1.0" encoding="utf-8"?>
<p:tagLst xmlns:a="http://schemas.openxmlformats.org/drawingml/2006/main" xmlns:r="http://schemas.openxmlformats.org/officeDocument/2006/relationships" xmlns:p="http://schemas.openxmlformats.org/presentationml/2006/main">
  <p:tag name="AS_UNIQUEID" val="1228"/>
  <p:tag name="KSO_WM_BEAUTIFY_FLAG" val=""/>
</p:tagLst>
</file>

<file path=ppt/tags/tag574.xml><?xml version="1.0" encoding="utf-8"?>
<p:tagLst xmlns:a="http://schemas.openxmlformats.org/drawingml/2006/main" xmlns:r="http://schemas.openxmlformats.org/officeDocument/2006/relationships" xmlns:p="http://schemas.openxmlformats.org/presentationml/2006/main">
  <p:tag name="AS_UNIQUEID" val="1221"/>
  <p:tag name="KSO_WM_BEAUTIFY_FLAG" val=""/>
</p:tagLst>
</file>

<file path=ppt/tags/tag575.xml><?xml version="1.0" encoding="utf-8"?>
<p:tagLst xmlns:a="http://schemas.openxmlformats.org/drawingml/2006/main" xmlns:r="http://schemas.openxmlformats.org/officeDocument/2006/relationships" xmlns:p="http://schemas.openxmlformats.org/presentationml/2006/main">
  <p:tag name="AS_UNIQUEID" val="1222"/>
</p:tagLst>
</file>

<file path=ppt/tags/tag576.xml><?xml version="1.0" encoding="utf-8"?>
<p:tagLst xmlns:a="http://schemas.openxmlformats.org/drawingml/2006/main" xmlns:r="http://schemas.openxmlformats.org/officeDocument/2006/relationships" xmlns:p="http://schemas.openxmlformats.org/presentationml/2006/main">
  <p:tag name="AS_UNIQUEID" val="1223"/>
  <p:tag name="KSO_WM_BEAUTIFY_FLAG" val=""/>
</p:tagLst>
</file>

<file path=ppt/tags/tag577.xml><?xml version="1.0" encoding="utf-8"?>
<p:tagLst xmlns:a="http://schemas.openxmlformats.org/drawingml/2006/main" xmlns:r="http://schemas.openxmlformats.org/officeDocument/2006/relationships" xmlns:p="http://schemas.openxmlformats.org/presentationml/2006/main">
  <p:tag name="AS_UNIQUEID" val="1224"/>
  <p:tag name="KSO_WM_BEAUTIFY_FLAG" val=""/>
</p:tagLst>
</file>

<file path=ppt/tags/tag578.xml><?xml version="1.0" encoding="utf-8"?>
<p:tagLst xmlns:a="http://schemas.openxmlformats.org/drawingml/2006/main" xmlns:r="http://schemas.openxmlformats.org/officeDocument/2006/relationships" xmlns:p="http://schemas.openxmlformats.org/presentationml/2006/main">
  <p:tag name="AS_UNIQUEID" val="1225"/>
  <p:tag name="KSO_WM_BEAUTIFY_FLAG" val=""/>
</p:tagLst>
</file>

<file path=ppt/tags/tag579.xml><?xml version="1.0" encoding="utf-8"?>
<p:tagLst xmlns:a="http://schemas.openxmlformats.org/drawingml/2006/main" xmlns:r="http://schemas.openxmlformats.org/officeDocument/2006/relationships" xmlns:p="http://schemas.openxmlformats.org/presentationml/2006/main">
  <p:tag name="AS_UNIQUEID" val="1216"/>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AS_UNIQUEID" val="745"/>
  <p:tag name="KSO_WM_BEAUTIFY_FLAG" val=""/>
</p:tagLst>
</file>

<file path=ppt/tags/tag580.xml><?xml version="1.0" encoding="utf-8"?>
<p:tagLst xmlns:a="http://schemas.openxmlformats.org/drawingml/2006/main" xmlns:r="http://schemas.openxmlformats.org/officeDocument/2006/relationships" xmlns:p="http://schemas.openxmlformats.org/presentationml/2006/main">
  <p:tag name="AS_UNIQUEID" val="1217"/>
  <p:tag name="KSO_WM_BEAUTIFY_FLAG" val=""/>
</p:tagLst>
</file>

<file path=ppt/tags/tag581.xml><?xml version="1.0" encoding="utf-8"?>
<p:tagLst xmlns:a="http://schemas.openxmlformats.org/drawingml/2006/main" xmlns:r="http://schemas.openxmlformats.org/officeDocument/2006/relationships" xmlns:p="http://schemas.openxmlformats.org/presentationml/2006/main">
  <p:tag name="AS_UNIQUEID" val="1209"/>
</p:tagLst>
</file>

<file path=ppt/tags/tag582.xml><?xml version="1.0" encoding="utf-8"?>
<p:tagLst xmlns:a="http://schemas.openxmlformats.org/drawingml/2006/main" xmlns:r="http://schemas.openxmlformats.org/officeDocument/2006/relationships" xmlns:p="http://schemas.openxmlformats.org/presentationml/2006/main">
  <p:tag name="AS_UNIQUEID" val="1212"/>
</p:tagLst>
</file>

<file path=ppt/tags/tag583.xml><?xml version="1.0" encoding="utf-8"?>
<p:tagLst xmlns:a="http://schemas.openxmlformats.org/drawingml/2006/main" xmlns:r="http://schemas.openxmlformats.org/officeDocument/2006/relationships" xmlns:p="http://schemas.openxmlformats.org/presentationml/2006/main">
  <p:tag name="AS_UNIQUEID" val="1213"/>
  <p:tag name="KSO_WM_BEAUTIFY_FLAG" val=""/>
</p:tagLst>
</file>

<file path=ppt/tags/tag584.xml><?xml version="1.0" encoding="utf-8"?>
<p:tagLst xmlns:a="http://schemas.openxmlformats.org/drawingml/2006/main" xmlns:r="http://schemas.openxmlformats.org/officeDocument/2006/relationships" xmlns:p="http://schemas.openxmlformats.org/presentationml/2006/main">
  <p:tag name="AS_UNIQUEID" val="1214"/>
  <p:tag name="KSO_WM_BEAUTIFY_FLAG" val=""/>
</p:tagLst>
</file>

<file path=ppt/tags/tag585.xml><?xml version="1.0" encoding="utf-8"?>
<p:tagLst xmlns:a="http://schemas.openxmlformats.org/drawingml/2006/main" xmlns:r="http://schemas.openxmlformats.org/officeDocument/2006/relationships" xmlns:p="http://schemas.openxmlformats.org/presentationml/2006/main">
  <p:tag name="AS_UNIQUEID" val="1210"/>
  <p:tag name="KSO_WM_BEAUTIFY_FLAG" val=""/>
</p:tagLst>
</file>

<file path=ppt/tags/tag586.xml><?xml version="1.0" encoding="utf-8"?>
<p:tagLst xmlns:a="http://schemas.openxmlformats.org/drawingml/2006/main" xmlns:r="http://schemas.openxmlformats.org/officeDocument/2006/relationships" xmlns:p="http://schemas.openxmlformats.org/presentationml/2006/main">
  <p:tag name="AS_UNIQUEID" val="1211"/>
  <p:tag name="KSO_WM_BEAUTIFY_FLAG" val=""/>
</p:tagLst>
</file>

<file path=ppt/tags/tag587.xml><?xml version="1.0" encoding="utf-8"?>
<p:tagLst xmlns:a="http://schemas.openxmlformats.org/drawingml/2006/main" xmlns:r="http://schemas.openxmlformats.org/officeDocument/2006/relationships" xmlns:p="http://schemas.openxmlformats.org/presentationml/2006/main">
  <p:tag name="AS_UNIQUEID" val="1205"/>
  <p:tag name="KSO_WM_BEAUTIFY_FLAG" val=""/>
</p:tagLst>
</file>

<file path=ppt/tags/tag588.xml><?xml version="1.0" encoding="utf-8"?>
<p:tagLst xmlns:a="http://schemas.openxmlformats.org/drawingml/2006/main" xmlns:r="http://schemas.openxmlformats.org/officeDocument/2006/relationships" xmlns:p="http://schemas.openxmlformats.org/presentationml/2006/main">
  <p:tag name="AS_UNIQUEID" val="1206"/>
  <p:tag name="KSO_WM_BEAUTIFY_FLAG" val=""/>
</p:tagLst>
</file>

<file path=ppt/tags/tag589.xml><?xml version="1.0" encoding="utf-8"?>
<p:tagLst xmlns:a="http://schemas.openxmlformats.org/drawingml/2006/main" xmlns:r="http://schemas.openxmlformats.org/officeDocument/2006/relationships" xmlns:p="http://schemas.openxmlformats.org/presentationml/2006/main">
  <p:tag name="AS_UNIQUEID" val="1195"/>
</p:tagLst>
</file>

<file path=ppt/tags/tag59.xml><?xml version="1.0" encoding="utf-8"?>
<p:tagLst xmlns:a="http://schemas.openxmlformats.org/drawingml/2006/main" xmlns:r="http://schemas.openxmlformats.org/officeDocument/2006/relationships" xmlns:p="http://schemas.openxmlformats.org/presentationml/2006/main">
  <p:tag name="AS_UNIQUEID" val="746"/>
  <p:tag name="KSO_WM_BEAUTIFY_FLAG" val=""/>
</p:tagLst>
</file>

<file path=ppt/tags/tag590.xml><?xml version="1.0" encoding="utf-8"?>
<p:tagLst xmlns:a="http://schemas.openxmlformats.org/drawingml/2006/main" xmlns:r="http://schemas.openxmlformats.org/officeDocument/2006/relationships" xmlns:p="http://schemas.openxmlformats.org/presentationml/2006/main">
  <p:tag name="AS_UNIQUEID" val="1198"/>
</p:tagLst>
</file>

<file path=ppt/tags/tag591.xml><?xml version="1.0" encoding="utf-8"?>
<p:tagLst xmlns:a="http://schemas.openxmlformats.org/drawingml/2006/main" xmlns:r="http://schemas.openxmlformats.org/officeDocument/2006/relationships" xmlns:p="http://schemas.openxmlformats.org/presentationml/2006/main">
  <p:tag name="AS_UNIQUEID" val="1199"/>
  <p:tag name="KSO_WM_BEAUTIFY_FLAG" val=""/>
</p:tagLst>
</file>

<file path=ppt/tags/tag592.xml><?xml version="1.0" encoding="utf-8"?>
<p:tagLst xmlns:a="http://schemas.openxmlformats.org/drawingml/2006/main" xmlns:r="http://schemas.openxmlformats.org/officeDocument/2006/relationships" xmlns:p="http://schemas.openxmlformats.org/presentationml/2006/main">
  <p:tag name="AS_UNIQUEID" val="1200"/>
  <p:tag name="KSO_WM_BEAUTIFY_FLAG" val=""/>
</p:tagLst>
</file>

<file path=ppt/tags/tag593.xml><?xml version="1.0" encoding="utf-8"?>
<p:tagLst xmlns:a="http://schemas.openxmlformats.org/drawingml/2006/main" xmlns:r="http://schemas.openxmlformats.org/officeDocument/2006/relationships" xmlns:p="http://schemas.openxmlformats.org/presentationml/2006/main">
  <p:tag name="AS_UNIQUEID" val="1201"/>
  <p:tag name="KSO_WM_BEAUTIFY_FLAG" val=""/>
</p:tagLst>
</file>

<file path=ppt/tags/tag594.xml><?xml version="1.0" encoding="utf-8"?>
<p:tagLst xmlns:a="http://schemas.openxmlformats.org/drawingml/2006/main" xmlns:r="http://schemas.openxmlformats.org/officeDocument/2006/relationships" xmlns:p="http://schemas.openxmlformats.org/presentationml/2006/main">
  <p:tag name="AS_UNIQUEID" val="1202"/>
  <p:tag name="KSO_WM_BEAUTIFY_FLAG" val=""/>
</p:tagLst>
</file>

<file path=ppt/tags/tag595.xml><?xml version="1.0" encoding="utf-8"?>
<p:tagLst xmlns:a="http://schemas.openxmlformats.org/drawingml/2006/main" xmlns:r="http://schemas.openxmlformats.org/officeDocument/2006/relationships" xmlns:p="http://schemas.openxmlformats.org/presentationml/2006/main">
  <p:tag name="AS_UNIQUEID" val="1196"/>
  <p:tag name="KSO_WM_BEAUTIFY_FLAG" val=""/>
</p:tagLst>
</file>

<file path=ppt/tags/tag596.xml><?xml version="1.0" encoding="utf-8"?>
<p:tagLst xmlns:a="http://schemas.openxmlformats.org/drawingml/2006/main" xmlns:r="http://schemas.openxmlformats.org/officeDocument/2006/relationships" xmlns:p="http://schemas.openxmlformats.org/presentationml/2006/main">
  <p:tag name="AS_UNIQUEID" val="1197"/>
  <p:tag name="KSO_WM_BEAUTIFY_FLAG" val=""/>
</p:tagLst>
</file>

<file path=ppt/tags/tag597.xml><?xml version="1.0" encoding="utf-8"?>
<p:tagLst xmlns:a="http://schemas.openxmlformats.org/drawingml/2006/main" xmlns:r="http://schemas.openxmlformats.org/officeDocument/2006/relationships" xmlns:p="http://schemas.openxmlformats.org/presentationml/2006/main">
  <p:tag name="AS_UNIQUEID" val="1183"/>
</p:tagLst>
</file>

<file path=ppt/tags/tag598.xml><?xml version="1.0" encoding="utf-8"?>
<p:tagLst xmlns:a="http://schemas.openxmlformats.org/drawingml/2006/main" xmlns:r="http://schemas.openxmlformats.org/officeDocument/2006/relationships" xmlns:p="http://schemas.openxmlformats.org/presentationml/2006/main">
  <p:tag name="AS_UNIQUEID" val="1191"/>
</p:tagLst>
</file>

<file path=ppt/tags/tag599.xml><?xml version="1.0" encoding="utf-8"?>
<p:tagLst xmlns:a="http://schemas.openxmlformats.org/drawingml/2006/main" xmlns:r="http://schemas.openxmlformats.org/officeDocument/2006/relationships" xmlns:p="http://schemas.openxmlformats.org/presentationml/2006/main">
  <p:tag name="AS_UNIQUEID" val="1192"/>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AS_UNIQUEID" val="708"/>
</p:tagLst>
</file>

<file path=ppt/tags/tag60.xml><?xml version="1.0" encoding="utf-8"?>
<p:tagLst xmlns:a="http://schemas.openxmlformats.org/drawingml/2006/main" xmlns:r="http://schemas.openxmlformats.org/officeDocument/2006/relationships" xmlns:p="http://schemas.openxmlformats.org/presentationml/2006/main">
  <p:tag name="AS_UNIQUEID" val="747"/>
  <p:tag name="KSO_WM_BEAUTIFY_FLAG" val=""/>
</p:tagLst>
</file>

<file path=ppt/tags/tag600.xml><?xml version="1.0" encoding="utf-8"?>
<p:tagLst xmlns:a="http://schemas.openxmlformats.org/drawingml/2006/main" xmlns:r="http://schemas.openxmlformats.org/officeDocument/2006/relationships" xmlns:p="http://schemas.openxmlformats.org/presentationml/2006/main">
  <p:tag name="AS_UNIQUEID" val="1193"/>
  <p:tag name="KSO_WM_BEAUTIFY_FLAG" val=""/>
</p:tagLst>
</file>

<file path=ppt/tags/tag601.xml><?xml version="1.0" encoding="utf-8"?>
<p:tagLst xmlns:a="http://schemas.openxmlformats.org/drawingml/2006/main" xmlns:r="http://schemas.openxmlformats.org/officeDocument/2006/relationships" xmlns:p="http://schemas.openxmlformats.org/presentationml/2006/main">
  <p:tag name="AS_UNIQUEID" val="1184"/>
  <p:tag name="KSO_WM_BEAUTIFY_FLAG" val=""/>
</p:tagLst>
</file>

<file path=ppt/tags/tag602.xml><?xml version="1.0" encoding="utf-8"?>
<p:tagLst xmlns:a="http://schemas.openxmlformats.org/drawingml/2006/main" xmlns:r="http://schemas.openxmlformats.org/officeDocument/2006/relationships" xmlns:p="http://schemas.openxmlformats.org/presentationml/2006/main">
  <p:tag name="AS_UNIQUEID" val="1185"/>
  <p:tag name="KSO_WM_BEAUTIFY_FLAG" val=""/>
</p:tagLst>
</file>

<file path=ppt/tags/tag603.xml><?xml version="1.0" encoding="utf-8"?>
<p:tagLst xmlns:a="http://schemas.openxmlformats.org/drawingml/2006/main" xmlns:r="http://schemas.openxmlformats.org/officeDocument/2006/relationships" xmlns:p="http://schemas.openxmlformats.org/presentationml/2006/main">
  <p:tag name="AS_UNIQUEID" val="1186"/>
  <p:tag name="KSO_WM_BEAUTIFY_FLAG" val=""/>
</p:tagLst>
</file>

<file path=ppt/tags/tag604.xml><?xml version="1.0" encoding="utf-8"?>
<p:tagLst xmlns:a="http://schemas.openxmlformats.org/drawingml/2006/main" xmlns:r="http://schemas.openxmlformats.org/officeDocument/2006/relationships" xmlns:p="http://schemas.openxmlformats.org/presentationml/2006/main">
  <p:tag name="AS_UNIQUEID" val="1187"/>
  <p:tag name="KSO_WM_BEAUTIFY_FLAG" val=""/>
</p:tagLst>
</file>

<file path=ppt/tags/tag605.xml><?xml version="1.0" encoding="utf-8"?>
<p:tagLst xmlns:a="http://schemas.openxmlformats.org/drawingml/2006/main" xmlns:r="http://schemas.openxmlformats.org/officeDocument/2006/relationships" xmlns:p="http://schemas.openxmlformats.org/presentationml/2006/main">
  <p:tag name="AS_UNIQUEID" val="1188"/>
  <p:tag name="KSO_WM_BEAUTIFY_FLAG" val=""/>
</p:tagLst>
</file>

<file path=ppt/tags/tag606.xml><?xml version="1.0" encoding="utf-8"?>
<p:tagLst xmlns:a="http://schemas.openxmlformats.org/drawingml/2006/main" xmlns:r="http://schemas.openxmlformats.org/officeDocument/2006/relationships" xmlns:p="http://schemas.openxmlformats.org/presentationml/2006/main">
  <p:tag name="AS_UNIQUEID" val="1189"/>
  <p:tag name="KSO_WM_BEAUTIFY_FLAG" val=""/>
</p:tagLst>
</file>

<file path=ppt/tags/tag607.xml><?xml version="1.0" encoding="utf-8"?>
<p:tagLst xmlns:a="http://schemas.openxmlformats.org/drawingml/2006/main" xmlns:r="http://schemas.openxmlformats.org/officeDocument/2006/relationships" xmlns:p="http://schemas.openxmlformats.org/presentationml/2006/main">
  <p:tag name="AS_UNIQUEID" val="1190"/>
  <p:tag name="KSO_WM_BEAUTIFY_FLAG" val=""/>
</p:tagLst>
</file>

<file path=ppt/tags/tag608.xml><?xml version="1.0" encoding="utf-8"?>
<p:tagLst xmlns:a="http://schemas.openxmlformats.org/drawingml/2006/main" xmlns:r="http://schemas.openxmlformats.org/officeDocument/2006/relationships" xmlns:p="http://schemas.openxmlformats.org/presentationml/2006/main">
  <p:tag name="AS_UNIQUEID" val="1176"/>
</p:tagLst>
</file>

<file path=ppt/tags/tag609.xml><?xml version="1.0" encoding="utf-8"?>
<p:tagLst xmlns:a="http://schemas.openxmlformats.org/drawingml/2006/main" xmlns:r="http://schemas.openxmlformats.org/officeDocument/2006/relationships" xmlns:p="http://schemas.openxmlformats.org/presentationml/2006/main">
  <p:tag name="AS_UNIQUEID" val="1179"/>
</p:tagLst>
</file>

<file path=ppt/tags/tag61.xml><?xml version="1.0" encoding="utf-8"?>
<p:tagLst xmlns:a="http://schemas.openxmlformats.org/drawingml/2006/main" xmlns:r="http://schemas.openxmlformats.org/officeDocument/2006/relationships" xmlns:p="http://schemas.openxmlformats.org/presentationml/2006/main">
  <p:tag name="AS_UNIQUEID" val="748"/>
  <p:tag name="KSO_WM_BEAUTIFY_FLAG" val=""/>
</p:tagLst>
</file>

<file path=ppt/tags/tag610.xml><?xml version="1.0" encoding="utf-8"?>
<p:tagLst xmlns:a="http://schemas.openxmlformats.org/drawingml/2006/main" xmlns:r="http://schemas.openxmlformats.org/officeDocument/2006/relationships" xmlns:p="http://schemas.openxmlformats.org/presentationml/2006/main">
  <p:tag name="AS_UNIQUEID" val="1180"/>
  <p:tag name="KSO_WM_BEAUTIFY_FLAG" val=""/>
</p:tagLst>
</file>

<file path=ppt/tags/tag611.xml><?xml version="1.0" encoding="utf-8"?>
<p:tagLst xmlns:a="http://schemas.openxmlformats.org/drawingml/2006/main" xmlns:r="http://schemas.openxmlformats.org/officeDocument/2006/relationships" xmlns:p="http://schemas.openxmlformats.org/presentationml/2006/main">
  <p:tag name="AS_UNIQUEID" val="1181"/>
  <p:tag name="KSO_WM_BEAUTIFY_FLAG" val=""/>
</p:tagLst>
</file>

<file path=ppt/tags/tag612.xml><?xml version="1.0" encoding="utf-8"?>
<p:tagLst xmlns:a="http://schemas.openxmlformats.org/drawingml/2006/main" xmlns:r="http://schemas.openxmlformats.org/officeDocument/2006/relationships" xmlns:p="http://schemas.openxmlformats.org/presentationml/2006/main">
  <p:tag name="AS_UNIQUEID" val="1177"/>
  <p:tag name="KSO_WM_BEAUTIFY_FLAG" val=""/>
</p:tagLst>
</file>

<file path=ppt/tags/tag613.xml><?xml version="1.0" encoding="utf-8"?>
<p:tagLst xmlns:a="http://schemas.openxmlformats.org/drawingml/2006/main" xmlns:r="http://schemas.openxmlformats.org/officeDocument/2006/relationships" xmlns:p="http://schemas.openxmlformats.org/presentationml/2006/main">
  <p:tag name="AS_UNIQUEID" val="1178"/>
  <p:tag name="KSO_WM_BEAUTIFY_FLAG" val=""/>
</p:tagLst>
</file>

<file path=ppt/tags/tag614.xml><?xml version="1.0" encoding="utf-8"?>
<p:tagLst xmlns:a="http://schemas.openxmlformats.org/drawingml/2006/main" xmlns:r="http://schemas.openxmlformats.org/officeDocument/2006/relationships" xmlns:p="http://schemas.openxmlformats.org/presentationml/2006/main">
  <p:tag name="AS_UNIQUEID" val="1169"/>
</p:tagLst>
</file>

<file path=ppt/tags/tag615.xml><?xml version="1.0" encoding="utf-8"?>
<p:tagLst xmlns:a="http://schemas.openxmlformats.org/drawingml/2006/main" xmlns:r="http://schemas.openxmlformats.org/officeDocument/2006/relationships" xmlns:p="http://schemas.openxmlformats.org/presentationml/2006/main">
  <p:tag name="AS_UNIQUEID" val="1172"/>
</p:tagLst>
</file>

<file path=ppt/tags/tag616.xml><?xml version="1.0" encoding="utf-8"?>
<p:tagLst xmlns:a="http://schemas.openxmlformats.org/drawingml/2006/main" xmlns:r="http://schemas.openxmlformats.org/officeDocument/2006/relationships" xmlns:p="http://schemas.openxmlformats.org/presentationml/2006/main">
  <p:tag name="AS_UNIQUEID" val="1173"/>
  <p:tag name="KSO_WM_BEAUTIFY_FLAG" val=""/>
</p:tagLst>
</file>

<file path=ppt/tags/tag617.xml><?xml version="1.0" encoding="utf-8"?>
<p:tagLst xmlns:a="http://schemas.openxmlformats.org/drawingml/2006/main" xmlns:r="http://schemas.openxmlformats.org/officeDocument/2006/relationships" xmlns:p="http://schemas.openxmlformats.org/presentationml/2006/main">
  <p:tag name="AS_UNIQUEID" val="1174"/>
  <p:tag name="KSO_WM_BEAUTIFY_FLAG" val=""/>
</p:tagLst>
</file>

<file path=ppt/tags/tag618.xml><?xml version="1.0" encoding="utf-8"?>
<p:tagLst xmlns:a="http://schemas.openxmlformats.org/drawingml/2006/main" xmlns:r="http://schemas.openxmlformats.org/officeDocument/2006/relationships" xmlns:p="http://schemas.openxmlformats.org/presentationml/2006/main">
  <p:tag name="AS_UNIQUEID" val="1170"/>
  <p:tag name="KSO_WM_BEAUTIFY_FLAG" val=""/>
</p:tagLst>
</file>

<file path=ppt/tags/tag619.xml><?xml version="1.0" encoding="utf-8"?>
<p:tagLst xmlns:a="http://schemas.openxmlformats.org/drawingml/2006/main" xmlns:r="http://schemas.openxmlformats.org/officeDocument/2006/relationships" xmlns:p="http://schemas.openxmlformats.org/presentationml/2006/main">
  <p:tag name="AS_UNIQUEID" val="1171"/>
  <p:tag name="KSO_WM_BEAUTIFY_FLAG" val=""/>
</p:tagLst>
</file>

<file path=ppt/tags/tag62.xml><?xml version="1.0" encoding="utf-8"?>
<p:tagLst xmlns:a="http://schemas.openxmlformats.org/drawingml/2006/main" xmlns:r="http://schemas.openxmlformats.org/officeDocument/2006/relationships" xmlns:p="http://schemas.openxmlformats.org/presentationml/2006/main">
  <p:tag name="AS_UNIQUEID" val="749"/>
  <p:tag name="KSO_WM_BEAUTIFY_FLAG" val=""/>
</p:tagLst>
</file>

<file path=ppt/tags/tag620.xml><?xml version="1.0" encoding="utf-8"?>
<p:tagLst xmlns:a="http://schemas.openxmlformats.org/drawingml/2006/main" xmlns:r="http://schemas.openxmlformats.org/officeDocument/2006/relationships" xmlns:p="http://schemas.openxmlformats.org/presentationml/2006/main">
  <p:tag name="AS_UNIQUEID" val="1160"/>
</p:tagLst>
</file>

<file path=ppt/tags/tag621.xml><?xml version="1.0" encoding="utf-8"?>
<p:tagLst xmlns:a="http://schemas.openxmlformats.org/drawingml/2006/main" xmlns:r="http://schemas.openxmlformats.org/officeDocument/2006/relationships" xmlns:p="http://schemas.openxmlformats.org/presentationml/2006/main">
  <p:tag name="AS_UNIQUEID" val="1167"/>
  <p:tag name="KSO_WM_BEAUTIFY_FLAG" val=""/>
</p:tagLst>
</file>

<file path=ppt/tags/tag622.xml><?xml version="1.0" encoding="utf-8"?>
<p:tagLst xmlns:a="http://schemas.openxmlformats.org/drawingml/2006/main" xmlns:r="http://schemas.openxmlformats.org/officeDocument/2006/relationships" xmlns:p="http://schemas.openxmlformats.org/presentationml/2006/main">
  <p:tag name="AS_UNIQUEID" val="1161"/>
</p:tagLst>
</file>

<file path=ppt/tags/tag623.xml><?xml version="1.0" encoding="utf-8"?>
<p:tagLst xmlns:a="http://schemas.openxmlformats.org/drawingml/2006/main" xmlns:r="http://schemas.openxmlformats.org/officeDocument/2006/relationships" xmlns:p="http://schemas.openxmlformats.org/presentationml/2006/main">
  <p:tag name="AS_UNIQUEID" val="1164"/>
</p:tagLst>
</file>

<file path=ppt/tags/tag624.xml><?xml version="1.0" encoding="utf-8"?>
<p:tagLst xmlns:a="http://schemas.openxmlformats.org/drawingml/2006/main" xmlns:r="http://schemas.openxmlformats.org/officeDocument/2006/relationships" xmlns:p="http://schemas.openxmlformats.org/presentationml/2006/main">
  <p:tag name="AS_UNIQUEID" val="1165"/>
  <p:tag name="KSO_WM_BEAUTIFY_FLAG" val=""/>
</p:tagLst>
</file>

<file path=ppt/tags/tag625.xml><?xml version="1.0" encoding="utf-8"?>
<p:tagLst xmlns:a="http://schemas.openxmlformats.org/drawingml/2006/main" xmlns:r="http://schemas.openxmlformats.org/officeDocument/2006/relationships" xmlns:p="http://schemas.openxmlformats.org/presentationml/2006/main">
  <p:tag name="AS_UNIQUEID" val="1166"/>
  <p:tag name="KSO_WM_BEAUTIFY_FLAG" val=""/>
</p:tagLst>
</file>

<file path=ppt/tags/tag626.xml><?xml version="1.0" encoding="utf-8"?>
<p:tagLst xmlns:a="http://schemas.openxmlformats.org/drawingml/2006/main" xmlns:r="http://schemas.openxmlformats.org/officeDocument/2006/relationships" xmlns:p="http://schemas.openxmlformats.org/presentationml/2006/main">
  <p:tag name="AS_UNIQUEID" val="1162"/>
  <p:tag name="KSO_WM_BEAUTIFY_FLAG" val=""/>
</p:tagLst>
</file>

<file path=ppt/tags/tag627.xml><?xml version="1.0" encoding="utf-8"?>
<p:tagLst xmlns:a="http://schemas.openxmlformats.org/drawingml/2006/main" xmlns:r="http://schemas.openxmlformats.org/officeDocument/2006/relationships" xmlns:p="http://schemas.openxmlformats.org/presentationml/2006/main">
  <p:tag name="AS_UNIQUEID" val="1163"/>
  <p:tag name="KSO_WM_BEAUTIFY_FLAG" val=""/>
</p:tagLst>
</file>

<file path=ppt/tags/tag628.xml><?xml version="1.0" encoding="utf-8"?>
<p:tagLst xmlns:a="http://schemas.openxmlformats.org/drawingml/2006/main" xmlns:r="http://schemas.openxmlformats.org/officeDocument/2006/relationships" xmlns:p="http://schemas.openxmlformats.org/presentationml/2006/main">
  <p:tag name="AS_UNIQUEID" val="1153"/>
</p:tagLst>
</file>

<file path=ppt/tags/tag629.xml><?xml version="1.0" encoding="utf-8"?>
<p:tagLst xmlns:a="http://schemas.openxmlformats.org/drawingml/2006/main" xmlns:r="http://schemas.openxmlformats.org/officeDocument/2006/relationships" xmlns:p="http://schemas.openxmlformats.org/presentationml/2006/main">
  <p:tag name="AS_UNIQUEID" val="1157"/>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AS_UNIQUEID" val="750"/>
  <p:tag name="KSO_WM_BEAUTIFY_FLAG" val=""/>
</p:tagLst>
</file>

<file path=ppt/tags/tag630.xml><?xml version="1.0" encoding="utf-8"?>
<p:tagLst xmlns:a="http://schemas.openxmlformats.org/drawingml/2006/main" xmlns:r="http://schemas.openxmlformats.org/officeDocument/2006/relationships" xmlns:p="http://schemas.openxmlformats.org/presentationml/2006/main">
  <p:tag name="AS_UNIQUEID" val="1158"/>
  <p:tag name="KSO_WM_BEAUTIFY_FLAG" val=""/>
</p:tagLst>
</file>

<file path=ppt/tags/tag631.xml><?xml version="1.0" encoding="utf-8"?>
<p:tagLst xmlns:a="http://schemas.openxmlformats.org/drawingml/2006/main" xmlns:r="http://schemas.openxmlformats.org/officeDocument/2006/relationships" xmlns:p="http://schemas.openxmlformats.org/presentationml/2006/main">
  <p:tag name="AS_UNIQUEID" val="1154"/>
  <p:tag name="KSO_WM_BEAUTIFY_FLAG" val=""/>
</p:tagLst>
</file>

<file path=ppt/tags/tag632.xml><?xml version="1.0" encoding="utf-8"?>
<p:tagLst xmlns:a="http://schemas.openxmlformats.org/drawingml/2006/main" xmlns:r="http://schemas.openxmlformats.org/officeDocument/2006/relationships" xmlns:p="http://schemas.openxmlformats.org/presentationml/2006/main">
  <p:tag name="AS_UNIQUEID" val="1155"/>
  <p:tag name="KSO_WM_BEAUTIFY_FLAG" val=""/>
</p:tagLst>
</file>

<file path=ppt/tags/tag633.xml><?xml version="1.0" encoding="utf-8"?>
<p:tagLst xmlns:a="http://schemas.openxmlformats.org/drawingml/2006/main" xmlns:r="http://schemas.openxmlformats.org/officeDocument/2006/relationships" xmlns:p="http://schemas.openxmlformats.org/presentationml/2006/main">
  <p:tag name="AS_UNIQUEID" val="1156"/>
  <p:tag name="KSO_WM_BEAUTIFY_FLAG" val=""/>
</p:tagLst>
</file>

<file path=ppt/tags/tag634.xml><?xml version="1.0" encoding="utf-8"?>
<p:tagLst xmlns:a="http://schemas.openxmlformats.org/drawingml/2006/main" xmlns:r="http://schemas.openxmlformats.org/officeDocument/2006/relationships" xmlns:p="http://schemas.openxmlformats.org/presentationml/2006/main">
  <p:tag name="AS_UNIQUEID" val="1149"/>
  <p:tag name="KSO_WM_BEAUTIFY_FLAG" val=""/>
</p:tagLst>
</file>

<file path=ppt/tags/tag635.xml><?xml version="1.0" encoding="utf-8"?>
<p:tagLst xmlns:a="http://schemas.openxmlformats.org/drawingml/2006/main" xmlns:r="http://schemas.openxmlformats.org/officeDocument/2006/relationships" xmlns:p="http://schemas.openxmlformats.org/presentationml/2006/main">
  <p:tag name="AS_UNIQUEID" val="1150"/>
  <p:tag name="KSO_WM_BEAUTIFY_FLAG" val=""/>
</p:tagLst>
</file>

<file path=ppt/tags/tag636.xml><?xml version="1.0" encoding="utf-8"?>
<p:tagLst xmlns:a="http://schemas.openxmlformats.org/drawingml/2006/main" xmlns:r="http://schemas.openxmlformats.org/officeDocument/2006/relationships" xmlns:p="http://schemas.openxmlformats.org/presentationml/2006/main">
  <p:tag name="AS_UNIQUEID" val="1151"/>
  <p:tag name="KSO_WM_BEAUTIFY_FLAG" val=""/>
</p:tagLst>
</file>

<file path=ppt/tags/tag637.xml><?xml version="1.0" encoding="utf-8"?>
<p:tagLst xmlns:a="http://schemas.openxmlformats.org/drawingml/2006/main" xmlns:r="http://schemas.openxmlformats.org/officeDocument/2006/relationships" xmlns:p="http://schemas.openxmlformats.org/presentationml/2006/main">
  <p:tag name="AS_UNIQUEID" val="1240"/>
  <p:tag name="KSO_WM_BEAUTIFY_FLAG" val=""/>
</p:tagLst>
</file>

<file path=ppt/tags/tag638.xml><?xml version="1.0" encoding="utf-8"?>
<p:tagLst xmlns:a="http://schemas.openxmlformats.org/drawingml/2006/main" xmlns:r="http://schemas.openxmlformats.org/officeDocument/2006/relationships" xmlns:p="http://schemas.openxmlformats.org/presentationml/2006/main">
  <p:tag name="AS_UNIQUEID" val="1241"/>
</p:tagLst>
</file>

<file path=ppt/tags/tag639.xml><?xml version="1.0" encoding="utf-8"?>
<p:tagLst xmlns:a="http://schemas.openxmlformats.org/drawingml/2006/main" xmlns:r="http://schemas.openxmlformats.org/officeDocument/2006/relationships" xmlns:p="http://schemas.openxmlformats.org/presentationml/2006/main">
  <p:tag name="AS_UNIQUEID" val="124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4.xml><?xml version="1.0" encoding="utf-8"?>
<p:tagLst xmlns:a="http://schemas.openxmlformats.org/drawingml/2006/main" xmlns:r="http://schemas.openxmlformats.org/officeDocument/2006/relationships" xmlns:p="http://schemas.openxmlformats.org/presentationml/2006/main">
  <p:tag name="AS_UNIQUEID" val="751"/>
  <p:tag name="KSO_WM_BEAUTIFY_FLAG" val=""/>
</p:tagLst>
</file>

<file path=ppt/tags/tag640.xml><?xml version="1.0" encoding="utf-8"?>
<p:tagLst xmlns:a="http://schemas.openxmlformats.org/drawingml/2006/main" xmlns:r="http://schemas.openxmlformats.org/officeDocument/2006/relationships" xmlns:p="http://schemas.openxmlformats.org/presentationml/2006/main">
  <p:tag name="AS_UNIQUEID" val="1246"/>
</p:tagLst>
</file>

<file path=ppt/tags/tag641.xml><?xml version="1.0" encoding="utf-8"?>
<p:tagLst xmlns:a="http://schemas.openxmlformats.org/drawingml/2006/main" xmlns:r="http://schemas.openxmlformats.org/officeDocument/2006/relationships" xmlns:p="http://schemas.openxmlformats.org/presentationml/2006/main">
  <p:tag name="AS_UNIQUEID" val="1247"/>
</p:tagLst>
</file>

<file path=ppt/tags/tag642.xml><?xml version="1.0" encoding="utf-8"?>
<p:tagLst xmlns:a="http://schemas.openxmlformats.org/drawingml/2006/main" xmlns:r="http://schemas.openxmlformats.org/officeDocument/2006/relationships" xmlns:p="http://schemas.openxmlformats.org/presentationml/2006/main">
  <p:tag name="AS_UNIQUEID" val="1248"/>
</p:tagLst>
</file>

<file path=ppt/tags/tag643.xml><?xml version="1.0" encoding="utf-8"?>
<p:tagLst xmlns:a="http://schemas.openxmlformats.org/drawingml/2006/main" xmlns:r="http://schemas.openxmlformats.org/officeDocument/2006/relationships" xmlns:p="http://schemas.openxmlformats.org/presentationml/2006/main">
  <p:tag name="AS_UNIQUEID" val="1251"/>
</p:tagLst>
</file>

<file path=ppt/tags/tag644.xml><?xml version="1.0" encoding="utf-8"?>
<p:tagLst xmlns:a="http://schemas.openxmlformats.org/drawingml/2006/main" xmlns:r="http://schemas.openxmlformats.org/officeDocument/2006/relationships" xmlns:p="http://schemas.openxmlformats.org/presentationml/2006/main">
  <p:tag name="AS_UNIQUEID" val="1252"/>
</p:tagLst>
</file>

<file path=ppt/tags/tag645.xml><?xml version="1.0" encoding="utf-8"?>
<p:tagLst xmlns:a="http://schemas.openxmlformats.org/drawingml/2006/main" xmlns:r="http://schemas.openxmlformats.org/officeDocument/2006/relationships" xmlns:p="http://schemas.openxmlformats.org/presentationml/2006/main">
  <p:tag name="AS_UNIQUEID" val="1249"/>
</p:tagLst>
</file>

<file path=ppt/tags/tag646.xml><?xml version="1.0" encoding="utf-8"?>
<p:tagLst xmlns:a="http://schemas.openxmlformats.org/drawingml/2006/main" xmlns:r="http://schemas.openxmlformats.org/officeDocument/2006/relationships" xmlns:p="http://schemas.openxmlformats.org/presentationml/2006/main">
  <p:tag name="AS_UNIQUEID" val="1250"/>
</p:tagLst>
</file>

<file path=ppt/tags/tag647.xml><?xml version="1.0" encoding="utf-8"?>
<p:tagLst xmlns:a="http://schemas.openxmlformats.org/drawingml/2006/main" xmlns:r="http://schemas.openxmlformats.org/officeDocument/2006/relationships" xmlns:p="http://schemas.openxmlformats.org/presentationml/2006/main">
  <p:tag name="AS_UNIQUEID" val="1242"/>
  <p:tag name="KSO_WM_BEAUTIFY_FLAG" val=""/>
</p:tagLst>
</file>

<file path=ppt/tags/tag648.xml><?xml version="1.0" encoding="utf-8"?>
<p:tagLst xmlns:a="http://schemas.openxmlformats.org/drawingml/2006/main" xmlns:r="http://schemas.openxmlformats.org/officeDocument/2006/relationships" xmlns:p="http://schemas.openxmlformats.org/presentationml/2006/main">
  <p:tag name="AS_UNIQUEID" val="1243"/>
  <p:tag name="KSO_WM_BEAUTIFY_FLAG" val=""/>
</p:tagLst>
</file>

<file path=ppt/tags/tag649.xml><?xml version="1.0" encoding="utf-8"?>
<p:tagLst xmlns:a="http://schemas.openxmlformats.org/drawingml/2006/main" xmlns:r="http://schemas.openxmlformats.org/officeDocument/2006/relationships" xmlns:p="http://schemas.openxmlformats.org/presentationml/2006/main">
  <p:tag name="AS_UNIQUEID" val="1244"/>
  <p:tag name="KSO_WM_BEAUTIFY_FLAG" val=""/>
</p:tagLst>
</file>

<file path=ppt/tags/tag65.xml><?xml version="1.0" encoding="utf-8"?>
<p:tagLst xmlns:a="http://schemas.openxmlformats.org/drawingml/2006/main" xmlns:r="http://schemas.openxmlformats.org/officeDocument/2006/relationships" xmlns:p="http://schemas.openxmlformats.org/presentationml/2006/main">
  <p:tag name="AS_UNIQUEID" val="752"/>
  <p:tag name="KSO_WM_BEAUTIFY_FLAG" val=""/>
</p:tagLst>
</file>

<file path=ppt/tags/tag650.xml><?xml version="1.0" encoding="utf-8"?>
<p:tagLst xmlns:a="http://schemas.openxmlformats.org/drawingml/2006/main" xmlns:r="http://schemas.openxmlformats.org/officeDocument/2006/relationships" xmlns:p="http://schemas.openxmlformats.org/presentationml/2006/main">
  <p:tag name="AS_UNIQUEID" val="1254"/>
  <p:tag name="KSO_WM_BEAUTIFY_FLAG" val=""/>
</p:tagLst>
</file>

<file path=ppt/tags/tag651.xml><?xml version="1.0" encoding="utf-8"?>
<p:tagLst xmlns:a="http://schemas.openxmlformats.org/drawingml/2006/main" xmlns:r="http://schemas.openxmlformats.org/officeDocument/2006/relationships" xmlns:p="http://schemas.openxmlformats.org/presentationml/2006/main">
  <p:tag name="AS_UNIQUEID" val="1255"/>
</p:tagLst>
</file>

<file path=ppt/tags/tag652.xml><?xml version="1.0" encoding="utf-8"?>
<p:tagLst xmlns:a="http://schemas.openxmlformats.org/drawingml/2006/main" xmlns:r="http://schemas.openxmlformats.org/officeDocument/2006/relationships" xmlns:p="http://schemas.openxmlformats.org/presentationml/2006/main">
  <p:tag name="AS_UNIQUEID" val="1259"/>
</p:tagLst>
</file>

<file path=ppt/tags/tag653.xml><?xml version="1.0" encoding="utf-8"?>
<p:tagLst xmlns:a="http://schemas.openxmlformats.org/drawingml/2006/main" xmlns:r="http://schemas.openxmlformats.org/officeDocument/2006/relationships" xmlns:p="http://schemas.openxmlformats.org/presentationml/2006/main">
  <p:tag name="AS_UNIQUEID" val="1263"/>
</p:tagLst>
</file>

<file path=ppt/tags/tag654.xml><?xml version="1.0" encoding="utf-8"?>
<p:tagLst xmlns:a="http://schemas.openxmlformats.org/drawingml/2006/main" xmlns:r="http://schemas.openxmlformats.org/officeDocument/2006/relationships" xmlns:p="http://schemas.openxmlformats.org/presentationml/2006/main">
  <p:tag name="AS_UNIQUEID" val="1264"/>
</p:tagLst>
</file>

<file path=ppt/tags/tag655.xml><?xml version="1.0" encoding="utf-8"?>
<p:tagLst xmlns:a="http://schemas.openxmlformats.org/drawingml/2006/main" xmlns:r="http://schemas.openxmlformats.org/officeDocument/2006/relationships" xmlns:p="http://schemas.openxmlformats.org/presentationml/2006/main">
  <p:tag name="AS_UNIQUEID" val="126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56.xml><?xml version="1.0" encoding="utf-8"?>
<p:tagLst xmlns:a="http://schemas.openxmlformats.org/drawingml/2006/main" xmlns:r="http://schemas.openxmlformats.org/officeDocument/2006/relationships" xmlns:p="http://schemas.openxmlformats.org/presentationml/2006/main">
  <p:tag name="AS_UNIQUEID" val="1265"/>
</p:tagLst>
</file>

<file path=ppt/tags/tag657.xml><?xml version="1.0" encoding="utf-8"?>
<p:tagLst xmlns:a="http://schemas.openxmlformats.org/drawingml/2006/main" xmlns:r="http://schemas.openxmlformats.org/officeDocument/2006/relationships" xmlns:p="http://schemas.openxmlformats.org/presentationml/2006/main">
  <p:tag name="AS_UNIQUEID" val="1268"/>
</p:tagLst>
</file>

<file path=ppt/tags/tag658.xml><?xml version="1.0" encoding="utf-8"?>
<p:tagLst xmlns:a="http://schemas.openxmlformats.org/drawingml/2006/main" xmlns:r="http://schemas.openxmlformats.org/officeDocument/2006/relationships" xmlns:p="http://schemas.openxmlformats.org/presentationml/2006/main">
  <p:tag name="AS_UNIQUEID" val="1266"/>
</p:tagLst>
</file>

<file path=ppt/tags/tag659.xml><?xml version="1.0" encoding="utf-8"?>
<p:tagLst xmlns:a="http://schemas.openxmlformats.org/drawingml/2006/main" xmlns:r="http://schemas.openxmlformats.org/officeDocument/2006/relationships" xmlns:p="http://schemas.openxmlformats.org/presentationml/2006/main">
  <p:tag name="AS_UNIQUEID" val="1267"/>
</p:tagLst>
</file>

<file path=ppt/tags/tag66.xml><?xml version="1.0" encoding="utf-8"?>
<p:tagLst xmlns:a="http://schemas.openxmlformats.org/drawingml/2006/main" xmlns:r="http://schemas.openxmlformats.org/officeDocument/2006/relationships" xmlns:p="http://schemas.openxmlformats.org/presentationml/2006/main">
  <p:tag name="AS_UNIQUEID" val="753"/>
  <p:tag name="KSO_WM_BEAUTIFY_FLAG" val=""/>
</p:tagLst>
</file>

<file path=ppt/tags/tag660.xml><?xml version="1.0" encoding="utf-8"?>
<p:tagLst xmlns:a="http://schemas.openxmlformats.org/drawingml/2006/main" xmlns:r="http://schemas.openxmlformats.org/officeDocument/2006/relationships" xmlns:p="http://schemas.openxmlformats.org/presentationml/2006/main">
  <p:tag name="AS_UNIQUEID" val="1260"/>
</p:tagLst>
</file>

<file path=ppt/tags/tag661.xml><?xml version="1.0" encoding="utf-8"?>
<p:tagLst xmlns:a="http://schemas.openxmlformats.org/drawingml/2006/main" xmlns:r="http://schemas.openxmlformats.org/officeDocument/2006/relationships" xmlns:p="http://schemas.openxmlformats.org/presentationml/2006/main">
  <p:tag name="AS_UNIQUEID" val="1261"/>
  <p:tag name="KSO_WM_BEAUTIFY_FLAG" val=""/>
  <p:tag name="KSO_WM_UNIT_MEDIACOVER_TEXT" val=""/>
</p:tagLst>
</file>

<file path=ppt/tags/tag662.xml><?xml version="1.0" encoding="utf-8"?>
<p:tagLst xmlns:a="http://schemas.openxmlformats.org/drawingml/2006/main" xmlns:r="http://schemas.openxmlformats.org/officeDocument/2006/relationships" xmlns:p="http://schemas.openxmlformats.org/presentationml/2006/main">
  <p:tag name="AS_UNIQUEID" val="1262"/>
</p:tagLst>
</file>

<file path=ppt/tags/tag663.xml><?xml version="1.0" encoding="utf-8"?>
<p:tagLst xmlns:a="http://schemas.openxmlformats.org/drawingml/2006/main" xmlns:r="http://schemas.openxmlformats.org/officeDocument/2006/relationships" xmlns:p="http://schemas.openxmlformats.org/presentationml/2006/main">
  <p:tag name="AS_UNIQUEID" val="1256"/>
  <p:tag name="KSO_WM_BEAUTIFY_FLAG" val=""/>
</p:tagLst>
</file>

<file path=ppt/tags/tag664.xml><?xml version="1.0" encoding="utf-8"?>
<p:tagLst xmlns:a="http://schemas.openxmlformats.org/drawingml/2006/main" xmlns:r="http://schemas.openxmlformats.org/officeDocument/2006/relationships" xmlns:p="http://schemas.openxmlformats.org/presentationml/2006/main">
  <p:tag name="AS_UNIQUEID" val="1257"/>
  <p:tag name="KSO_WM_BEAUTIFY_FLAG" val=""/>
</p:tagLst>
</file>

<file path=ppt/tags/tag665.xml><?xml version="1.0" encoding="utf-8"?>
<p:tagLst xmlns:a="http://schemas.openxmlformats.org/drawingml/2006/main" xmlns:r="http://schemas.openxmlformats.org/officeDocument/2006/relationships" xmlns:p="http://schemas.openxmlformats.org/presentationml/2006/main">
  <p:tag name="AS_UNIQUEID" val="1258"/>
  <p:tag name="KSO_WM_BEAUTIFY_FLAG" val=""/>
</p:tagLst>
</file>

<file path=ppt/tags/tag666.xml><?xml version="1.0" encoding="utf-8"?>
<p:tagLst xmlns:a="http://schemas.openxmlformats.org/drawingml/2006/main" xmlns:r="http://schemas.openxmlformats.org/officeDocument/2006/relationships" xmlns:p="http://schemas.openxmlformats.org/presentationml/2006/main">
  <p:tag name="AS_UNIQUEID" val="1271"/>
  <p:tag name="KSO_WM_BEAUTIFY_FLAG" val=""/>
</p:tagLst>
</file>

<file path=ppt/tags/tag667.xml><?xml version="1.0" encoding="utf-8"?>
<p:tagLst xmlns:a="http://schemas.openxmlformats.org/drawingml/2006/main" xmlns:r="http://schemas.openxmlformats.org/officeDocument/2006/relationships" xmlns:p="http://schemas.openxmlformats.org/presentationml/2006/main">
  <p:tag name="AS_UNIQUEID" val="1272"/>
</p:tagLst>
</file>

<file path=ppt/tags/tag668.xml><?xml version="1.0" encoding="utf-8"?>
<p:tagLst xmlns:a="http://schemas.openxmlformats.org/drawingml/2006/main" xmlns:r="http://schemas.openxmlformats.org/officeDocument/2006/relationships" xmlns:p="http://schemas.openxmlformats.org/presentationml/2006/main">
  <p:tag name="AS_UNIQUEID" val="1276"/>
</p:tagLst>
</file>

<file path=ppt/tags/tag669.xml><?xml version="1.0" encoding="utf-8"?>
<p:tagLst xmlns:a="http://schemas.openxmlformats.org/drawingml/2006/main" xmlns:r="http://schemas.openxmlformats.org/officeDocument/2006/relationships" xmlns:p="http://schemas.openxmlformats.org/presentationml/2006/main">
  <p:tag name="AS_UNIQUEID" val="1280"/>
</p:tagLst>
</file>

<file path=ppt/tags/tag67.xml><?xml version="1.0" encoding="utf-8"?>
<p:tagLst xmlns:a="http://schemas.openxmlformats.org/drawingml/2006/main" xmlns:r="http://schemas.openxmlformats.org/officeDocument/2006/relationships" xmlns:p="http://schemas.openxmlformats.org/presentationml/2006/main">
  <p:tag name="AS_UNIQUEID" val="754"/>
  <p:tag name="KSO_WM_BEAUTIFY_FLAG" val=""/>
</p:tagLst>
</file>

<file path=ppt/tags/tag670.xml><?xml version="1.0" encoding="utf-8"?>
<p:tagLst xmlns:a="http://schemas.openxmlformats.org/drawingml/2006/main" xmlns:r="http://schemas.openxmlformats.org/officeDocument/2006/relationships" xmlns:p="http://schemas.openxmlformats.org/presentationml/2006/main">
  <p:tag name="AS_UNIQUEID" val="128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71.xml><?xml version="1.0" encoding="utf-8"?>
<p:tagLst xmlns:a="http://schemas.openxmlformats.org/drawingml/2006/main" xmlns:r="http://schemas.openxmlformats.org/officeDocument/2006/relationships" xmlns:p="http://schemas.openxmlformats.org/presentationml/2006/main">
  <p:tag name="AS_UNIQUEID" val="1282"/>
  <p:tag name="KSO_WM_MEDIACOVER_FLAG" val="1"/>
  <p:tag name="KSO_WM_UNIT_MEDIACOVER_BTN_STATE" val="1"/>
  <p:tag name="KSO_WM_UNIT_MEDIACOVER_BTNRECT" val="0*0*0*0"/>
</p:tagLst>
</file>

<file path=ppt/tags/tag672.xml><?xml version="1.0" encoding="utf-8"?>
<p:tagLst xmlns:a="http://schemas.openxmlformats.org/drawingml/2006/main" xmlns:r="http://schemas.openxmlformats.org/officeDocument/2006/relationships" xmlns:p="http://schemas.openxmlformats.org/presentationml/2006/main">
  <p:tag name="AS_UNIQUEID" val="1277"/>
</p:tagLst>
</file>

<file path=ppt/tags/tag673.xml><?xml version="1.0" encoding="utf-8"?>
<p:tagLst xmlns:a="http://schemas.openxmlformats.org/drawingml/2006/main" xmlns:r="http://schemas.openxmlformats.org/officeDocument/2006/relationships" xmlns:p="http://schemas.openxmlformats.org/presentationml/2006/main">
  <p:tag name="AS_UNIQUEID" val="1278"/>
  <p:tag name="KSO_WM_BEAUTIFY_FLAG" val=""/>
  <p:tag name="KSO_WM_UNIT_MEDIACOVER_TEXT" val=""/>
</p:tagLst>
</file>

<file path=ppt/tags/tag674.xml><?xml version="1.0" encoding="utf-8"?>
<p:tagLst xmlns:a="http://schemas.openxmlformats.org/drawingml/2006/main" xmlns:r="http://schemas.openxmlformats.org/officeDocument/2006/relationships" xmlns:p="http://schemas.openxmlformats.org/presentationml/2006/main">
  <p:tag name="AS_UNIQUEID" val="1279"/>
</p:tagLst>
</file>

<file path=ppt/tags/tag675.xml><?xml version="1.0" encoding="utf-8"?>
<p:tagLst xmlns:a="http://schemas.openxmlformats.org/drawingml/2006/main" xmlns:r="http://schemas.openxmlformats.org/officeDocument/2006/relationships" xmlns:p="http://schemas.openxmlformats.org/presentationml/2006/main">
  <p:tag name="AS_UNIQUEID" val="1273"/>
  <p:tag name="KSO_WM_BEAUTIFY_FLAG" val=""/>
</p:tagLst>
</file>

<file path=ppt/tags/tag676.xml><?xml version="1.0" encoding="utf-8"?>
<p:tagLst xmlns:a="http://schemas.openxmlformats.org/drawingml/2006/main" xmlns:r="http://schemas.openxmlformats.org/officeDocument/2006/relationships" xmlns:p="http://schemas.openxmlformats.org/presentationml/2006/main">
  <p:tag name="AS_UNIQUEID" val="1274"/>
  <p:tag name="KSO_WM_BEAUTIFY_FLAG" val=""/>
</p:tagLst>
</file>

<file path=ppt/tags/tag677.xml><?xml version="1.0" encoding="utf-8"?>
<p:tagLst xmlns:a="http://schemas.openxmlformats.org/drawingml/2006/main" xmlns:r="http://schemas.openxmlformats.org/officeDocument/2006/relationships" xmlns:p="http://schemas.openxmlformats.org/presentationml/2006/main">
  <p:tag name="AS_UNIQUEID" val="1275"/>
  <p:tag name="KSO_WM_BEAUTIFY_FLAG" val=""/>
</p:tagLst>
</file>

<file path=ppt/tags/tag678.xml><?xml version="1.0" encoding="utf-8"?>
<p:tagLst xmlns:a="http://schemas.openxmlformats.org/drawingml/2006/main" xmlns:r="http://schemas.openxmlformats.org/officeDocument/2006/relationships" xmlns:p="http://schemas.openxmlformats.org/presentationml/2006/main">
  <p:tag name="AS_UNIQUEID" val="1284"/>
  <p:tag name="KSO_WM_BEAUTIFY_FLAG" val=""/>
</p:tagLst>
</file>

<file path=ppt/tags/tag679.xml><?xml version="1.0" encoding="utf-8"?>
<p:tagLst xmlns:a="http://schemas.openxmlformats.org/drawingml/2006/main" xmlns:r="http://schemas.openxmlformats.org/officeDocument/2006/relationships" xmlns:p="http://schemas.openxmlformats.org/presentationml/2006/main">
  <p:tag name="AS_UNIQUEID" val="1285"/>
</p:tagLst>
</file>

<file path=ppt/tags/tag68.xml><?xml version="1.0" encoding="utf-8"?>
<p:tagLst xmlns:a="http://schemas.openxmlformats.org/drawingml/2006/main" xmlns:r="http://schemas.openxmlformats.org/officeDocument/2006/relationships" xmlns:p="http://schemas.openxmlformats.org/presentationml/2006/main">
  <p:tag name="AS_UNIQUEID" val="755"/>
  <p:tag name="KSO_WM_BEAUTIFY_FLAG" val=""/>
</p:tagLst>
</file>

<file path=ppt/tags/tag680.xml><?xml version="1.0" encoding="utf-8"?>
<p:tagLst xmlns:a="http://schemas.openxmlformats.org/drawingml/2006/main" xmlns:r="http://schemas.openxmlformats.org/officeDocument/2006/relationships" xmlns:p="http://schemas.openxmlformats.org/presentationml/2006/main">
  <p:tag name="AS_UNIQUEID" val="1289"/>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81.xml><?xml version="1.0" encoding="utf-8"?>
<p:tagLst xmlns:a="http://schemas.openxmlformats.org/drawingml/2006/main" xmlns:r="http://schemas.openxmlformats.org/officeDocument/2006/relationships" xmlns:p="http://schemas.openxmlformats.org/presentationml/2006/main">
  <p:tag name="AS_UNIQUEID" val="1290"/>
</p:tagLst>
</file>

<file path=ppt/tags/tag682.xml><?xml version="1.0" encoding="utf-8"?>
<p:tagLst xmlns:a="http://schemas.openxmlformats.org/drawingml/2006/main" xmlns:r="http://schemas.openxmlformats.org/officeDocument/2006/relationships" xmlns:p="http://schemas.openxmlformats.org/presentationml/2006/main">
  <p:tag name="AS_UNIQUEID" val="1291"/>
  <p:tag name="KSO_WM_BEAUTIFY_FLAG" val=""/>
  <p:tag name="KSO_WM_UNIT_MEDIACOVER_TEXT" val=""/>
</p:tagLst>
</file>

<file path=ppt/tags/tag683.xml><?xml version="1.0" encoding="utf-8"?>
<p:tagLst xmlns:a="http://schemas.openxmlformats.org/drawingml/2006/main" xmlns:r="http://schemas.openxmlformats.org/officeDocument/2006/relationships" xmlns:p="http://schemas.openxmlformats.org/presentationml/2006/main">
  <p:tag name="AS_UNIQUEID" val="1292"/>
  <p:tag name="KSO_WM_BEAUTIFY_FLAG" val=""/>
</p:tagLst>
</file>

<file path=ppt/tags/tag684.xml><?xml version="1.0" encoding="utf-8"?>
<p:tagLst xmlns:a="http://schemas.openxmlformats.org/drawingml/2006/main" xmlns:r="http://schemas.openxmlformats.org/officeDocument/2006/relationships" xmlns:p="http://schemas.openxmlformats.org/presentationml/2006/main">
  <p:tag name="AS_UNIQUEID" val="1293"/>
  <p:tag name="KSO_WM_MEDIACOVER_FLAG" val="1"/>
  <p:tag name="KSO_WM_UNIT_MEDIACOVER_BTN_STATE" val="1"/>
  <p:tag name="KSO_WM_UNIT_MEDIACOVER_BTNRECT" val="0*0*0*0"/>
</p:tagLst>
</file>

<file path=ppt/tags/tag685.xml><?xml version="1.0" encoding="utf-8"?>
<p:tagLst xmlns:a="http://schemas.openxmlformats.org/drawingml/2006/main" xmlns:r="http://schemas.openxmlformats.org/officeDocument/2006/relationships" xmlns:p="http://schemas.openxmlformats.org/presentationml/2006/main">
  <p:tag name="AS_UNIQUEID" val="1286"/>
  <p:tag name="KSO_WM_BEAUTIFY_FLAG" val=""/>
</p:tagLst>
</file>

<file path=ppt/tags/tag686.xml><?xml version="1.0" encoding="utf-8"?>
<p:tagLst xmlns:a="http://schemas.openxmlformats.org/drawingml/2006/main" xmlns:r="http://schemas.openxmlformats.org/officeDocument/2006/relationships" xmlns:p="http://schemas.openxmlformats.org/presentationml/2006/main">
  <p:tag name="AS_UNIQUEID" val="1287"/>
  <p:tag name="KSO_WM_BEAUTIFY_FLAG" val=""/>
</p:tagLst>
</file>

<file path=ppt/tags/tag687.xml><?xml version="1.0" encoding="utf-8"?>
<p:tagLst xmlns:a="http://schemas.openxmlformats.org/drawingml/2006/main" xmlns:r="http://schemas.openxmlformats.org/officeDocument/2006/relationships" xmlns:p="http://schemas.openxmlformats.org/presentationml/2006/main">
  <p:tag name="AS_UNIQUEID" val="1288"/>
  <p:tag name="KSO_WM_BEAUTIFY_FLAG" val=""/>
</p:tagLst>
</file>

<file path=ppt/tags/tag688.xml><?xml version="1.0" encoding="utf-8"?>
<p:tagLst xmlns:a="http://schemas.openxmlformats.org/drawingml/2006/main" xmlns:r="http://schemas.openxmlformats.org/officeDocument/2006/relationships" xmlns:p="http://schemas.openxmlformats.org/presentationml/2006/main">
  <p:tag name="AS_UNIQUEID" val="1295"/>
  <p:tag name="KSO_WM_BEAUTIFY_FLAG" val=""/>
</p:tagLst>
</file>

<file path=ppt/tags/tag689.xml><?xml version="1.0" encoding="utf-8"?>
<p:tagLst xmlns:a="http://schemas.openxmlformats.org/drawingml/2006/main" xmlns:r="http://schemas.openxmlformats.org/officeDocument/2006/relationships" xmlns:p="http://schemas.openxmlformats.org/presentationml/2006/main">
  <p:tag name="AS_UNIQUEID" val="1296"/>
  <p:tag name="KSO_WM_BEAUTIFY_FLAG" val=""/>
</p:tagLst>
</file>

<file path=ppt/tags/tag69.xml><?xml version="1.0" encoding="utf-8"?>
<p:tagLst xmlns:a="http://schemas.openxmlformats.org/drawingml/2006/main" xmlns:r="http://schemas.openxmlformats.org/officeDocument/2006/relationships" xmlns:p="http://schemas.openxmlformats.org/presentationml/2006/main">
  <p:tag name="AS_UNIQUEID" val="756"/>
  <p:tag name="KSO_WM_BEAUTIFY_FLAG" val=""/>
</p:tagLst>
</file>

<file path=ppt/tags/tag690.xml><?xml version="1.0" encoding="utf-8"?>
<p:tagLst xmlns:a="http://schemas.openxmlformats.org/drawingml/2006/main" xmlns:r="http://schemas.openxmlformats.org/officeDocument/2006/relationships" xmlns:p="http://schemas.openxmlformats.org/presentationml/2006/main">
  <p:tag name="AS_UNIQUEID" val="1297"/>
  <p:tag name="KSO_WM_BEAUTIFY_FLAG" val=""/>
</p:tagLst>
</file>

<file path=ppt/tags/tag691.xml><?xml version="1.0" encoding="utf-8"?>
<p:tagLst xmlns:a="http://schemas.openxmlformats.org/drawingml/2006/main" xmlns:r="http://schemas.openxmlformats.org/officeDocument/2006/relationships" xmlns:p="http://schemas.openxmlformats.org/presentationml/2006/main">
  <p:tag name="AS_UNIQUEID" val="1298"/>
  <p:tag name="KSO_WM_BEAUTIFY_FLAG" val=""/>
</p:tagLst>
</file>

<file path=ppt/tags/tag692.xml><?xml version="1.0" encoding="utf-8"?>
<p:tagLst xmlns:a="http://schemas.openxmlformats.org/drawingml/2006/main" xmlns:r="http://schemas.openxmlformats.org/officeDocument/2006/relationships" xmlns:p="http://schemas.openxmlformats.org/presentationml/2006/main">
  <p:tag name="AS_UNIQUEID" val="1299"/>
  <p:tag name="KSO_WM_BEAUTIFY_FLAG" val=""/>
</p:tagLst>
</file>

<file path=ppt/tags/tag693.xml><?xml version="1.0" encoding="utf-8"?>
<p:tagLst xmlns:a="http://schemas.openxmlformats.org/drawingml/2006/main" xmlns:r="http://schemas.openxmlformats.org/officeDocument/2006/relationships" xmlns:p="http://schemas.openxmlformats.org/presentationml/2006/main">
  <p:tag name="AS_UNIQUEID" val="1300"/>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94.xml><?xml version="1.0" encoding="utf-8"?>
<p:tagLst xmlns:a="http://schemas.openxmlformats.org/drawingml/2006/main" xmlns:r="http://schemas.openxmlformats.org/officeDocument/2006/relationships" xmlns:p="http://schemas.openxmlformats.org/presentationml/2006/main">
  <p:tag name="AS_UNIQUEID" val="130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95.xml><?xml version="1.0" encoding="utf-8"?>
<p:tagLst xmlns:a="http://schemas.openxmlformats.org/drawingml/2006/main" xmlns:r="http://schemas.openxmlformats.org/officeDocument/2006/relationships" xmlns:p="http://schemas.openxmlformats.org/presentationml/2006/main">
  <p:tag name="AS_UNIQUEID" val="130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96.xml><?xml version="1.0" encoding="utf-8"?>
<p:tagLst xmlns:a="http://schemas.openxmlformats.org/drawingml/2006/main" xmlns:r="http://schemas.openxmlformats.org/officeDocument/2006/relationships" xmlns:p="http://schemas.openxmlformats.org/presentationml/2006/main">
  <p:tag name="AS_UNIQUEID" val="1303"/>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697.xml><?xml version="1.0" encoding="utf-8"?>
<p:tagLst xmlns:a="http://schemas.openxmlformats.org/drawingml/2006/main" xmlns:r="http://schemas.openxmlformats.org/officeDocument/2006/relationships" xmlns:p="http://schemas.openxmlformats.org/presentationml/2006/main">
  <p:tag name="AS_UNIQUEID" val="1304"/>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98.xml><?xml version="1.0" encoding="utf-8"?>
<p:tagLst xmlns:a="http://schemas.openxmlformats.org/drawingml/2006/main" xmlns:r="http://schemas.openxmlformats.org/officeDocument/2006/relationships" xmlns:p="http://schemas.openxmlformats.org/presentationml/2006/main">
  <p:tag name="AS_UNIQUEID" val="130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699.xml><?xml version="1.0" encoding="utf-8"?>
<p:tagLst xmlns:a="http://schemas.openxmlformats.org/drawingml/2006/main" xmlns:r="http://schemas.openxmlformats.org/officeDocument/2006/relationships" xmlns:p="http://schemas.openxmlformats.org/presentationml/2006/main">
  <p:tag name="AS_UNIQUEID" val="130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xml><?xml version="1.0" encoding="utf-8"?>
<p:tagLst xmlns:a="http://schemas.openxmlformats.org/drawingml/2006/main" xmlns:r="http://schemas.openxmlformats.org/officeDocument/2006/relationships" xmlns:p="http://schemas.openxmlformats.org/presentationml/2006/main">
  <p:tag name="AS_UNIQUEID" val="704"/>
</p:tagLst>
</file>

<file path=ppt/tags/tag70.xml><?xml version="1.0" encoding="utf-8"?>
<p:tagLst xmlns:a="http://schemas.openxmlformats.org/drawingml/2006/main" xmlns:r="http://schemas.openxmlformats.org/officeDocument/2006/relationships" xmlns:p="http://schemas.openxmlformats.org/presentationml/2006/main">
  <p:tag name="AS_UNIQUEID" val="757"/>
  <p:tag name="KSO_WM_BEAUTIFY_FLAG" val=""/>
</p:tagLst>
</file>

<file path=ppt/tags/tag700.xml><?xml version="1.0" encoding="utf-8"?>
<p:tagLst xmlns:a="http://schemas.openxmlformats.org/drawingml/2006/main" xmlns:r="http://schemas.openxmlformats.org/officeDocument/2006/relationships" xmlns:p="http://schemas.openxmlformats.org/presentationml/2006/main">
  <p:tag name="AS_UNIQUEID" val="1307"/>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01.xml><?xml version="1.0" encoding="utf-8"?>
<p:tagLst xmlns:a="http://schemas.openxmlformats.org/drawingml/2006/main" xmlns:r="http://schemas.openxmlformats.org/officeDocument/2006/relationships" xmlns:p="http://schemas.openxmlformats.org/presentationml/2006/main">
  <p:tag name="AS_UNIQUEID" val="1308"/>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02.xml><?xml version="1.0" encoding="utf-8"?>
<p:tagLst xmlns:a="http://schemas.openxmlformats.org/drawingml/2006/main" xmlns:r="http://schemas.openxmlformats.org/officeDocument/2006/relationships" xmlns:p="http://schemas.openxmlformats.org/presentationml/2006/main">
  <p:tag name="AS_UNIQUEID" val="1309"/>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703.xml><?xml version="1.0" encoding="utf-8"?>
<p:tagLst xmlns:a="http://schemas.openxmlformats.org/drawingml/2006/main" xmlns:r="http://schemas.openxmlformats.org/officeDocument/2006/relationships" xmlns:p="http://schemas.openxmlformats.org/presentationml/2006/main">
  <p:tag name="AS_UNIQUEID" val="131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04.xml><?xml version="1.0" encoding="utf-8"?>
<p:tagLst xmlns:a="http://schemas.openxmlformats.org/drawingml/2006/main" xmlns:r="http://schemas.openxmlformats.org/officeDocument/2006/relationships" xmlns:p="http://schemas.openxmlformats.org/presentationml/2006/main">
  <p:tag name="AS_UNIQUEID" val="1311"/>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05.xml><?xml version="1.0" encoding="utf-8"?>
<p:tagLst xmlns:a="http://schemas.openxmlformats.org/drawingml/2006/main" xmlns:r="http://schemas.openxmlformats.org/officeDocument/2006/relationships" xmlns:p="http://schemas.openxmlformats.org/presentationml/2006/main">
  <p:tag name="AS_UNIQUEID" val="1312"/>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06.xml><?xml version="1.0" encoding="utf-8"?>
<p:tagLst xmlns:a="http://schemas.openxmlformats.org/drawingml/2006/main" xmlns:r="http://schemas.openxmlformats.org/officeDocument/2006/relationships" xmlns:p="http://schemas.openxmlformats.org/presentationml/2006/main">
  <p:tag name="AS_UNIQUEID" val="1313"/>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07.xml><?xml version="1.0" encoding="utf-8"?>
<p:tagLst xmlns:a="http://schemas.openxmlformats.org/drawingml/2006/main" xmlns:r="http://schemas.openxmlformats.org/officeDocument/2006/relationships" xmlns:p="http://schemas.openxmlformats.org/presentationml/2006/main">
  <p:tag name="AS_UNIQUEID" val="1314"/>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08.xml><?xml version="1.0" encoding="utf-8"?>
<p:tagLst xmlns:a="http://schemas.openxmlformats.org/drawingml/2006/main" xmlns:r="http://schemas.openxmlformats.org/officeDocument/2006/relationships" xmlns:p="http://schemas.openxmlformats.org/presentationml/2006/main">
  <p:tag name="AS_UNIQUEID" val="131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709.xml><?xml version="1.0" encoding="utf-8"?>
<p:tagLst xmlns:a="http://schemas.openxmlformats.org/drawingml/2006/main" xmlns:r="http://schemas.openxmlformats.org/officeDocument/2006/relationships" xmlns:p="http://schemas.openxmlformats.org/presentationml/2006/main">
  <p:tag name="AS_UNIQUEID" val="131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71.xml><?xml version="1.0" encoding="utf-8"?>
<p:tagLst xmlns:a="http://schemas.openxmlformats.org/drawingml/2006/main" xmlns:r="http://schemas.openxmlformats.org/officeDocument/2006/relationships" xmlns:p="http://schemas.openxmlformats.org/presentationml/2006/main">
  <p:tag name="AS_UNIQUEID" val="758"/>
  <p:tag name="KSO_WM_BEAUTIFY_FLAG" val=""/>
</p:tagLst>
</file>

<file path=ppt/tags/tag710.xml><?xml version="1.0" encoding="utf-8"?>
<p:tagLst xmlns:a="http://schemas.openxmlformats.org/drawingml/2006/main" xmlns:r="http://schemas.openxmlformats.org/officeDocument/2006/relationships" xmlns:p="http://schemas.openxmlformats.org/presentationml/2006/main">
  <p:tag name="AS_UNIQUEID" val="1317"/>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711.xml><?xml version="1.0" encoding="utf-8"?>
<p:tagLst xmlns:a="http://schemas.openxmlformats.org/drawingml/2006/main" xmlns:r="http://schemas.openxmlformats.org/officeDocument/2006/relationships" xmlns:p="http://schemas.openxmlformats.org/presentationml/2006/main">
  <p:tag name="AS_UNIQUEID" val="1318"/>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712.xml><?xml version="1.0" encoding="utf-8"?>
<p:tagLst xmlns:a="http://schemas.openxmlformats.org/drawingml/2006/main" xmlns:r="http://schemas.openxmlformats.org/officeDocument/2006/relationships" xmlns:p="http://schemas.openxmlformats.org/presentationml/2006/main">
  <p:tag name="AS_UNIQUEID" val="1320"/>
</p:tagLst>
</file>

<file path=ppt/tags/tag713.xml><?xml version="1.0" encoding="utf-8"?>
<p:tagLst xmlns:a="http://schemas.openxmlformats.org/drawingml/2006/main" xmlns:r="http://schemas.openxmlformats.org/officeDocument/2006/relationships" xmlns:p="http://schemas.openxmlformats.org/presentationml/2006/main">
  <p:tag name="AS_UNIQUEID" val="49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714.xml><?xml version="1.0" encoding="utf-8"?>
<p:tagLst xmlns:a="http://schemas.openxmlformats.org/drawingml/2006/main" xmlns:r="http://schemas.openxmlformats.org/officeDocument/2006/relationships" xmlns:p="http://schemas.openxmlformats.org/presentationml/2006/main">
  <p:tag name="AS_UNIQUEID" val="1321"/>
  <p:tag name="KSO_WM_BEAUTIFY_FLAG" val=""/>
</p:tagLst>
</file>

<file path=ppt/tags/tag715.xml><?xml version="1.0" encoding="utf-8"?>
<p:tagLst xmlns:a="http://schemas.openxmlformats.org/drawingml/2006/main" xmlns:r="http://schemas.openxmlformats.org/officeDocument/2006/relationships" xmlns:p="http://schemas.openxmlformats.org/presentationml/2006/main">
  <p:tag name="AS_UNIQUEID" val="1322"/>
</p:tagLst>
</file>

<file path=ppt/tags/tag716.xml><?xml version="1.0" encoding="utf-8"?>
<p:tagLst xmlns:a="http://schemas.openxmlformats.org/drawingml/2006/main" xmlns:r="http://schemas.openxmlformats.org/officeDocument/2006/relationships" xmlns:p="http://schemas.openxmlformats.org/presentationml/2006/main">
  <p:tag name="AS_UNIQUEID" val="49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717.xml><?xml version="1.0" encoding="utf-8"?>
<p:tagLst xmlns:a="http://schemas.openxmlformats.org/drawingml/2006/main" xmlns:r="http://schemas.openxmlformats.org/officeDocument/2006/relationships" xmlns:p="http://schemas.openxmlformats.org/presentationml/2006/main">
  <p:tag name="AS_UNIQUEID" val="1324"/>
</p:tagLst>
</file>

<file path=ppt/tags/tag718.xml><?xml version="1.0" encoding="utf-8"?>
<p:tagLst xmlns:a="http://schemas.openxmlformats.org/drawingml/2006/main" xmlns:r="http://schemas.openxmlformats.org/officeDocument/2006/relationships" xmlns:p="http://schemas.openxmlformats.org/presentationml/2006/main">
  <p:tag name="AS_UNIQUEID" val="1325"/>
  <p:tag name="KSO_WM_BEAUTIFY_FLAG" val=""/>
</p:tagLst>
</file>

<file path=ppt/tags/tag719.xml><?xml version="1.0" encoding="utf-8"?>
<p:tagLst xmlns:a="http://schemas.openxmlformats.org/drawingml/2006/main" xmlns:r="http://schemas.openxmlformats.org/officeDocument/2006/relationships" xmlns:p="http://schemas.openxmlformats.org/presentationml/2006/main">
  <p:tag name="AS_UNIQUEID" val="510"/>
  <p:tag name="KSO_WM_BEAUTIFY_FLAG" val=""/>
</p:tagLst>
</file>

<file path=ppt/tags/tag72.xml><?xml version="1.0" encoding="utf-8"?>
<p:tagLst xmlns:a="http://schemas.openxmlformats.org/drawingml/2006/main" xmlns:r="http://schemas.openxmlformats.org/officeDocument/2006/relationships" xmlns:p="http://schemas.openxmlformats.org/presentationml/2006/main">
  <p:tag name="AS_UNIQUEID" val="759"/>
  <p:tag name="KSO_WM_BEAUTIFY_FLAG" val=""/>
</p:tagLst>
</file>

<file path=ppt/tags/tag720.xml><?xml version="1.0" encoding="utf-8"?>
<p:tagLst xmlns:a="http://schemas.openxmlformats.org/drawingml/2006/main" xmlns:r="http://schemas.openxmlformats.org/officeDocument/2006/relationships" xmlns:p="http://schemas.openxmlformats.org/presentationml/2006/main">
  <p:tag name="AS_UNIQUEID" val="495"/>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721.xml><?xml version="1.0" encoding="utf-8"?>
<p:tagLst xmlns:a="http://schemas.openxmlformats.org/drawingml/2006/main" xmlns:r="http://schemas.openxmlformats.org/officeDocument/2006/relationships" xmlns:p="http://schemas.openxmlformats.org/presentationml/2006/main">
  <p:tag name="AS_UNIQUEID" val="1327"/>
  <p:tag name="KSO_WM_BEAUTIFY_FLAG" val=""/>
</p:tagLst>
</file>

<file path=ppt/tags/tag722.xml><?xml version="1.0" encoding="utf-8"?>
<p:tagLst xmlns:a="http://schemas.openxmlformats.org/drawingml/2006/main" xmlns:r="http://schemas.openxmlformats.org/officeDocument/2006/relationships" xmlns:p="http://schemas.openxmlformats.org/presentationml/2006/main">
  <p:tag name="AS_UNIQUEID" val="1328"/>
</p:tagLst>
</file>

<file path=ppt/tags/tag723.xml><?xml version="1.0" encoding="utf-8"?>
<p:tagLst xmlns:a="http://schemas.openxmlformats.org/drawingml/2006/main" xmlns:r="http://schemas.openxmlformats.org/officeDocument/2006/relationships" xmlns:p="http://schemas.openxmlformats.org/presentationml/2006/main">
  <p:tag name="AS_UNIQUEID" val="1329"/>
  <p:tag name="KSO_WM_BEAUTIFY_FLAG" val=""/>
</p:tagLst>
</file>

<file path=ppt/tags/tag724.xml><?xml version="1.0" encoding="utf-8"?>
<p:tagLst xmlns:a="http://schemas.openxmlformats.org/drawingml/2006/main" xmlns:r="http://schemas.openxmlformats.org/officeDocument/2006/relationships" xmlns:p="http://schemas.openxmlformats.org/presentationml/2006/main">
  <p:tag name="AS_UNIQUEID" val="1330"/>
</p:tagLst>
</file>

<file path=ppt/tags/tag725.xml><?xml version="1.0" encoding="utf-8"?>
<p:tagLst xmlns:a="http://schemas.openxmlformats.org/drawingml/2006/main" xmlns:r="http://schemas.openxmlformats.org/officeDocument/2006/relationships" xmlns:p="http://schemas.openxmlformats.org/presentationml/2006/main">
  <p:tag name="AS_UNIQUEID" val="1331"/>
  <p:tag name="KSO_WM_BEAUTIFY_FLAG" val=""/>
</p:tagLst>
</file>

<file path=ppt/tags/tag726.xml><?xml version="1.0" encoding="utf-8"?>
<p:tagLst xmlns:a="http://schemas.openxmlformats.org/drawingml/2006/main" xmlns:r="http://schemas.openxmlformats.org/officeDocument/2006/relationships" xmlns:p="http://schemas.openxmlformats.org/presentationml/2006/main">
  <p:tag name="AS_UNIQUEID" val="1333"/>
</p:tagLst>
</file>

<file path=ppt/tags/tag727.xml><?xml version="1.0" encoding="utf-8"?>
<p:tagLst xmlns:a="http://schemas.openxmlformats.org/drawingml/2006/main" xmlns:r="http://schemas.openxmlformats.org/officeDocument/2006/relationships" xmlns:p="http://schemas.openxmlformats.org/presentationml/2006/main">
  <p:tag name="AS_UNIQUEID" val="1334"/>
</p:tagLst>
</file>

<file path=ppt/tags/tag728.xml><?xml version="1.0" encoding="utf-8"?>
<p:tagLst xmlns:a="http://schemas.openxmlformats.org/drawingml/2006/main" xmlns:r="http://schemas.openxmlformats.org/officeDocument/2006/relationships" xmlns:p="http://schemas.openxmlformats.org/presentationml/2006/main">
  <p:tag name="AS_UNIQUEID" val="1335"/>
</p:tagLst>
</file>

<file path=ppt/tags/tag729.xml><?xml version="1.0" encoding="utf-8"?>
<p:tagLst xmlns:a="http://schemas.openxmlformats.org/drawingml/2006/main" xmlns:r="http://schemas.openxmlformats.org/officeDocument/2006/relationships" xmlns:p="http://schemas.openxmlformats.org/presentationml/2006/main">
  <p:tag name="AS_UNIQUEID" val="1336"/>
</p:tagLst>
</file>

<file path=ppt/tags/tag73.xml><?xml version="1.0" encoding="utf-8"?>
<p:tagLst xmlns:a="http://schemas.openxmlformats.org/drawingml/2006/main" xmlns:r="http://schemas.openxmlformats.org/officeDocument/2006/relationships" xmlns:p="http://schemas.openxmlformats.org/presentationml/2006/main">
  <p:tag name="AS_UNIQUEID" val="760"/>
  <p:tag name="KSO_WM_BEAUTIFY_FLAG" val=""/>
</p:tagLst>
</file>

<file path=ppt/tags/tag730.xml><?xml version="1.0" encoding="utf-8"?>
<p:tagLst xmlns:a="http://schemas.openxmlformats.org/drawingml/2006/main" xmlns:r="http://schemas.openxmlformats.org/officeDocument/2006/relationships" xmlns:p="http://schemas.openxmlformats.org/presentationml/2006/main">
  <p:tag name="AS_UNIQUEID" val="1337"/>
</p:tagLst>
</file>

<file path=ppt/tags/tag74.xml><?xml version="1.0" encoding="utf-8"?>
<p:tagLst xmlns:a="http://schemas.openxmlformats.org/drawingml/2006/main" xmlns:r="http://schemas.openxmlformats.org/officeDocument/2006/relationships" xmlns:p="http://schemas.openxmlformats.org/presentationml/2006/main">
  <p:tag name="AS_UNIQUEID" val="761"/>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AS_UNIQUEID" val="762"/>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AS_UNIQUEID" val="763"/>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AS_UNIQUEID" val="764"/>
  <p:tag name="KSO_WM_BEAUTIFY_FLAG" val=""/>
</p:tagLst>
</file>

<file path=ppt/tags/tag78.xml><?xml version="1.0" encoding="utf-8"?>
<p:tagLst xmlns:a="http://schemas.openxmlformats.org/drawingml/2006/main" xmlns:r="http://schemas.openxmlformats.org/officeDocument/2006/relationships" xmlns:p="http://schemas.openxmlformats.org/presentationml/2006/main">
  <p:tag name="AS_UNIQUEID" val="765"/>
  <p:tag name="KSO_WM_BEAUTIFY_FLAG" val=""/>
</p:tagLst>
</file>

<file path=ppt/tags/tag79.xml><?xml version="1.0" encoding="utf-8"?>
<p:tagLst xmlns:a="http://schemas.openxmlformats.org/drawingml/2006/main" xmlns:r="http://schemas.openxmlformats.org/officeDocument/2006/relationships" xmlns:p="http://schemas.openxmlformats.org/presentationml/2006/main">
  <p:tag name="AS_UNIQUEID" val="766"/>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8.xml><?xml version="1.0" encoding="utf-8"?>
<p:tagLst xmlns:a="http://schemas.openxmlformats.org/drawingml/2006/main" xmlns:r="http://schemas.openxmlformats.org/officeDocument/2006/relationships" xmlns:p="http://schemas.openxmlformats.org/presentationml/2006/main">
  <p:tag name="AS_UNIQUEID" val="707"/>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AS_UNIQUEID" val="768"/>
  <p:tag name="KSO_WM_BEAUTIFY_FLAG" val=""/>
</p:tagLst>
</file>

<file path=ppt/tags/tag81.xml><?xml version="1.0" encoding="utf-8"?>
<p:tagLst xmlns:a="http://schemas.openxmlformats.org/drawingml/2006/main" xmlns:r="http://schemas.openxmlformats.org/officeDocument/2006/relationships" xmlns:p="http://schemas.openxmlformats.org/presentationml/2006/main">
  <p:tag name="AS_UNIQUEID" val="769"/>
</p:tagLst>
</file>

<file path=ppt/tags/tag82.xml><?xml version="1.0" encoding="utf-8"?>
<p:tagLst xmlns:a="http://schemas.openxmlformats.org/drawingml/2006/main" xmlns:r="http://schemas.openxmlformats.org/officeDocument/2006/relationships" xmlns:p="http://schemas.openxmlformats.org/presentationml/2006/main">
  <p:tag name="AS_UNIQUEID" val="770"/>
</p:tagLst>
</file>

<file path=ppt/tags/tag83.xml><?xml version="1.0" encoding="utf-8"?>
<p:tagLst xmlns:a="http://schemas.openxmlformats.org/drawingml/2006/main" xmlns:r="http://schemas.openxmlformats.org/officeDocument/2006/relationships" xmlns:p="http://schemas.openxmlformats.org/presentationml/2006/main">
  <p:tag name="AS_UNIQUEID" val="771"/>
</p:tagLst>
</file>

<file path=ppt/tags/tag84.xml><?xml version="1.0" encoding="utf-8"?>
<p:tagLst xmlns:a="http://schemas.openxmlformats.org/drawingml/2006/main" xmlns:r="http://schemas.openxmlformats.org/officeDocument/2006/relationships" xmlns:p="http://schemas.openxmlformats.org/presentationml/2006/main">
  <p:tag name="AS_UNIQUEID" val="772"/>
</p:tagLst>
</file>

<file path=ppt/tags/tag85.xml><?xml version="1.0" encoding="utf-8"?>
<p:tagLst xmlns:a="http://schemas.openxmlformats.org/drawingml/2006/main" xmlns:r="http://schemas.openxmlformats.org/officeDocument/2006/relationships" xmlns:p="http://schemas.openxmlformats.org/presentationml/2006/main">
  <p:tag name="AS_UNIQUEID" val="773"/>
</p:tagLst>
</file>

<file path=ppt/tags/tag86.xml><?xml version="1.0" encoding="utf-8"?>
<p:tagLst xmlns:a="http://schemas.openxmlformats.org/drawingml/2006/main" xmlns:r="http://schemas.openxmlformats.org/officeDocument/2006/relationships" xmlns:p="http://schemas.openxmlformats.org/presentationml/2006/main">
  <p:tag name="AS_UNIQUEID" val="774"/>
</p:tagLst>
</file>

<file path=ppt/tags/tag87.xml><?xml version="1.0" encoding="utf-8"?>
<p:tagLst xmlns:a="http://schemas.openxmlformats.org/drawingml/2006/main" xmlns:r="http://schemas.openxmlformats.org/officeDocument/2006/relationships" xmlns:p="http://schemas.openxmlformats.org/presentationml/2006/main">
  <p:tag name="AS_UNIQUEID" val="775"/>
</p:tagLst>
</file>

<file path=ppt/tags/tag88.xml><?xml version="1.0" encoding="utf-8"?>
<p:tagLst xmlns:a="http://schemas.openxmlformats.org/drawingml/2006/main" xmlns:r="http://schemas.openxmlformats.org/officeDocument/2006/relationships" xmlns:p="http://schemas.openxmlformats.org/presentationml/2006/main">
  <p:tag name="AS_UNIQUEID" val="776"/>
</p:tagLst>
</file>

<file path=ppt/tags/tag89.xml><?xml version="1.0" encoding="utf-8"?>
<p:tagLst xmlns:a="http://schemas.openxmlformats.org/drawingml/2006/main" xmlns:r="http://schemas.openxmlformats.org/officeDocument/2006/relationships" xmlns:p="http://schemas.openxmlformats.org/presentationml/2006/main">
  <p:tag name="AS_UNIQUEID" val="777"/>
</p:tagLst>
</file>

<file path=ppt/tags/tag9.xml><?xml version="1.0" encoding="utf-8"?>
<p:tagLst xmlns:a="http://schemas.openxmlformats.org/drawingml/2006/main" xmlns:r="http://schemas.openxmlformats.org/officeDocument/2006/relationships" xmlns:p="http://schemas.openxmlformats.org/presentationml/2006/main">
  <p:tag name="AS_UNIQUEID" val="705"/>
  <p:tag name="KSO_WM_BEAUTIFY_FLAG" val=""/>
</p:tagLst>
</file>

<file path=ppt/tags/tag90.xml><?xml version="1.0" encoding="utf-8"?>
<p:tagLst xmlns:a="http://schemas.openxmlformats.org/drawingml/2006/main" xmlns:r="http://schemas.openxmlformats.org/officeDocument/2006/relationships" xmlns:p="http://schemas.openxmlformats.org/presentationml/2006/main">
  <p:tag name="AS_UNIQUEID" val="778"/>
</p:tagLst>
</file>

<file path=ppt/tags/tag91.xml><?xml version="1.0" encoding="utf-8"?>
<p:tagLst xmlns:a="http://schemas.openxmlformats.org/drawingml/2006/main" xmlns:r="http://schemas.openxmlformats.org/officeDocument/2006/relationships" xmlns:p="http://schemas.openxmlformats.org/presentationml/2006/main">
  <p:tag name="AS_UNIQUEID" val="779"/>
</p:tagLst>
</file>

<file path=ppt/tags/tag92.xml><?xml version="1.0" encoding="utf-8"?>
<p:tagLst xmlns:a="http://schemas.openxmlformats.org/drawingml/2006/main" xmlns:r="http://schemas.openxmlformats.org/officeDocument/2006/relationships" xmlns:p="http://schemas.openxmlformats.org/presentationml/2006/main">
  <p:tag name="AS_UNIQUEID" val="780"/>
</p:tagLst>
</file>

<file path=ppt/tags/tag93.xml><?xml version="1.0" encoding="utf-8"?>
<p:tagLst xmlns:a="http://schemas.openxmlformats.org/drawingml/2006/main" xmlns:r="http://schemas.openxmlformats.org/officeDocument/2006/relationships" xmlns:p="http://schemas.openxmlformats.org/presentationml/2006/main">
  <p:tag name="AS_UNIQUEID" val="781"/>
</p:tagLst>
</file>

<file path=ppt/tags/tag94.xml><?xml version="1.0" encoding="utf-8"?>
<p:tagLst xmlns:a="http://schemas.openxmlformats.org/drawingml/2006/main" xmlns:r="http://schemas.openxmlformats.org/officeDocument/2006/relationships" xmlns:p="http://schemas.openxmlformats.org/presentationml/2006/main">
  <p:tag name="AS_UNIQUEID" val="782"/>
</p:tagLst>
</file>

<file path=ppt/tags/tag95.xml><?xml version="1.0" encoding="utf-8"?>
<p:tagLst xmlns:a="http://schemas.openxmlformats.org/drawingml/2006/main" xmlns:r="http://schemas.openxmlformats.org/officeDocument/2006/relationships" xmlns:p="http://schemas.openxmlformats.org/presentationml/2006/main">
  <p:tag name="AS_UNIQUEID" val="783"/>
</p:tagLst>
</file>

<file path=ppt/tags/tag96.xml><?xml version="1.0" encoding="utf-8"?>
<p:tagLst xmlns:a="http://schemas.openxmlformats.org/drawingml/2006/main" xmlns:r="http://schemas.openxmlformats.org/officeDocument/2006/relationships" xmlns:p="http://schemas.openxmlformats.org/presentationml/2006/main">
  <p:tag name="AS_UNIQUEID" val="785"/>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AS_UNIQUEID" val="786"/>
</p:tagLst>
</file>

<file path=ppt/tags/tag98.xml><?xml version="1.0" encoding="utf-8"?>
<p:tagLst xmlns:a="http://schemas.openxmlformats.org/drawingml/2006/main" xmlns:r="http://schemas.openxmlformats.org/officeDocument/2006/relationships" xmlns:p="http://schemas.openxmlformats.org/presentationml/2006/main">
  <p:tag name="AS_UNIQUEID" val="790"/>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99.xml><?xml version="1.0" encoding="utf-8"?>
<p:tagLst xmlns:a="http://schemas.openxmlformats.org/drawingml/2006/main" xmlns:r="http://schemas.openxmlformats.org/officeDocument/2006/relationships" xmlns:p="http://schemas.openxmlformats.org/presentationml/2006/main">
  <p:tag name="AS_UNIQUEID" val="79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Arial"/>
      </a:majorFont>
      <a:minorFont>
        <a:latin typeface="Times New Roman"/>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nSpc>
            <a:spcPct val="120000"/>
          </a:lnSpc>
          <a:defRPr lang="zh-CN" altLang="en-US" sz="2800">
            <a:latin typeface="微软雅黑" panose="020B0503020204020204" charset="-122"/>
            <a:ea typeface="微软雅黑" panose="020B0503020204020204" charset="-122"/>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1487</Words>
  <Application>Microsoft Office PowerPoint</Application>
  <PresentationFormat>宽屏</PresentationFormat>
  <Paragraphs>239</Paragraphs>
  <Slides>28</Slides>
  <Notes>0</Notes>
  <HiddenSlides>0</HiddenSlides>
  <MMClips>3</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28</vt:i4>
      </vt:variant>
    </vt:vector>
  </HeadingPairs>
  <TitlesOfParts>
    <vt:vector size="37" baseType="lpstr">
      <vt:lpstr>思源黑体 CN Light</vt:lpstr>
      <vt:lpstr>宋体</vt:lpstr>
      <vt:lpstr>微软雅黑</vt:lpstr>
      <vt:lpstr>Arial</vt:lpstr>
      <vt:lpstr>Calibri</vt:lpstr>
      <vt:lpstr>Garamond</vt:lpstr>
      <vt:lpstr>Tahoma</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Administrator</cp:lastModifiedBy>
  <cp:revision>1</cp:revision>
  <dcterms:created xsi:type="dcterms:W3CDTF">2021-04-27T07:22:00Z</dcterms:created>
  <dcterms:modified xsi:type="dcterms:W3CDTF">2024-10-07T03:54:17Z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577B22F23AD84708B92EBFD77F7E4D99_13</vt:lpwstr>
  </property>
  <property fmtid="{D5CDD505-2E9C-101B-9397-08002B2CF9AE}" pid="3" name="KSOProductBuildVer">
    <vt:lpwstr>2052-11.1.0.14309</vt:lpwstr>
  </property>
</Properties>
</file>