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1" loCatId="hierarchy" qsTypeId="urn:microsoft.com/office/officeart/2005/8/quickstyle/simple1#1" qsCatId="simple" csTypeId="urn:microsoft.com/office/officeart/2005/8/colors/accent2_1#1" csCatId="accent1" phldr="0"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飞机为什么能上天</a:t>
          </a:r>
        </a:p>
      </dgm:t>
    </dgm:pt>
    <dgm:pt modelId="{2AFB1B2A-8749-4E5E-9CB9-0B60F81C46F8}" type="parTrans" cxnId="{992AD07E-082A-48B5-966E-9E37193DFAAB}">
      <dgm:prSet/>
      <dgm:spPr/>
      <dgm:t>
        <a:bodyPr/>
        <a:lstStyle/>
        <a:p>
          <a:endParaRPr lang="zh-CN" altLang="en-US"/>
        </a:p>
      </dgm:t>
    </dgm:pt>
    <dgm:pt modelId="{E0FFEB56-236E-4FE9-83BF-31494E265D5A}" type="sibTrans" cxnId="{992AD07E-082A-48B5-966E-9E37193DFAAB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流体</a:t>
          </a:r>
        </a:p>
      </dgm:t>
    </dgm:pt>
    <dgm:pt modelId="{AC2BFF99-DAE2-494A-88AB-85D75BC6D2EE}" type="parTrans" cxnId="{D39E1A26-F78B-4D53-BCA2-38892ECD7616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D39E1A26-F78B-4D53-BCA2-38892ECD7616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气体、液体具有流动性，称为流体</a:t>
          </a:r>
        </a:p>
      </dgm:t>
    </dgm:pt>
    <dgm:pt modelId="{4A6A0524-D9B7-4A37-8E78-5FE688BDCCE6}" type="parTrans" cxnId="{057CD72F-75E7-49EE-A083-D4D601D632BF}">
      <dgm:prSet/>
      <dgm:spPr/>
      <dgm:t>
        <a:bodyPr/>
        <a:lstStyle/>
        <a:p>
          <a:endParaRPr lang="zh-CN" altLang="en-US"/>
        </a:p>
      </dgm:t>
    </dgm:pt>
    <dgm:pt modelId="{39CECE7E-7D7C-4022-9437-1E0813814145}" type="sibTrans" cxnId="{057CD72F-75E7-49EE-A083-D4D601D632BF}">
      <dgm:prSet/>
      <dgm:spPr/>
      <dgm:t>
        <a:bodyPr/>
        <a:lstStyle/>
        <a:p>
          <a:endParaRPr lang="zh-CN" altLang="en-US"/>
        </a:p>
      </dgm:t>
    </dgm:pt>
    <dgm:pt modelId="{68AF3B60-3136-4AA4-B18D-4DEC5092586C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流体压强与流速关系</a:t>
          </a:r>
        </a:p>
      </dgm:t>
    </dgm:pt>
    <dgm:pt modelId="{694BDBC3-6109-4DDF-823A-234EB43ED554}" type="parTrans" cxnId="{53610C52-39CD-458E-9ABE-F0F8479E8E81}">
      <dgm:prSet/>
      <dgm:spPr/>
      <dgm:t>
        <a:bodyPr/>
        <a:lstStyle/>
        <a:p>
          <a:endParaRPr lang="zh-CN" altLang="en-US"/>
        </a:p>
      </dgm:t>
    </dgm:pt>
    <dgm:pt modelId="{811353B6-1BEA-4457-B2FD-12C459EB3298}" type="sibTrans" cxnId="{53610C52-39CD-458E-9ABE-F0F8479E8E81}">
      <dgm:prSet/>
      <dgm:spPr/>
    </dgm:pt>
    <dgm:pt modelId="{E53ADB46-4035-44EA-B229-969187624EFD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ea typeface="宋体" panose="02010600030101010101" pitchFamily="2" charset="-122"/>
            </a:rPr>
            <a:t>流速大的地方压强小，流速小的地方压强大</a:t>
          </a:r>
        </a:p>
      </dgm:t>
    </dgm:pt>
    <dgm:pt modelId="{F18628A4-2BE6-45E7-B053-691431349AD8}" type="parTrans" cxnId="{30D16248-AB9C-4112-83C9-C3AAEDEDD771}">
      <dgm:prSet/>
      <dgm:spPr/>
      <dgm:t>
        <a:bodyPr/>
        <a:lstStyle/>
        <a:p>
          <a:endParaRPr lang="zh-CN" altLang="en-US"/>
        </a:p>
      </dgm:t>
    </dgm:pt>
    <dgm:pt modelId="{F07AFE05-2674-45D0-AEF3-C24199EFFC3E}" type="sibTrans" cxnId="{30D16248-AB9C-4112-83C9-C3AAEDEDD771}">
      <dgm:prSet/>
      <dgm:spPr/>
    </dgm:pt>
    <dgm:pt modelId="{2C919241-3910-4B8E-B05D-EC69C09FC62D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飞机的升力</a:t>
          </a:r>
        </a:p>
      </dgm:t>
    </dgm:pt>
    <dgm:pt modelId="{725D46AE-1671-4F1C-8114-D17F2007B08B}" type="parTrans" cxnId="{40EB13D2-8215-4F58-80EF-1DECA5C61EAC}">
      <dgm:prSet/>
      <dgm:spPr/>
      <dgm:t>
        <a:bodyPr/>
        <a:lstStyle/>
        <a:p>
          <a:endParaRPr lang="zh-CN" altLang="en-US"/>
        </a:p>
      </dgm:t>
    </dgm:pt>
    <dgm:pt modelId="{EAF98322-CF2E-4214-85AF-589D4F997953}" type="sibTrans" cxnId="{40EB13D2-8215-4F58-80EF-1DECA5C61EAC}">
      <dgm:prSet/>
      <dgm:spPr/>
    </dgm:pt>
    <dgm:pt modelId="{3F81F4C7-C236-40C9-A6BB-F0CF171E8088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宋体" panose="02010600030101010101" pitchFamily="2" charset="-122"/>
              <a:ea typeface="宋体" panose="02010600030101010101" pitchFamily="2" charset="-122"/>
            </a:rPr>
            <a:t>机翼上下表面产生向上的压力差</a:t>
          </a:r>
        </a:p>
      </dgm:t>
    </dgm:pt>
    <dgm:pt modelId="{4A4FC8C5-B4BA-42B4-8014-007886FAC5A9}" type="parTrans" cxnId="{AB87DB27-B2D3-462E-9CC3-8A65671D6299}">
      <dgm:prSet/>
      <dgm:spPr/>
      <dgm:t>
        <a:bodyPr/>
        <a:lstStyle/>
        <a:p>
          <a:endParaRPr lang="zh-CN" altLang="en-US"/>
        </a:p>
      </dgm:t>
    </dgm:pt>
    <dgm:pt modelId="{1B41A65D-3E6F-452D-8585-69C04B2FAC36}" type="sibTrans" cxnId="{AB87DB27-B2D3-462E-9CC3-8A65671D6299}">
      <dgm:prSet/>
      <dgm:spPr/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332AA2E-A989-4175-BB73-78EA4C3BDB65}" type="pres">
      <dgm:prSet presAssocID="{0605F139-5EF0-48E7-A091-192233D2011D}" presName="root1" presStyleCnt="0"/>
      <dgm:spPr/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F25638-8073-4DA7-9390-5AC06A304565}" type="pres">
      <dgm:prSet presAssocID="{0605F139-5EF0-48E7-A091-192233D2011D}" presName="level2hierChild" presStyleCnt="0"/>
      <dgm:spPr/>
    </dgm:pt>
    <dgm:pt modelId="{B47BD6C9-6D53-4A69-975F-9CF96E25F10F}" type="pres">
      <dgm:prSet presAssocID="{AC2BFF99-DAE2-494A-88AB-85D75BC6D2EE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C1833E64-0598-4ED8-B73B-4C820BB35531}" type="pres">
      <dgm:prSet presAssocID="{AC2BFF99-DAE2-494A-88AB-85D75BC6D2EE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46F58ACF-5130-428E-B3EF-87D6FEC0C921}" type="pres">
      <dgm:prSet presAssocID="{4530EE7D-F557-4815-9ED2-EABC47F46978}" presName="root2" presStyleCnt="0"/>
      <dgm:spPr/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673F39-879C-4946-8DC7-FD68F0552920}" type="pres">
      <dgm:prSet presAssocID="{4530EE7D-F557-4815-9ED2-EABC47F46978}" presName="level3hierChild" presStyleCnt="0"/>
      <dgm:spPr/>
    </dgm:pt>
    <dgm:pt modelId="{FA61825B-C877-4D42-AAFB-0586288A9783}" type="pres">
      <dgm:prSet presAssocID="{4A6A0524-D9B7-4A37-8E78-5FE688BDCCE6}" presName="conn2-1" presStyleLbl="parChTrans1D3" presStyleIdx="0" presStyleCnt="3"/>
      <dgm:spPr/>
      <dgm:t>
        <a:bodyPr/>
        <a:lstStyle/>
        <a:p>
          <a:endParaRPr lang="zh-CN" altLang="en-US"/>
        </a:p>
      </dgm:t>
    </dgm:pt>
    <dgm:pt modelId="{66B35CF0-1806-4E4A-8B50-99A64DECDBA9}" type="pres">
      <dgm:prSet presAssocID="{4A6A0524-D9B7-4A37-8E78-5FE688BDCCE6}" presName="connTx" presStyleLbl="parChTrans1D3" presStyleIdx="0" presStyleCnt="3"/>
      <dgm:spPr/>
      <dgm:t>
        <a:bodyPr/>
        <a:lstStyle/>
        <a:p>
          <a:endParaRPr lang="zh-CN" altLang="en-US"/>
        </a:p>
      </dgm:t>
    </dgm:pt>
    <dgm:pt modelId="{F95D7524-EA0E-4F9D-9D6F-B10856D5C83F}" type="pres">
      <dgm:prSet presAssocID="{2C2A4BF3-AA22-4080-9546-909CF9AC3ECB}" presName="root2" presStyleCnt="0"/>
      <dgm:spPr/>
    </dgm:pt>
    <dgm:pt modelId="{63712EDC-9AF8-41BC-8F72-ADF8D554FF07}" type="pres">
      <dgm:prSet presAssocID="{2C2A4BF3-AA22-4080-9546-909CF9AC3EC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C65410-D9BC-4E23-87DE-EBBC54AD2166}" type="pres">
      <dgm:prSet presAssocID="{2C2A4BF3-AA22-4080-9546-909CF9AC3ECB}" presName="level3hierChild" presStyleCnt="0"/>
      <dgm:spPr/>
    </dgm:pt>
    <dgm:pt modelId="{BE8080C6-2A89-488D-80DF-2A564235C6AF}" type="pres">
      <dgm:prSet presAssocID="{694BDBC3-6109-4DDF-823A-234EB43ED554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718586AB-3F6D-4283-A28A-BB804546AA58}" type="pres">
      <dgm:prSet presAssocID="{694BDBC3-6109-4DDF-823A-234EB43ED554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57C6785A-8D69-4D7C-81DC-0786D20355D9}" type="pres">
      <dgm:prSet presAssocID="{68AF3B60-3136-4AA4-B18D-4DEC5092586C}" presName="root2" presStyleCnt="0"/>
      <dgm:spPr/>
    </dgm:pt>
    <dgm:pt modelId="{57C5C26A-59CB-429D-980A-D4BA07A8FAC1}" type="pres">
      <dgm:prSet presAssocID="{68AF3B60-3136-4AA4-B18D-4DEC5092586C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3E0622F-60B0-4BE5-BABF-0AB0583338BE}" type="pres">
      <dgm:prSet presAssocID="{68AF3B60-3136-4AA4-B18D-4DEC5092586C}" presName="level3hierChild" presStyleCnt="0"/>
      <dgm:spPr/>
    </dgm:pt>
    <dgm:pt modelId="{2E959B65-C5D0-4943-A0F7-5315E09A66B5}" type="pres">
      <dgm:prSet presAssocID="{F18628A4-2BE6-45E7-B053-691431349AD8}" presName="conn2-1" presStyleLbl="parChTrans1D3" presStyleIdx="1" presStyleCnt="3"/>
      <dgm:spPr/>
      <dgm:t>
        <a:bodyPr/>
        <a:lstStyle/>
        <a:p>
          <a:endParaRPr lang="zh-CN" altLang="en-US"/>
        </a:p>
      </dgm:t>
    </dgm:pt>
    <dgm:pt modelId="{4D949EC7-E1DD-4CD3-BFF5-55B42CAC62D5}" type="pres">
      <dgm:prSet presAssocID="{F18628A4-2BE6-45E7-B053-691431349AD8}" presName="connTx" presStyleLbl="parChTrans1D3" presStyleIdx="1" presStyleCnt="3"/>
      <dgm:spPr/>
      <dgm:t>
        <a:bodyPr/>
        <a:lstStyle/>
        <a:p>
          <a:endParaRPr lang="zh-CN" altLang="en-US"/>
        </a:p>
      </dgm:t>
    </dgm:pt>
    <dgm:pt modelId="{ADFA2BF0-02B3-4644-8F23-137F4789E8A4}" type="pres">
      <dgm:prSet presAssocID="{E53ADB46-4035-44EA-B229-969187624EFD}" presName="root2" presStyleCnt="0"/>
      <dgm:spPr/>
    </dgm:pt>
    <dgm:pt modelId="{3A19E7C6-175A-4D24-9799-C08886992674}" type="pres">
      <dgm:prSet presAssocID="{E53ADB46-4035-44EA-B229-969187624EFD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B2F11E3-F0A6-477C-B7D0-03D7CA80CE83}" type="pres">
      <dgm:prSet presAssocID="{E53ADB46-4035-44EA-B229-969187624EFD}" presName="level3hierChild" presStyleCnt="0"/>
      <dgm:spPr/>
    </dgm:pt>
    <dgm:pt modelId="{3D45F67B-7D0E-4976-8A40-893FB91340B5}" type="pres">
      <dgm:prSet presAssocID="{725D46AE-1671-4F1C-8114-D17F2007B08B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736025CE-2FA7-416E-90D9-F729DE30C46A}" type="pres">
      <dgm:prSet presAssocID="{725D46AE-1671-4F1C-8114-D17F2007B08B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F36C8D81-5AD3-4976-A28B-ABBBEE15998C}" type="pres">
      <dgm:prSet presAssocID="{2C919241-3910-4B8E-B05D-EC69C09FC62D}" presName="root2" presStyleCnt="0"/>
      <dgm:spPr/>
    </dgm:pt>
    <dgm:pt modelId="{D9F7103D-A137-47C7-A492-27D6DAF6C388}" type="pres">
      <dgm:prSet presAssocID="{2C919241-3910-4B8E-B05D-EC69C09FC62D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8BAF611-4A1A-462D-A9C9-3C9309DEF067}" type="pres">
      <dgm:prSet presAssocID="{2C919241-3910-4B8E-B05D-EC69C09FC62D}" presName="level3hierChild" presStyleCnt="0"/>
      <dgm:spPr/>
    </dgm:pt>
    <dgm:pt modelId="{9ED1FC17-66EE-4315-A6E6-78666AC42E82}" type="pres">
      <dgm:prSet presAssocID="{4A4FC8C5-B4BA-42B4-8014-007886FAC5A9}" presName="conn2-1" presStyleLbl="parChTrans1D3" presStyleIdx="2" presStyleCnt="3"/>
      <dgm:spPr/>
      <dgm:t>
        <a:bodyPr/>
        <a:lstStyle/>
        <a:p>
          <a:endParaRPr lang="zh-CN" altLang="en-US"/>
        </a:p>
      </dgm:t>
    </dgm:pt>
    <dgm:pt modelId="{18C31186-7D5C-42B5-9BF9-CA946ECE05AC}" type="pres">
      <dgm:prSet presAssocID="{4A4FC8C5-B4BA-42B4-8014-007886FAC5A9}" presName="connTx" presStyleLbl="parChTrans1D3" presStyleIdx="2" presStyleCnt="3"/>
      <dgm:spPr/>
      <dgm:t>
        <a:bodyPr/>
        <a:lstStyle/>
        <a:p>
          <a:endParaRPr lang="zh-CN" altLang="en-US"/>
        </a:p>
      </dgm:t>
    </dgm:pt>
    <dgm:pt modelId="{C6C1B40B-85E4-4DA4-B807-771EBC9FF560}" type="pres">
      <dgm:prSet presAssocID="{3F81F4C7-C236-40C9-A6BB-F0CF171E8088}" presName="root2" presStyleCnt="0"/>
      <dgm:spPr/>
    </dgm:pt>
    <dgm:pt modelId="{37C4FA8F-918D-49C6-9D4E-62B608C37C45}" type="pres">
      <dgm:prSet presAssocID="{3F81F4C7-C236-40C9-A6BB-F0CF171E8088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E6CB5FF-26E0-4129-BC81-999435908A9D}" type="pres">
      <dgm:prSet presAssocID="{3F81F4C7-C236-40C9-A6BB-F0CF171E8088}" presName="level3hierChild" presStyleCnt="0"/>
      <dgm:spPr/>
    </dgm:pt>
  </dgm:ptLst>
  <dgm:cxnLst>
    <dgm:cxn modelId="{6AD142C1-C967-427C-8115-8286EF68D7CA}" type="presOf" srcId="{F18628A4-2BE6-45E7-B053-691431349AD8}" destId="{2E959B65-C5D0-4943-A0F7-5315E09A66B5}" srcOrd="0" destOrd="0" presId="urn:microsoft.com/office/officeart/2005/8/layout/hierarchy2#1"/>
    <dgm:cxn modelId="{525C4CA0-A50D-489E-B6BD-F4DE47555B32}" type="presOf" srcId="{4A4FC8C5-B4BA-42B4-8014-007886FAC5A9}" destId="{9ED1FC17-66EE-4315-A6E6-78666AC42E82}" srcOrd="0" destOrd="0" presId="urn:microsoft.com/office/officeart/2005/8/layout/hierarchy2#1"/>
    <dgm:cxn modelId="{D909DF21-0773-49D5-963B-95A6F191CC16}" type="presOf" srcId="{4530EE7D-F557-4815-9ED2-EABC47F46978}" destId="{3C0D5057-54F2-42F8-ADAD-AA27A1CC1A1B}" srcOrd="0" destOrd="0" presId="urn:microsoft.com/office/officeart/2005/8/layout/hierarchy2#1"/>
    <dgm:cxn modelId="{057CD72F-75E7-49EE-A083-D4D601D632BF}" srcId="{4530EE7D-F557-4815-9ED2-EABC47F46978}" destId="{2C2A4BF3-AA22-4080-9546-909CF9AC3ECB}" srcOrd="0" destOrd="0" parTransId="{4A6A0524-D9B7-4A37-8E78-5FE688BDCCE6}" sibTransId="{39CECE7E-7D7C-4022-9437-1E0813814145}"/>
    <dgm:cxn modelId="{0E68B60B-BB37-4F16-93FD-CCC1796A62DC}" type="presOf" srcId="{AC2BFF99-DAE2-494A-88AB-85D75BC6D2EE}" destId="{C1833E64-0598-4ED8-B73B-4C820BB35531}" srcOrd="1" destOrd="0" presId="urn:microsoft.com/office/officeart/2005/8/layout/hierarchy2#1"/>
    <dgm:cxn modelId="{12DE1B83-F01E-433A-A9F3-6E6097F27D0B}" type="presOf" srcId="{E53ADB46-4035-44EA-B229-969187624EFD}" destId="{3A19E7C6-175A-4D24-9799-C08886992674}" srcOrd="0" destOrd="0" presId="urn:microsoft.com/office/officeart/2005/8/layout/hierarchy2#1"/>
    <dgm:cxn modelId="{30BA87F7-B6D4-47D8-A12E-55E6D582D292}" type="presOf" srcId="{4A4FC8C5-B4BA-42B4-8014-007886FAC5A9}" destId="{18C31186-7D5C-42B5-9BF9-CA946ECE05AC}" srcOrd="1" destOrd="0" presId="urn:microsoft.com/office/officeart/2005/8/layout/hierarchy2#1"/>
    <dgm:cxn modelId="{D39E1A26-F78B-4D53-BCA2-38892ECD7616}" srcId="{0605F139-5EF0-48E7-A091-192233D2011D}" destId="{4530EE7D-F557-4815-9ED2-EABC47F46978}" srcOrd="0" destOrd="0" parTransId="{AC2BFF99-DAE2-494A-88AB-85D75BC6D2EE}" sibTransId="{B98A0394-6758-42EB-8D0E-4491BED52B6C}"/>
    <dgm:cxn modelId="{53610C52-39CD-458E-9ABE-F0F8479E8E81}" srcId="{0605F139-5EF0-48E7-A091-192233D2011D}" destId="{68AF3B60-3136-4AA4-B18D-4DEC5092586C}" srcOrd="1" destOrd="0" parTransId="{694BDBC3-6109-4DDF-823A-234EB43ED554}" sibTransId="{811353B6-1BEA-4457-B2FD-12C459EB3298}"/>
    <dgm:cxn modelId="{30D16248-AB9C-4112-83C9-C3AAEDEDD771}" srcId="{68AF3B60-3136-4AA4-B18D-4DEC5092586C}" destId="{E53ADB46-4035-44EA-B229-969187624EFD}" srcOrd="0" destOrd="0" parTransId="{F18628A4-2BE6-45E7-B053-691431349AD8}" sibTransId="{F07AFE05-2674-45D0-AEF3-C24199EFFC3E}"/>
    <dgm:cxn modelId="{E0F4D50A-2CBF-47B6-94E6-0AF07B509CCA}" type="presOf" srcId="{2C2A4BF3-AA22-4080-9546-909CF9AC3ECB}" destId="{63712EDC-9AF8-41BC-8F72-ADF8D554FF07}" srcOrd="0" destOrd="0" presId="urn:microsoft.com/office/officeart/2005/8/layout/hierarchy2#1"/>
    <dgm:cxn modelId="{9FA4E542-DC25-4C03-8643-E64D6A918B92}" type="presOf" srcId="{4A6A0524-D9B7-4A37-8E78-5FE688BDCCE6}" destId="{66B35CF0-1806-4E4A-8B50-99A64DECDBA9}" srcOrd="1" destOrd="0" presId="urn:microsoft.com/office/officeart/2005/8/layout/hierarchy2#1"/>
    <dgm:cxn modelId="{992AD07E-082A-48B5-966E-9E37193DFAAB}" srcId="{EFE73B03-4D71-4565-8C52-4902BE6377A4}" destId="{0605F139-5EF0-48E7-A091-192233D2011D}" srcOrd="0" destOrd="0" parTransId="{2AFB1B2A-8749-4E5E-9CB9-0B60F81C46F8}" sibTransId="{E0FFEB56-236E-4FE9-83BF-31494E265D5A}"/>
    <dgm:cxn modelId="{2933D118-1CFA-479D-A60F-B0DE92A06B53}" type="presOf" srcId="{4A6A0524-D9B7-4A37-8E78-5FE688BDCCE6}" destId="{FA61825B-C877-4D42-AAFB-0586288A9783}" srcOrd="0" destOrd="0" presId="urn:microsoft.com/office/officeart/2005/8/layout/hierarchy2#1"/>
    <dgm:cxn modelId="{AB87DB27-B2D3-462E-9CC3-8A65671D6299}" srcId="{2C919241-3910-4B8E-B05D-EC69C09FC62D}" destId="{3F81F4C7-C236-40C9-A6BB-F0CF171E8088}" srcOrd="0" destOrd="0" parTransId="{4A4FC8C5-B4BA-42B4-8014-007886FAC5A9}" sibTransId="{1B41A65D-3E6F-452D-8585-69C04B2FAC36}"/>
    <dgm:cxn modelId="{DAE4B4CF-1436-4E09-A204-9C018C422FB1}" type="presOf" srcId="{2C919241-3910-4B8E-B05D-EC69C09FC62D}" destId="{D9F7103D-A137-47C7-A492-27D6DAF6C388}" srcOrd="0" destOrd="0" presId="urn:microsoft.com/office/officeart/2005/8/layout/hierarchy2#1"/>
    <dgm:cxn modelId="{40EB13D2-8215-4F58-80EF-1DECA5C61EAC}" srcId="{0605F139-5EF0-48E7-A091-192233D2011D}" destId="{2C919241-3910-4B8E-B05D-EC69C09FC62D}" srcOrd="2" destOrd="0" parTransId="{725D46AE-1671-4F1C-8114-D17F2007B08B}" sibTransId="{EAF98322-CF2E-4214-85AF-589D4F997953}"/>
    <dgm:cxn modelId="{F1DFA992-1B90-4B8D-9DFF-94A3A4971A4C}" type="presOf" srcId="{694BDBC3-6109-4DDF-823A-234EB43ED554}" destId="{BE8080C6-2A89-488D-80DF-2A564235C6AF}" srcOrd="0" destOrd="0" presId="urn:microsoft.com/office/officeart/2005/8/layout/hierarchy2#1"/>
    <dgm:cxn modelId="{0AD380DD-B74D-4038-A1F0-DAD42A701E81}" type="presOf" srcId="{725D46AE-1671-4F1C-8114-D17F2007B08B}" destId="{3D45F67B-7D0E-4976-8A40-893FB91340B5}" srcOrd="0" destOrd="0" presId="urn:microsoft.com/office/officeart/2005/8/layout/hierarchy2#1"/>
    <dgm:cxn modelId="{01AAC448-A385-4056-BDBE-F0CBFDD0F4E5}" type="presOf" srcId="{725D46AE-1671-4F1C-8114-D17F2007B08B}" destId="{736025CE-2FA7-416E-90D9-F729DE30C46A}" srcOrd="1" destOrd="0" presId="urn:microsoft.com/office/officeart/2005/8/layout/hierarchy2#1"/>
    <dgm:cxn modelId="{428A1FA2-8591-40B5-92FE-0254882E3AD1}" type="presOf" srcId="{694BDBC3-6109-4DDF-823A-234EB43ED554}" destId="{718586AB-3F6D-4283-A28A-BB804546AA58}" srcOrd="1" destOrd="0" presId="urn:microsoft.com/office/officeart/2005/8/layout/hierarchy2#1"/>
    <dgm:cxn modelId="{FE3594F6-E406-465A-B60D-15008A618D22}" type="presOf" srcId="{3F81F4C7-C236-40C9-A6BB-F0CF171E8088}" destId="{37C4FA8F-918D-49C6-9D4E-62B608C37C45}" srcOrd="0" destOrd="0" presId="urn:microsoft.com/office/officeart/2005/8/layout/hierarchy2#1"/>
    <dgm:cxn modelId="{47DC5DA2-FADD-49AD-AA8F-1789D6C4BA69}" type="presOf" srcId="{F18628A4-2BE6-45E7-B053-691431349AD8}" destId="{4D949EC7-E1DD-4CD3-BFF5-55B42CAC62D5}" srcOrd="1" destOrd="0" presId="urn:microsoft.com/office/officeart/2005/8/layout/hierarchy2#1"/>
    <dgm:cxn modelId="{3FCE6CA6-D13E-41FF-9907-1839EE3BBBC3}" type="presOf" srcId="{AC2BFF99-DAE2-494A-88AB-85D75BC6D2EE}" destId="{B47BD6C9-6D53-4A69-975F-9CF96E25F10F}" srcOrd="0" destOrd="0" presId="urn:microsoft.com/office/officeart/2005/8/layout/hierarchy2#1"/>
    <dgm:cxn modelId="{A4C30341-4D8A-4674-B9E1-04D3E4736BC1}" type="presOf" srcId="{0605F139-5EF0-48E7-A091-192233D2011D}" destId="{24E3F4AB-32FB-4CE0-9DAC-FC4DD26B5900}" srcOrd="0" destOrd="0" presId="urn:microsoft.com/office/officeart/2005/8/layout/hierarchy2#1"/>
    <dgm:cxn modelId="{9ED52C10-356C-4282-8242-3045C474C1F4}" type="presOf" srcId="{68AF3B60-3136-4AA4-B18D-4DEC5092586C}" destId="{57C5C26A-59CB-429D-980A-D4BA07A8FAC1}" srcOrd="0" destOrd="0" presId="urn:microsoft.com/office/officeart/2005/8/layout/hierarchy2#1"/>
    <dgm:cxn modelId="{75C55A29-E93F-4FE9-91BB-330CEC444B05}" type="presOf" srcId="{EFE73B03-4D71-4565-8C52-4902BE6377A4}" destId="{5FBAB40F-6011-4629-9B30-77C9439C91BF}" srcOrd="0" destOrd="0" presId="urn:microsoft.com/office/officeart/2005/8/layout/hierarchy2#1"/>
    <dgm:cxn modelId="{0FF0EE9D-79DD-4C4E-BC0D-397B7BA57CB0}" type="presParOf" srcId="{5FBAB40F-6011-4629-9B30-77C9439C91BF}" destId="{2332AA2E-A989-4175-BB73-78EA4C3BDB65}" srcOrd="0" destOrd="0" presId="urn:microsoft.com/office/officeart/2005/8/layout/hierarchy2#1"/>
    <dgm:cxn modelId="{9E64FC42-5D6E-4C87-A5BC-3A4CB74E43C1}" type="presParOf" srcId="{2332AA2E-A989-4175-BB73-78EA4C3BDB65}" destId="{24E3F4AB-32FB-4CE0-9DAC-FC4DD26B5900}" srcOrd="0" destOrd="0" presId="urn:microsoft.com/office/officeart/2005/8/layout/hierarchy2#1"/>
    <dgm:cxn modelId="{92692268-612B-4FE9-A4E0-EB8D8D6FB1A7}" type="presParOf" srcId="{2332AA2E-A989-4175-BB73-78EA4C3BDB65}" destId="{44F25638-8073-4DA7-9390-5AC06A304565}" srcOrd="1" destOrd="0" presId="urn:microsoft.com/office/officeart/2005/8/layout/hierarchy2#1"/>
    <dgm:cxn modelId="{E04F91AB-DE98-4721-AA3F-06B457B8A0D6}" type="presParOf" srcId="{44F25638-8073-4DA7-9390-5AC06A304565}" destId="{B47BD6C9-6D53-4A69-975F-9CF96E25F10F}" srcOrd="0" destOrd="0" presId="urn:microsoft.com/office/officeart/2005/8/layout/hierarchy2#1"/>
    <dgm:cxn modelId="{4CADEDBB-B1A2-4A27-9D08-D2563B752A81}" type="presParOf" srcId="{B47BD6C9-6D53-4A69-975F-9CF96E25F10F}" destId="{C1833E64-0598-4ED8-B73B-4C820BB35531}" srcOrd="0" destOrd="0" presId="urn:microsoft.com/office/officeart/2005/8/layout/hierarchy2#1"/>
    <dgm:cxn modelId="{1AC85B2F-A485-4EB6-AA52-8316C31C1AE0}" type="presParOf" srcId="{44F25638-8073-4DA7-9390-5AC06A304565}" destId="{46F58ACF-5130-428E-B3EF-87D6FEC0C921}" srcOrd="1" destOrd="0" presId="urn:microsoft.com/office/officeart/2005/8/layout/hierarchy2#1"/>
    <dgm:cxn modelId="{DB693B1D-B464-4FF1-8B87-0A078CD2D0A0}" type="presParOf" srcId="{46F58ACF-5130-428E-B3EF-87D6FEC0C921}" destId="{3C0D5057-54F2-42F8-ADAD-AA27A1CC1A1B}" srcOrd="0" destOrd="0" presId="urn:microsoft.com/office/officeart/2005/8/layout/hierarchy2#1"/>
    <dgm:cxn modelId="{FA9117F3-3D4D-4631-8232-C4697B3C7014}" type="presParOf" srcId="{46F58ACF-5130-428E-B3EF-87D6FEC0C921}" destId="{48673F39-879C-4946-8DC7-FD68F0552920}" srcOrd="1" destOrd="0" presId="urn:microsoft.com/office/officeart/2005/8/layout/hierarchy2#1"/>
    <dgm:cxn modelId="{F1914843-38DC-4C91-A982-FE2E791BF4BB}" type="presParOf" srcId="{48673F39-879C-4946-8DC7-FD68F0552920}" destId="{FA61825B-C877-4D42-AAFB-0586288A9783}" srcOrd="0" destOrd="0" presId="urn:microsoft.com/office/officeart/2005/8/layout/hierarchy2#1"/>
    <dgm:cxn modelId="{EA5C2D3C-E125-4F3A-820B-B6ED0290B4C6}" type="presParOf" srcId="{FA61825B-C877-4D42-AAFB-0586288A9783}" destId="{66B35CF0-1806-4E4A-8B50-99A64DECDBA9}" srcOrd="0" destOrd="0" presId="urn:microsoft.com/office/officeart/2005/8/layout/hierarchy2#1"/>
    <dgm:cxn modelId="{4F2E3120-1601-4F20-84FF-40544914190C}" type="presParOf" srcId="{48673F39-879C-4946-8DC7-FD68F0552920}" destId="{F95D7524-EA0E-4F9D-9D6F-B10856D5C83F}" srcOrd="1" destOrd="0" presId="urn:microsoft.com/office/officeart/2005/8/layout/hierarchy2#1"/>
    <dgm:cxn modelId="{0B559BDE-7A73-4D3C-950F-D467EAC3A8B1}" type="presParOf" srcId="{F95D7524-EA0E-4F9D-9D6F-B10856D5C83F}" destId="{63712EDC-9AF8-41BC-8F72-ADF8D554FF07}" srcOrd="0" destOrd="0" presId="urn:microsoft.com/office/officeart/2005/8/layout/hierarchy2#1"/>
    <dgm:cxn modelId="{3421D423-75C1-494E-B6C6-942A17A6D66E}" type="presParOf" srcId="{F95D7524-EA0E-4F9D-9D6F-B10856D5C83F}" destId="{E0C65410-D9BC-4E23-87DE-EBBC54AD2166}" srcOrd="1" destOrd="0" presId="urn:microsoft.com/office/officeart/2005/8/layout/hierarchy2#1"/>
    <dgm:cxn modelId="{B35DBB41-D948-4D45-900A-CA2C506454E6}" type="presParOf" srcId="{44F25638-8073-4DA7-9390-5AC06A304565}" destId="{BE8080C6-2A89-488D-80DF-2A564235C6AF}" srcOrd="2" destOrd="0" presId="urn:microsoft.com/office/officeart/2005/8/layout/hierarchy2#1"/>
    <dgm:cxn modelId="{380C88F1-310F-4D26-BE1D-4067C6379F58}" type="presParOf" srcId="{BE8080C6-2A89-488D-80DF-2A564235C6AF}" destId="{718586AB-3F6D-4283-A28A-BB804546AA58}" srcOrd="0" destOrd="0" presId="urn:microsoft.com/office/officeart/2005/8/layout/hierarchy2#1"/>
    <dgm:cxn modelId="{94452357-888B-4F69-9CA2-8B838B2A2ED1}" type="presParOf" srcId="{44F25638-8073-4DA7-9390-5AC06A304565}" destId="{57C6785A-8D69-4D7C-81DC-0786D20355D9}" srcOrd="3" destOrd="0" presId="urn:microsoft.com/office/officeart/2005/8/layout/hierarchy2#1"/>
    <dgm:cxn modelId="{96549EB2-4D98-43B6-BEA0-5F8732DF46A0}" type="presParOf" srcId="{57C6785A-8D69-4D7C-81DC-0786D20355D9}" destId="{57C5C26A-59CB-429D-980A-D4BA07A8FAC1}" srcOrd="0" destOrd="0" presId="urn:microsoft.com/office/officeart/2005/8/layout/hierarchy2#1"/>
    <dgm:cxn modelId="{1186C8BD-AE08-4C06-BF7A-9F405A107791}" type="presParOf" srcId="{57C6785A-8D69-4D7C-81DC-0786D20355D9}" destId="{23E0622F-60B0-4BE5-BABF-0AB0583338BE}" srcOrd="1" destOrd="0" presId="urn:microsoft.com/office/officeart/2005/8/layout/hierarchy2#1"/>
    <dgm:cxn modelId="{AA772A50-B512-4C64-ACD2-EE2005C24827}" type="presParOf" srcId="{23E0622F-60B0-4BE5-BABF-0AB0583338BE}" destId="{2E959B65-C5D0-4943-A0F7-5315E09A66B5}" srcOrd="0" destOrd="0" presId="urn:microsoft.com/office/officeart/2005/8/layout/hierarchy2#1"/>
    <dgm:cxn modelId="{8D1A5ACD-D7A4-469A-8CC0-9D4775D61BD0}" type="presParOf" srcId="{2E959B65-C5D0-4943-A0F7-5315E09A66B5}" destId="{4D949EC7-E1DD-4CD3-BFF5-55B42CAC62D5}" srcOrd="0" destOrd="0" presId="urn:microsoft.com/office/officeart/2005/8/layout/hierarchy2#1"/>
    <dgm:cxn modelId="{84397DB1-84FB-48F0-A8D4-5D6EFD31D6C0}" type="presParOf" srcId="{23E0622F-60B0-4BE5-BABF-0AB0583338BE}" destId="{ADFA2BF0-02B3-4644-8F23-137F4789E8A4}" srcOrd="1" destOrd="0" presId="urn:microsoft.com/office/officeart/2005/8/layout/hierarchy2#1"/>
    <dgm:cxn modelId="{EC6874C5-151E-4652-A8BC-20147BD88C3B}" type="presParOf" srcId="{ADFA2BF0-02B3-4644-8F23-137F4789E8A4}" destId="{3A19E7C6-175A-4D24-9799-C08886992674}" srcOrd="0" destOrd="0" presId="urn:microsoft.com/office/officeart/2005/8/layout/hierarchy2#1"/>
    <dgm:cxn modelId="{E7390258-1507-42DF-9A03-4DF6802C9D1F}" type="presParOf" srcId="{ADFA2BF0-02B3-4644-8F23-137F4789E8A4}" destId="{5B2F11E3-F0A6-477C-B7D0-03D7CA80CE83}" srcOrd="1" destOrd="0" presId="urn:microsoft.com/office/officeart/2005/8/layout/hierarchy2#1"/>
    <dgm:cxn modelId="{4466BE43-C0AB-4657-B81E-E51923E6C042}" type="presParOf" srcId="{44F25638-8073-4DA7-9390-5AC06A304565}" destId="{3D45F67B-7D0E-4976-8A40-893FB91340B5}" srcOrd="4" destOrd="0" presId="urn:microsoft.com/office/officeart/2005/8/layout/hierarchy2#1"/>
    <dgm:cxn modelId="{533A5C40-81A5-4C94-B603-CA8D00AFC144}" type="presParOf" srcId="{3D45F67B-7D0E-4976-8A40-893FB91340B5}" destId="{736025CE-2FA7-416E-90D9-F729DE30C46A}" srcOrd="0" destOrd="0" presId="urn:microsoft.com/office/officeart/2005/8/layout/hierarchy2#1"/>
    <dgm:cxn modelId="{764EFD5C-4487-4EA2-9976-6FB40CCB845C}" type="presParOf" srcId="{44F25638-8073-4DA7-9390-5AC06A304565}" destId="{F36C8D81-5AD3-4976-A28B-ABBBEE15998C}" srcOrd="5" destOrd="0" presId="urn:microsoft.com/office/officeart/2005/8/layout/hierarchy2#1"/>
    <dgm:cxn modelId="{0A01E9D2-63D0-4F2C-AA26-F5EEAFBA6585}" type="presParOf" srcId="{F36C8D81-5AD3-4976-A28B-ABBBEE15998C}" destId="{D9F7103D-A137-47C7-A492-27D6DAF6C388}" srcOrd="0" destOrd="0" presId="urn:microsoft.com/office/officeart/2005/8/layout/hierarchy2#1"/>
    <dgm:cxn modelId="{426889C1-9009-4F9A-9B4E-EDF84EFE73DA}" type="presParOf" srcId="{F36C8D81-5AD3-4976-A28B-ABBBEE15998C}" destId="{D8BAF611-4A1A-462D-A9C9-3C9309DEF067}" srcOrd="1" destOrd="0" presId="urn:microsoft.com/office/officeart/2005/8/layout/hierarchy2#1"/>
    <dgm:cxn modelId="{FE0D226D-4C98-47AF-9683-332F98042F73}" type="presParOf" srcId="{D8BAF611-4A1A-462D-A9C9-3C9309DEF067}" destId="{9ED1FC17-66EE-4315-A6E6-78666AC42E82}" srcOrd="0" destOrd="0" presId="urn:microsoft.com/office/officeart/2005/8/layout/hierarchy2#1"/>
    <dgm:cxn modelId="{51DB20F3-DE5E-4DDF-B6D8-9AFCA646CC1B}" type="presParOf" srcId="{9ED1FC17-66EE-4315-A6E6-78666AC42E82}" destId="{18C31186-7D5C-42B5-9BF9-CA946ECE05AC}" srcOrd="0" destOrd="0" presId="urn:microsoft.com/office/officeart/2005/8/layout/hierarchy2#1"/>
    <dgm:cxn modelId="{CB918DAE-C3B0-49BA-B21A-378A2D0E0C2A}" type="presParOf" srcId="{D8BAF611-4A1A-462D-A9C9-3C9309DEF067}" destId="{C6C1B40B-85E4-4DA4-B807-771EBC9FF560}" srcOrd="1" destOrd="0" presId="urn:microsoft.com/office/officeart/2005/8/layout/hierarchy2#1"/>
    <dgm:cxn modelId="{740681E5-93C1-47A0-966B-D179C1CE45EC}" type="presParOf" srcId="{C6C1B40B-85E4-4DA4-B807-771EBC9FF560}" destId="{37C4FA8F-918D-49C6-9D4E-62B608C37C45}" srcOrd="0" destOrd="0" presId="urn:microsoft.com/office/officeart/2005/8/layout/hierarchy2#1"/>
    <dgm:cxn modelId="{CCC757F0-FE46-4E40-B98C-E33189819C7C}" type="presParOf" srcId="{C6C1B40B-85E4-4DA4-B807-771EBC9FF560}" destId="{1E6CB5FF-26E0-4129-BC81-999435908A9D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1" loCatId="hierarchy" qsTypeId="urn:microsoft.com/office/officeart/2005/8/quickstyle/simple1#1" qsCatId="simple" csTypeId="urn:microsoft.com/office/officeart/2005/8/colors/accent2_1#1" csCatId="accent1" phldr="0"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飞机为什么能上天</a:t>
          </a:r>
        </a:p>
      </dgm:t>
    </dgm:pt>
    <dgm:pt modelId="{2AFB1B2A-8749-4E5E-9CB9-0B60F81C46F8}" type="parTrans" cxnId="{992AD07E-082A-48B5-966E-9E37193DFAAB}">
      <dgm:prSet/>
      <dgm:spPr/>
      <dgm:t>
        <a:bodyPr/>
        <a:lstStyle/>
        <a:p>
          <a:endParaRPr lang="zh-CN" altLang="en-US"/>
        </a:p>
      </dgm:t>
    </dgm:pt>
    <dgm:pt modelId="{E0FFEB56-236E-4FE9-83BF-31494E265D5A}" type="sibTrans" cxnId="{992AD07E-082A-48B5-966E-9E37193DFAAB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流体</a:t>
          </a:r>
        </a:p>
      </dgm:t>
    </dgm:pt>
    <dgm:pt modelId="{AC2BFF99-DAE2-494A-88AB-85D75BC6D2EE}" type="parTrans" cxnId="{D39E1A26-F78B-4D53-BCA2-38892ECD7616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D39E1A26-F78B-4D53-BCA2-38892ECD7616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气体、液体具有流动性，称为流体</a:t>
          </a:r>
        </a:p>
      </dgm:t>
    </dgm:pt>
    <dgm:pt modelId="{4A6A0524-D9B7-4A37-8E78-5FE688BDCCE6}" type="parTrans" cxnId="{057CD72F-75E7-49EE-A083-D4D601D632BF}">
      <dgm:prSet/>
      <dgm:spPr/>
      <dgm:t>
        <a:bodyPr/>
        <a:lstStyle/>
        <a:p>
          <a:endParaRPr lang="zh-CN" altLang="en-US"/>
        </a:p>
      </dgm:t>
    </dgm:pt>
    <dgm:pt modelId="{39CECE7E-7D7C-4022-9437-1E0813814145}" type="sibTrans" cxnId="{057CD72F-75E7-49EE-A083-D4D601D632BF}">
      <dgm:prSet/>
      <dgm:spPr/>
      <dgm:t>
        <a:bodyPr/>
        <a:lstStyle/>
        <a:p>
          <a:endParaRPr lang="zh-CN" altLang="en-US"/>
        </a:p>
      </dgm:t>
    </dgm:pt>
    <dgm:pt modelId="{68AF3B60-3136-4AA4-B18D-4DEC5092586C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流体压强与流速关系</a:t>
          </a:r>
        </a:p>
      </dgm:t>
    </dgm:pt>
    <dgm:pt modelId="{694BDBC3-6109-4DDF-823A-234EB43ED554}" type="parTrans" cxnId="{53610C52-39CD-458E-9ABE-F0F8479E8E81}">
      <dgm:prSet/>
      <dgm:spPr/>
      <dgm:t>
        <a:bodyPr/>
        <a:lstStyle/>
        <a:p>
          <a:endParaRPr lang="zh-CN" altLang="en-US"/>
        </a:p>
      </dgm:t>
    </dgm:pt>
    <dgm:pt modelId="{811353B6-1BEA-4457-B2FD-12C459EB3298}" type="sibTrans" cxnId="{53610C52-39CD-458E-9ABE-F0F8479E8E81}">
      <dgm:prSet/>
      <dgm:spPr/>
    </dgm:pt>
    <dgm:pt modelId="{E53ADB46-4035-44EA-B229-969187624EFD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ea typeface="宋体" panose="02010600030101010101" pitchFamily="2" charset="-122"/>
            </a:rPr>
            <a:t>流速大的地方压强小，流速小的地方压强大</a:t>
          </a:r>
        </a:p>
      </dgm:t>
    </dgm:pt>
    <dgm:pt modelId="{F18628A4-2BE6-45E7-B053-691431349AD8}" type="parTrans" cxnId="{30D16248-AB9C-4112-83C9-C3AAEDEDD771}">
      <dgm:prSet/>
      <dgm:spPr/>
      <dgm:t>
        <a:bodyPr/>
        <a:lstStyle/>
        <a:p>
          <a:endParaRPr lang="zh-CN" altLang="en-US"/>
        </a:p>
      </dgm:t>
    </dgm:pt>
    <dgm:pt modelId="{F07AFE05-2674-45D0-AEF3-C24199EFFC3E}" type="sibTrans" cxnId="{30D16248-AB9C-4112-83C9-C3AAEDEDD771}">
      <dgm:prSet/>
      <dgm:spPr/>
    </dgm:pt>
    <dgm:pt modelId="{2C919241-3910-4B8E-B05D-EC69C09FC62D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飞机的升力</a:t>
          </a:r>
        </a:p>
      </dgm:t>
    </dgm:pt>
    <dgm:pt modelId="{725D46AE-1671-4F1C-8114-D17F2007B08B}" type="parTrans" cxnId="{40EB13D2-8215-4F58-80EF-1DECA5C61EAC}">
      <dgm:prSet/>
      <dgm:spPr/>
      <dgm:t>
        <a:bodyPr/>
        <a:lstStyle/>
        <a:p>
          <a:endParaRPr lang="zh-CN" altLang="en-US"/>
        </a:p>
      </dgm:t>
    </dgm:pt>
    <dgm:pt modelId="{EAF98322-CF2E-4214-85AF-589D4F997953}" type="sibTrans" cxnId="{40EB13D2-8215-4F58-80EF-1DECA5C61EAC}">
      <dgm:prSet/>
      <dgm:spPr/>
    </dgm:pt>
    <dgm:pt modelId="{3F81F4C7-C236-40C9-A6BB-F0CF171E8088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宋体" panose="02010600030101010101" pitchFamily="2" charset="-122"/>
              <a:ea typeface="宋体" panose="02010600030101010101" pitchFamily="2" charset="-122"/>
            </a:rPr>
            <a:t>机翼上下表面产生向上的压力差</a:t>
          </a:r>
        </a:p>
      </dgm:t>
    </dgm:pt>
    <dgm:pt modelId="{4A4FC8C5-B4BA-42B4-8014-007886FAC5A9}" type="parTrans" cxnId="{AB87DB27-B2D3-462E-9CC3-8A65671D6299}">
      <dgm:prSet/>
      <dgm:spPr/>
      <dgm:t>
        <a:bodyPr/>
        <a:lstStyle/>
        <a:p>
          <a:endParaRPr lang="zh-CN" altLang="en-US"/>
        </a:p>
      </dgm:t>
    </dgm:pt>
    <dgm:pt modelId="{1B41A65D-3E6F-452D-8585-69C04B2FAC36}" type="sibTrans" cxnId="{AB87DB27-B2D3-462E-9CC3-8A65671D6299}">
      <dgm:prSet/>
      <dgm:spPr/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332AA2E-A989-4175-BB73-78EA4C3BDB65}" type="pres">
      <dgm:prSet presAssocID="{0605F139-5EF0-48E7-A091-192233D2011D}" presName="root1" presStyleCnt="0"/>
      <dgm:spPr/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F25638-8073-4DA7-9390-5AC06A304565}" type="pres">
      <dgm:prSet presAssocID="{0605F139-5EF0-48E7-A091-192233D2011D}" presName="level2hierChild" presStyleCnt="0"/>
      <dgm:spPr/>
    </dgm:pt>
    <dgm:pt modelId="{B47BD6C9-6D53-4A69-975F-9CF96E25F10F}" type="pres">
      <dgm:prSet presAssocID="{AC2BFF99-DAE2-494A-88AB-85D75BC6D2EE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C1833E64-0598-4ED8-B73B-4C820BB35531}" type="pres">
      <dgm:prSet presAssocID="{AC2BFF99-DAE2-494A-88AB-85D75BC6D2EE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46F58ACF-5130-428E-B3EF-87D6FEC0C921}" type="pres">
      <dgm:prSet presAssocID="{4530EE7D-F557-4815-9ED2-EABC47F46978}" presName="root2" presStyleCnt="0"/>
      <dgm:spPr/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673F39-879C-4946-8DC7-FD68F0552920}" type="pres">
      <dgm:prSet presAssocID="{4530EE7D-F557-4815-9ED2-EABC47F46978}" presName="level3hierChild" presStyleCnt="0"/>
      <dgm:spPr/>
    </dgm:pt>
    <dgm:pt modelId="{FA61825B-C877-4D42-AAFB-0586288A9783}" type="pres">
      <dgm:prSet presAssocID="{4A6A0524-D9B7-4A37-8E78-5FE688BDCCE6}" presName="conn2-1" presStyleLbl="parChTrans1D3" presStyleIdx="0" presStyleCnt="3"/>
      <dgm:spPr/>
      <dgm:t>
        <a:bodyPr/>
        <a:lstStyle/>
        <a:p>
          <a:endParaRPr lang="zh-CN" altLang="en-US"/>
        </a:p>
      </dgm:t>
    </dgm:pt>
    <dgm:pt modelId="{66B35CF0-1806-4E4A-8B50-99A64DECDBA9}" type="pres">
      <dgm:prSet presAssocID="{4A6A0524-D9B7-4A37-8E78-5FE688BDCCE6}" presName="connTx" presStyleLbl="parChTrans1D3" presStyleIdx="0" presStyleCnt="3"/>
      <dgm:spPr/>
      <dgm:t>
        <a:bodyPr/>
        <a:lstStyle/>
        <a:p>
          <a:endParaRPr lang="zh-CN" altLang="en-US"/>
        </a:p>
      </dgm:t>
    </dgm:pt>
    <dgm:pt modelId="{F95D7524-EA0E-4F9D-9D6F-B10856D5C83F}" type="pres">
      <dgm:prSet presAssocID="{2C2A4BF3-AA22-4080-9546-909CF9AC3ECB}" presName="root2" presStyleCnt="0"/>
      <dgm:spPr/>
    </dgm:pt>
    <dgm:pt modelId="{63712EDC-9AF8-41BC-8F72-ADF8D554FF07}" type="pres">
      <dgm:prSet presAssocID="{2C2A4BF3-AA22-4080-9546-909CF9AC3EC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C65410-D9BC-4E23-87DE-EBBC54AD2166}" type="pres">
      <dgm:prSet presAssocID="{2C2A4BF3-AA22-4080-9546-909CF9AC3ECB}" presName="level3hierChild" presStyleCnt="0"/>
      <dgm:spPr/>
    </dgm:pt>
    <dgm:pt modelId="{BE8080C6-2A89-488D-80DF-2A564235C6AF}" type="pres">
      <dgm:prSet presAssocID="{694BDBC3-6109-4DDF-823A-234EB43ED554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718586AB-3F6D-4283-A28A-BB804546AA58}" type="pres">
      <dgm:prSet presAssocID="{694BDBC3-6109-4DDF-823A-234EB43ED554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57C6785A-8D69-4D7C-81DC-0786D20355D9}" type="pres">
      <dgm:prSet presAssocID="{68AF3B60-3136-4AA4-B18D-4DEC5092586C}" presName="root2" presStyleCnt="0"/>
      <dgm:spPr/>
    </dgm:pt>
    <dgm:pt modelId="{57C5C26A-59CB-429D-980A-D4BA07A8FAC1}" type="pres">
      <dgm:prSet presAssocID="{68AF3B60-3136-4AA4-B18D-4DEC5092586C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3E0622F-60B0-4BE5-BABF-0AB0583338BE}" type="pres">
      <dgm:prSet presAssocID="{68AF3B60-3136-4AA4-B18D-4DEC5092586C}" presName="level3hierChild" presStyleCnt="0"/>
      <dgm:spPr/>
    </dgm:pt>
    <dgm:pt modelId="{2E959B65-C5D0-4943-A0F7-5315E09A66B5}" type="pres">
      <dgm:prSet presAssocID="{F18628A4-2BE6-45E7-B053-691431349AD8}" presName="conn2-1" presStyleLbl="parChTrans1D3" presStyleIdx="1" presStyleCnt="3"/>
      <dgm:spPr/>
      <dgm:t>
        <a:bodyPr/>
        <a:lstStyle/>
        <a:p>
          <a:endParaRPr lang="zh-CN" altLang="en-US"/>
        </a:p>
      </dgm:t>
    </dgm:pt>
    <dgm:pt modelId="{4D949EC7-E1DD-4CD3-BFF5-55B42CAC62D5}" type="pres">
      <dgm:prSet presAssocID="{F18628A4-2BE6-45E7-B053-691431349AD8}" presName="connTx" presStyleLbl="parChTrans1D3" presStyleIdx="1" presStyleCnt="3"/>
      <dgm:spPr/>
      <dgm:t>
        <a:bodyPr/>
        <a:lstStyle/>
        <a:p>
          <a:endParaRPr lang="zh-CN" altLang="en-US"/>
        </a:p>
      </dgm:t>
    </dgm:pt>
    <dgm:pt modelId="{ADFA2BF0-02B3-4644-8F23-137F4789E8A4}" type="pres">
      <dgm:prSet presAssocID="{E53ADB46-4035-44EA-B229-969187624EFD}" presName="root2" presStyleCnt="0"/>
      <dgm:spPr/>
    </dgm:pt>
    <dgm:pt modelId="{3A19E7C6-175A-4D24-9799-C08886992674}" type="pres">
      <dgm:prSet presAssocID="{E53ADB46-4035-44EA-B229-969187624EFD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B2F11E3-F0A6-477C-B7D0-03D7CA80CE83}" type="pres">
      <dgm:prSet presAssocID="{E53ADB46-4035-44EA-B229-969187624EFD}" presName="level3hierChild" presStyleCnt="0"/>
      <dgm:spPr/>
    </dgm:pt>
    <dgm:pt modelId="{3D45F67B-7D0E-4976-8A40-893FB91340B5}" type="pres">
      <dgm:prSet presAssocID="{725D46AE-1671-4F1C-8114-D17F2007B08B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736025CE-2FA7-416E-90D9-F729DE30C46A}" type="pres">
      <dgm:prSet presAssocID="{725D46AE-1671-4F1C-8114-D17F2007B08B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F36C8D81-5AD3-4976-A28B-ABBBEE15998C}" type="pres">
      <dgm:prSet presAssocID="{2C919241-3910-4B8E-B05D-EC69C09FC62D}" presName="root2" presStyleCnt="0"/>
      <dgm:spPr/>
    </dgm:pt>
    <dgm:pt modelId="{D9F7103D-A137-47C7-A492-27D6DAF6C388}" type="pres">
      <dgm:prSet presAssocID="{2C919241-3910-4B8E-B05D-EC69C09FC62D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8BAF611-4A1A-462D-A9C9-3C9309DEF067}" type="pres">
      <dgm:prSet presAssocID="{2C919241-3910-4B8E-B05D-EC69C09FC62D}" presName="level3hierChild" presStyleCnt="0"/>
      <dgm:spPr/>
    </dgm:pt>
    <dgm:pt modelId="{9ED1FC17-66EE-4315-A6E6-78666AC42E82}" type="pres">
      <dgm:prSet presAssocID="{4A4FC8C5-B4BA-42B4-8014-007886FAC5A9}" presName="conn2-1" presStyleLbl="parChTrans1D3" presStyleIdx="2" presStyleCnt="3"/>
      <dgm:spPr/>
      <dgm:t>
        <a:bodyPr/>
        <a:lstStyle/>
        <a:p>
          <a:endParaRPr lang="zh-CN" altLang="en-US"/>
        </a:p>
      </dgm:t>
    </dgm:pt>
    <dgm:pt modelId="{18C31186-7D5C-42B5-9BF9-CA946ECE05AC}" type="pres">
      <dgm:prSet presAssocID="{4A4FC8C5-B4BA-42B4-8014-007886FAC5A9}" presName="connTx" presStyleLbl="parChTrans1D3" presStyleIdx="2" presStyleCnt="3"/>
      <dgm:spPr/>
      <dgm:t>
        <a:bodyPr/>
        <a:lstStyle/>
        <a:p>
          <a:endParaRPr lang="zh-CN" altLang="en-US"/>
        </a:p>
      </dgm:t>
    </dgm:pt>
    <dgm:pt modelId="{C6C1B40B-85E4-4DA4-B807-771EBC9FF560}" type="pres">
      <dgm:prSet presAssocID="{3F81F4C7-C236-40C9-A6BB-F0CF171E8088}" presName="root2" presStyleCnt="0"/>
      <dgm:spPr/>
    </dgm:pt>
    <dgm:pt modelId="{37C4FA8F-918D-49C6-9D4E-62B608C37C45}" type="pres">
      <dgm:prSet presAssocID="{3F81F4C7-C236-40C9-A6BB-F0CF171E8088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E6CB5FF-26E0-4129-BC81-999435908A9D}" type="pres">
      <dgm:prSet presAssocID="{3F81F4C7-C236-40C9-A6BB-F0CF171E8088}" presName="level3hierChild" presStyleCnt="0"/>
      <dgm:spPr/>
    </dgm:pt>
  </dgm:ptLst>
  <dgm:cxnLst>
    <dgm:cxn modelId="{41D58942-BFC3-4C04-B0B4-298B0992049C}" type="presOf" srcId="{4530EE7D-F557-4815-9ED2-EABC47F46978}" destId="{3C0D5057-54F2-42F8-ADAD-AA27A1CC1A1B}" srcOrd="0" destOrd="0" presId="urn:microsoft.com/office/officeart/2005/8/layout/hierarchy2#1"/>
    <dgm:cxn modelId="{30C5A996-5274-4BD0-8D02-8D1F107632D6}" type="presOf" srcId="{4A4FC8C5-B4BA-42B4-8014-007886FAC5A9}" destId="{18C31186-7D5C-42B5-9BF9-CA946ECE05AC}" srcOrd="1" destOrd="0" presId="urn:microsoft.com/office/officeart/2005/8/layout/hierarchy2#1"/>
    <dgm:cxn modelId="{F0B9BABA-98A0-4E7E-8E67-5774279E92C8}" type="presOf" srcId="{4A6A0524-D9B7-4A37-8E78-5FE688BDCCE6}" destId="{FA61825B-C877-4D42-AAFB-0586288A9783}" srcOrd="0" destOrd="0" presId="urn:microsoft.com/office/officeart/2005/8/layout/hierarchy2#1"/>
    <dgm:cxn modelId="{856A2192-B2BA-4602-AF76-9FED6B11D909}" type="presOf" srcId="{2C2A4BF3-AA22-4080-9546-909CF9AC3ECB}" destId="{63712EDC-9AF8-41BC-8F72-ADF8D554FF07}" srcOrd="0" destOrd="0" presId="urn:microsoft.com/office/officeart/2005/8/layout/hierarchy2#1"/>
    <dgm:cxn modelId="{057CD72F-75E7-49EE-A083-D4D601D632BF}" srcId="{4530EE7D-F557-4815-9ED2-EABC47F46978}" destId="{2C2A4BF3-AA22-4080-9546-909CF9AC3ECB}" srcOrd="0" destOrd="0" parTransId="{4A6A0524-D9B7-4A37-8E78-5FE688BDCCE6}" sibTransId="{39CECE7E-7D7C-4022-9437-1E0813814145}"/>
    <dgm:cxn modelId="{84E04A07-4815-4A3F-9C4D-0D874BD0462D}" type="presOf" srcId="{F18628A4-2BE6-45E7-B053-691431349AD8}" destId="{4D949EC7-E1DD-4CD3-BFF5-55B42CAC62D5}" srcOrd="1" destOrd="0" presId="urn:microsoft.com/office/officeart/2005/8/layout/hierarchy2#1"/>
    <dgm:cxn modelId="{D39E1A26-F78B-4D53-BCA2-38892ECD7616}" srcId="{0605F139-5EF0-48E7-A091-192233D2011D}" destId="{4530EE7D-F557-4815-9ED2-EABC47F46978}" srcOrd="0" destOrd="0" parTransId="{AC2BFF99-DAE2-494A-88AB-85D75BC6D2EE}" sibTransId="{B98A0394-6758-42EB-8D0E-4491BED52B6C}"/>
    <dgm:cxn modelId="{53610C52-39CD-458E-9ABE-F0F8479E8E81}" srcId="{0605F139-5EF0-48E7-A091-192233D2011D}" destId="{68AF3B60-3136-4AA4-B18D-4DEC5092586C}" srcOrd="1" destOrd="0" parTransId="{694BDBC3-6109-4DDF-823A-234EB43ED554}" sibTransId="{811353B6-1BEA-4457-B2FD-12C459EB3298}"/>
    <dgm:cxn modelId="{7BD5AF3F-0FC7-44FC-B115-1C5CC81752B4}" type="presOf" srcId="{0605F139-5EF0-48E7-A091-192233D2011D}" destId="{24E3F4AB-32FB-4CE0-9DAC-FC4DD26B5900}" srcOrd="0" destOrd="0" presId="urn:microsoft.com/office/officeart/2005/8/layout/hierarchy2#1"/>
    <dgm:cxn modelId="{30D16248-AB9C-4112-83C9-C3AAEDEDD771}" srcId="{68AF3B60-3136-4AA4-B18D-4DEC5092586C}" destId="{E53ADB46-4035-44EA-B229-969187624EFD}" srcOrd="0" destOrd="0" parTransId="{F18628A4-2BE6-45E7-B053-691431349AD8}" sibTransId="{F07AFE05-2674-45D0-AEF3-C24199EFFC3E}"/>
    <dgm:cxn modelId="{C454BBB1-E721-46AE-9FB1-3529FF98CB92}" type="presOf" srcId="{AC2BFF99-DAE2-494A-88AB-85D75BC6D2EE}" destId="{B47BD6C9-6D53-4A69-975F-9CF96E25F10F}" srcOrd="0" destOrd="0" presId="urn:microsoft.com/office/officeart/2005/8/layout/hierarchy2#1"/>
    <dgm:cxn modelId="{E2F1CA5C-42AA-43E9-A66C-203C67FECB31}" type="presOf" srcId="{725D46AE-1671-4F1C-8114-D17F2007B08B}" destId="{736025CE-2FA7-416E-90D9-F729DE30C46A}" srcOrd="1" destOrd="0" presId="urn:microsoft.com/office/officeart/2005/8/layout/hierarchy2#1"/>
    <dgm:cxn modelId="{8E64BEDF-F400-4E5A-A1BF-2DCE5037DD9A}" type="presOf" srcId="{F18628A4-2BE6-45E7-B053-691431349AD8}" destId="{2E959B65-C5D0-4943-A0F7-5315E09A66B5}" srcOrd="0" destOrd="0" presId="urn:microsoft.com/office/officeart/2005/8/layout/hierarchy2#1"/>
    <dgm:cxn modelId="{F646AAB9-7D82-4373-8D7D-BFE305C875B3}" type="presOf" srcId="{E53ADB46-4035-44EA-B229-969187624EFD}" destId="{3A19E7C6-175A-4D24-9799-C08886992674}" srcOrd="0" destOrd="0" presId="urn:microsoft.com/office/officeart/2005/8/layout/hierarchy2#1"/>
    <dgm:cxn modelId="{69B6C197-61D5-47D0-B769-F55661A945B9}" type="presOf" srcId="{4A4FC8C5-B4BA-42B4-8014-007886FAC5A9}" destId="{9ED1FC17-66EE-4315-A6E6-78666AC42E82}" srcOrd="0" destOrd="0" presId="urn:microsoft.com/office/officeart/2005/8/layout/hierarchy2#1"/>
    <dgm:cxn modelId="{7AEB8C07-3A9B-4A59-8B77-BDF781EB6EBF}" type="presOf" srcId="{694BDBC3-6109-4DDF-823A-234EB43ED554}" destId="{718586AB-3F6D-4283-A28A-BB804546AA58}" srcOrd="1" destOrd="0" presId="urn:microsoft.com/office/officeart/2005/8/layout/hierarchy2#1"/>
    <dgm:cxn modelId="{D64CB9F3-7F4D-43F8-9A2A-218B0D374ACF}" type="presOf" srcId="{4A6A0524-D9B7-4A37-8E78-5FE688BDCCE6}" destId="{66B35CF0-1806-4E4A-8B50-99A64DECDBA9}" srcOrd="1" destOrd="0" presId="urn:microsoft.com/office/officeart/2005/8/layout/hierarchy2#1"/>
    <dgm:cxn modelId="{992AD07E-082A-48B5-966E-9E37193DFAAB}" srcId="{EFE73B03-4D71-4565-8C52-4902BE6377A4}" destId="{0605F139-5EF0-48E7-A091-192233D2011D}" srcOrd="0" destOrd="0" parTransId="{2AFB1B2A-8749-4E5E-9CB9-0B60F81C46F8}" sibTransId="{E0FFEB56-236E-4FE9-83BF-31494E265D5A}"/>
    <dgm:cxn modelId="{AB87DB27-B2D3-462E-9CC3-8A65671D6299}" srcId="{2C919241-3910-4B8E-B05D-EC69C09FC62D}" destId="{3F81F4C7-C236-40C9-A6BB-F0CF171E8088}" srcOrd="0" destOrd="0" parTransId="{4A4FC8C5-B4BA-42B4-8014-007886FAC5A9}" sibTransId="{1B41A65D-3E6F-452D-8585-69C04B2FAC36}"/>
    <dgm:cxn modelId="{5DF40C05-990D-4825-B564-04B256A7E3A3}" type="presOf" srcId="{725D46AE-1671-4F1C-8114-D17F2007B08B}" destId="{3D45F67B-7D0E-4976-8A40-893FB91340B5}" srcOrd="0" destOrd="0" presId="urn:microsoft.com/office/officeart/2005/8/layout/hierarchy2#1"/>
    <dgm:cxn modelId="{6DC4309F-AFAD-4797-AF9D-5BE46E040D47}" type="presOf" srcId="{AC2BFF99-DAE2-494A-88AB-85D75BC6D2EE}" destId="{C1833E64-0598-4ED8-B73B-4C820BB35531}" srcOrd="1" destOrd="0" presId="urn:microsoft.com/office/officeart/2005/8/layout/hierarchy2#1"/>
    <dgm:cxn modelId="{40EB13D2-8215-4F58-80EF-1DECA5C61EAC}" srcId="{0605F139-5EF0-48E7-A091-192233D2011D}" destId="{2C919241-3910-4B8E-B05D-EC69C09FC62D}" srcOrd="2" destOrd="0" parTransId="{725D46AE-1671-4F1C-8114-D17F2007B08B}" sibTransId="{EAF98322-CF2E-4214-85AF-589D4F997953}"/>
    <dgm:cxn modelId="{CA2D8FE2-E476-43CA-8245-36087EB06888}" type="presOf" srcId="{3F81F4C7-C236-40C9-A6BB-F0CF171E8088}" destId="{37C4FA8F-918D-49C6-9D4E-62B608C37C45}" srcOrd="0" destOrd="0" presId="urn:microsoft.com/office/officeart/2005/8/layout/hierarchy2#1"/>
    <dgm:cxn modelId="{1EDC5E05-E077-444F-B580-D159DCC0CA81}" type="presOf" srcId="{EFE73B03-4D71-4565-8C52-4902BE6377A4}" destId="{5FBAB40F-6011-4629-9B30-77C9439C91BF}" srcOrd="0" destOrd="0" presId="urn:microsoft.com/office/officeart/2005/8/layout/hierarchy2#1"/>
    <dgm:cxn modelId="{3A8BF937-8610-44D4-9FF6-CBBBA9898C05}" type="presOf" srcId="{68AF3B60-3136-4AA4-B18D-4DEC5092586C}" destId="{57C5C26A-59CB-429D-980A-D4BA07A8FAC1}" srcOrd="0" destOrd="0" presId="urn:microsoft.com/office/officeart/2005/8/layout/hierarchy2#1"/>
    <dgm:cxn modelId="{78799688-76FC-4C0B-80DD-366DF040519C}" type="presOf" srcId="{2C919241-3910-4B8E-B05D-EC69C09FC62D}" destId="{D9F7103D-A137-47C7-A492-27D6DAF6C388}" srcOrd="0" destOrd="0" presId="urn:microsoft.com/office/officeart/2005/8/layout/hierarchy2#1"/>
    <dgm:cxn modelId="{1538DD72-F783-42A7-A187-552C9BBB0074}" type="presOf" srcId="{694BDBC3-6109-4DDF-823A-234EB43ED554}" destId="{BE8080C6-2A89-488D-80DF-2A564235C6AF}" srcOrd="0" destOrd="0" presId="urn:microsoft.com/office/officeart/2005/8/layout/hierarchy2#1"/>
    <dgm:cxn modelId="{E90D88EE-B761-4F63-A28B-ABB7F0E260D4}" type="presParOf" srcId="{5FBAB40F-6011-4629-9B30-77C9439C91BF}" destId="{2332AA2E-A989-4175-BB73-78EA4C3BDB65}" srcOrd="0" destOrd="0" presId="urn:microsoft.com/office/officeart/2005/8/layout/hierarchy2#1"/>
    <dgm:cxn modelId="{07412F93-19A2-43E0-8865-333082402F32}" type="presParOf" srcId="{2332AA2E-A989-4175-BB73-78EA4C3BDB65}" destId="{24E3F4AB-32FB-4CE0-9DAC-FC4DD26B5900}" srcOrd="0" destOrd="0" presId="urn:microsoft.com/office/officeart/2005/8/layout/hierarchy2#1"/>
    <dgm:cxn modelId="{E9F17093-49E8-4F5A-B327-46B513E9410C}" type="presParOf" srcId="{2332AA2E-A989-4175-BB73-78EA4C3BDB65}" destId="{44F25638-8073-4DA7-9390-5AC06A304565}" srcOrd="1" destOrd="0" presId="urn:microsoft.com/office/officeart/2005/8/layout/hierarchy2#1"/>
    <dgm:cxn modelId="{01320FA6-4E71-4BDD-814A-5E161E28E8DD}" type="presParOf" srcId="{44F25638-8073-4DA7-9390-5AC06A304565}" destId="{B47BD6C9-6D53-4A69-975F-9CF96E25F10F}" srcOrd="0" destOrd="0" presId="urn:microsoft.com/office/officeart/2005/8/layout/hierarchy2#1"/>
    <dgm:cxn modelId="{E604AA73-0584-44B9-83A8-097A68E0F89F}" type="presParOf" srcId="{B47BD6C9-6D53-4A69-975F-9CF96E25F10F}" destId="{C1833E64-0598-4ED8-B73B-4C820BB35531}" srcOrd="0" destOrd="0" presId="urn:microsoft.com/office/officeart/2005/8/layout/hierarchy2#1"/>
    <dgm:cxn modelId="{5DFACC13-9167-46D9-B5EC-E88EA952AE83}" type="presParOf" srcId="{44F25638-8073-4DA7-9390-5AC06A304565}" destId="{46F58ACF-5130-428E-B3EF-87D6FEC0C921}" srcOrd="1" destOrd="0" presId="urn:microsoft.com/office/officeart/2005/8/layout/hierarchy2#1"/>
    <dgm:cxn modelId="{5AA4FAB2-3FD0-4A75-8AF1-C732B50C9573}" type="presParOf" srcId="{46F58ACF-5130-428E-B3EF-87D6FEC0C921}" destId="{3C0D5057-54F2-42F8-ADAD-AA27A1CC1A1B}" srcOrd="0" destOrd="0" presId="urn:microsoft.com/office/officeart/2005/8/layout/hierarchy2#1"/>
    <dgm:cxn modelId="{3561CB4E-5D7E-468C-9A26-F8E20B019241}" type="presParOf" srcId="{46F58ACF-5130-428E-B3EF-87D6FEC0C921}" destId="{48673F39-879C-4946-8DC7-FD68F0552920}" srcOrd="1" destOrd="0" presId="urn:microsoft.com/office/officeart/2005/8/layout/hierarchy2#1"/>
    <dgm:cxn modelId="{AE8E8849-64C7-45FF-AAD9-ED0AE675A003}" type="presParOf" srcId="{48673F39-879C-4946-8DC7-FD68F0552920}" destId="{FA61825B-C877-4D42-AAFB-0586288A9783}" srcOrd="0" destOrd="0" presId="urn:microsoft.com/office/officeart/2005/8/layout/hierarchy2#1"/>
    <dgm:cxn modelId="{C7889E19-ED93-49E2-8B9F-DEB9B9F66151}" type="presParOf" srcId="{FA61825B-C877-4D42-AAFB-0586288A9783}" destId="{66B35CF0-1806-4E4A-8B50-99A64DECDBA9}" srcOrd="0" destOrd="0" presId="urn:microsoft.com/office/officeart/2005/8/layout/hierarchy2#1"/>
    <dgm:cxn modelId="{278C8649-C94B-4AD9-BF8B-DF1052A399A2}" type="presParOf" srcId="{48673F39-879C-4946-8DC7-FD68F0552920}" destId="{F95D7524-EA0E-4F9D-9D6F-B10856D5C83F}" srcOrd="1" destOrd="0" presId="urn:microsoft.com/office/officeart/2005/8/layout/hierarchy2#1"/>
    <dgm:cxn modelId="{2373643B-14EA-4E7B-80C1-5089D077FA82}" type="presParOf" srcId="{F95D7524-EA0E-4F9D-9D6F-B10856D5C83F}" destId="{63712EDC-9AF8-41BC-8F72-ADF8D554FF07}" srcOrd="0" destOrd="0" presId="urn:microsoft.com/office/officeart/2005/8/layout/hierarchy2#1"/>
    <dgm:cxn modelId="{255F7641-9254-4285-88FE-5B2582EA5D10}" type="presParOf" srcId="{F95D7524-EA0E-4F9D-9D6F-B10856D5C83F}" destId="{E0C65410-D9BC-4E23-87DE-EBBC54AD2166}" srcOrd="1" destOrd="0" presId="urn:microsoft.com/office/officeart/2005/8/layout/hierarchy2#1"/>
    <dgm:cxn modelId="{CACE7F39-B958-4C72-B61A-ABEF1A887345}" type="presParOf" srcId="{44F25638-8073-4DA7-9390-5AC06A304565}" destId="{BE8080C6-2A89-488D-80DF-2A564235C6AF}" srcOrd="2" destOrd="0" presId="urn:microsoft.com/office/officeart/2005/8/layout/hierarchy2#1"/>
    <dgm:cxn modelId="{E231B0CA-4446-446F-B2C7-CB814C9FB006}" type="presParOf" srcId="{BE8080C6-2A89-488D-80DF-2A564235C6AF}" destId="{718586AB-3F6D-4283-A28A-BB804546AA58}" srcOrd="0" destOrd="0" presId="urn:microsoft.com/office/officeart/2005/8/layout/hierarchy2#1"/>
    <dgm:cxn modelId="{3545553D-EC4E-448B-949E-CEA765EDF4EE}" type="presParOf" srcId="{44F25638-8073-4DA7-9390-5AC06A304565}" destId="{57C6785A-8D69-4D7C-81DC-0786D20355D9}" srcOrd="3" destOrd="0" presId="urn:microsoft.com/office/officeart/2005/8/layout/hierarchy2#1"/>
    <dgm:cxn modelId="{F6D84DC0-FD9A-4B3F-B8B0-E9D5C2582B2D}" type="presParOf" srcId="{57C6785A-8D69-4D7C-81DC-0786D20355D9}" destId="{57C5C26A-59CB-429D-980A-D4BA07A8FAC1}" srcOrd="0" destOrd="0" presId="urn:microsoft.com/office/officeart/2005/8/layout/hierarchy2#1"/>
    <dgm:cxn modelId="{06CCB131-547D-4884-B149-A8054BA6F291}" type="presParOf" srcId="{57C6785A-8D69-4D7C-81DC-0786D20355D9}" destId="{23E0622F-60B0-4BE5-BABF-0AB0583338BE}" srcOrd="1" destOrd="0" presId="urn:microsoft.com/office/officeart/2005/8/layout/hierarchy2#1"/>
    <dgm:cxn modelId="{85F0D669-F948-4E24-B3CC-107FD3B9DB14}" type="presParOf" srcId="{23E0622F-60B0-4BE5-BABF-0AB0583338BE}" destId="{2E959B65-C5D0-4943-A0F7-5315E09A66B5}" srcOrd="0" destOrd="0" presId="urn:microsoft.com/office/officeart/2005/8/layout/hierarchy2#1"/>
    <dgm:cxn modelId="{C99C1AA4-84B2-48E1-B743-9BCE7CDD3824}" type="presParOf" srcId="{2E959B65-C5D0-4943-A0F7-5315E09A66B5}" destId="{4D949EC7-E1DD-4CD3-BFF5-55B42CAC62D5}" srcOrd="0" destOrd="0" presId="urn:microsoft.com/office/officeart/2005/8/layout/hierarchy2#1"/>
    <dgm:cxn modelId="{C518784C-C8AB-43C5-AA4E-046B2F703BCB}" type="presParOf" srcId="{23E0622F-60B0-4BE5-BABF-0AB0583338BE}" destId="{ADFA2BF0-02B3-4644-8F23-137F4789E8A4}" srcOrd="1" destOrd="0" presId="urn:microsoft.com/office/officeart/2005/8/layout/hierarchy2#1"/>
    <dgm:cxn modelId="{3B081612-2C6C-4482-8F7E-F47A9E3B3A96}" type="presParOf" srcId="{ADFA2BF0-02B3-4644-8F23-137F4789E8A4}" destId="{3A19E7C6-175A-4D24-9799-C08886992674}" srcOrd="0" destOrd="0" presId="urn:microsoft.com/office/officeart/2005/8/layout/hierarchy2#1"/>
    <dgm:cxn modelId="{EBEF9A68-278E-4E0E-9A39-C2446365AD70}" type="presParOf" srcId="{ADFA2BF0-02B3-4644-8F23-137F4789E8A4}" destId="{5B2F11E3-F0A6-477C-B7D0-03D7CA80CE83}" srcOrd="1" destOrd="0" presId="urn:microsoft.com/office/officeart/2005/8/layout/hierarchy2#1"/>
    <dgm:cxn modelId="{201E0632-6D2C-4750-86EB-4CADFE98EB10}" type="presParOf" srcId="{44F25638-8073-4DA7-9390-5AC06A304565}" destId="{3D45F67B-7D0E-4976-8A40-893FB91340B5}" srcOrd="4" destOrd="0" presId="urn:microsoft.com/office/officeart/2005/8/layout/hierarchy2#1"/>
    <dgm:cxn modelId="{D2F45BFF-36D9-4104-B399-EBB2DE4D0756}" type="presParOf" srcId="{3D45F67B-7D0E-4976-8A40-893FB91340B5}" destId="{736025CE-2FA7-416E-90D9-F729DE30C46A}" srcOrd="0" destOrd="0" presId="urn:microsoft.com/office/officeart/2005/8/layout/hierarchy2#1"/>
    <dgm:cxn modelId="{EB2D734B-856A-412E-BFE1-723777045495}" type="presParOf" srcId="{44F25638-8073-4DA7-9390-5AC06A304565}" destId="{F36C8D81-5AD3-4976-A28B-ABBBEE15998C}" srcOrd="5" destOrd="0" presId="urn:microsoft.com/office/officeart/2005/8/layout/hierarchy2#1"/>
    <dgm:cxn modelId="{7937BB25-31E5-4A39-A139-CECC73877722}" type="presParOf" srcId="{F36C8D81-5AD3-4976-A28B-ABBBEE15998C}" destId="{D9F7103D-A137-47C7-A492-27D6DAF6C388}" srcOrd="0" destOrd="0" presId="urn:microsoft.com/office/officeart/2005/8/layout/hierarchy2#1"/>
    <dgm:cxn modelId="{FC495C2A-C195-4F6C-9F53-D7380F62F2A7}" type="presParOf" srcId="{F36C8D81-5AD3-4976-A28B-ABBBEE15998C}" destId="{D8BAF611-4A1A-462D-A9C9-3C9309DEF067}" srcOrd="1" destOrd="0" presId="urn:microsoft.com/office/officeart/2005/8/layout/hierarchy2#1"/>
    <dgm:cxn modelId="{701B67CF-06BA-406F-97AA-1CD5287BA268}" type="presParOf" srcId="{D8BAF611-4A1A-462D-A9C9-3C9309DEF067}" destId="{9ED1FC17-66EE-4315-A6E6-78666AC42E82}" srcOrd="0" destOrd="0" presId="urn:microsoft.com/office/officeart/2005/8/layout/hierarchy2#1"/>
    <dgm:cxn modelId="{7C520479-C3A2-4CE8-ACD0-29AF916323FC}" type="presParOf" srcId="{9ED1FC17-66EE-4315-A6E6-78666AC42E82}" destId="{18C31186-7D5C-42B5-9BF9-CA946ECE05AC}" srcOrd="0" destOrd="0" presId="urn:microsoft.com/office/officeart/2005/8/layout/hierarchy2#1"/>
    <dgm:cxn modelId="{66BC8865-7C9A-43E1-BBE4-B2174A736926}" type="presParOf" srcId="{D8BAF611-4A1A-462D-A9C9-3C9309DEF067}" destId="{C6C1B40B-85E4-4DA4-B807-771EBC9FF560}" srcOrd="1" destOrd="0" presId="urn:microsoft.com/office/officeart/2005/8/layout/hierarchy2#1"/>
    <dgm:cxn modelId="{86951BD3-A14D-4333-A8A0-282A7FF7F6C8}" type="presParOf" srcId="{C6C1B40B-85E4-4DA4-B807-771EBC9FF560}" destId="{37C4FA8F-918D-49C6-9D4E-62B608C37C45}" srcOrd="0" destOrd="0" presId="urn:microsoft.com/office/officeart/2005/8/layout/hierarchy2#1"/>
    <dgm:cxn modelId="{CB399E97-7F9B-452A-AF99-BDADC4240F8B}" type="presParOf" srcId="{C6C1B40B-85E4-4DA4-B807-771EBC9FF560}" destId="{1E6CB5FF-26E0-4129-BC81-999435908A9D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6031" y="1306787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/>
            <a:t>飞机为什么能上天</a:t>
          </a:r>
        </a:p>
      </dsp:txBody>
      <dsp:txXfrm>
        <a:off x="37303" y="1338059"/>
        <a:ext cx="2072894" cy="1005175"/>
      </dsp:txXfrm>
    </dsp:sp>
    <dsp:sp modelId="{B47BD6C9-6D53-4A69-975F-9CF96E25F10F}">
      <dsp:nvSpPr>
        <dsp:cNvPr id="0" name=""/>
        <dsp:cNvSpPr/>
      </dsp:nvSpPr>
      <dsp:spPr>
        <a:xfrm rot="18289469">
          <a:off x="1820677" y="1200605"/>
          <a:ext cx="1495760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1495760" y="2610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31163" y="1189314"/>
        <a:ext cx="74788" cy="74788"/>
      </dsp:txXfrm>
    </dsp:sp>
    <dsp:sp modelId="{3C0D5057-54F2-42F8-ADAD-AA27A1CC1A1B}">
      <dsp:nvSpPr>
        <dsp:cNvPr id="0" name=""/>
        <dsp:cNvSpPr/>
      </dsp:nvSpPr>
      <dsp:spPr>
        <a:xfrm>
          <a:off x="2995645" y="78910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/>
            <a:t>流体</a:t>
          </a:r>
        </a:p>
      </dsp:txBody>
      <dsp:txXfrm>
        <a:off x="3026917" y="110182"/>
        <a:ext cx="2072894" cy="1005175"/>
      </dsp:txXfrm>
    </dsp:sp>
    <dsp:sp modelId="{FA61825B-C877-4D42-AAFB-0586288A9783}">
      <dsp:nvSpPr>
        <dsp:cNvPr id="0" name=""/>
        <dsp:cNvSpPr/>
      </dsp:nvSpPr>
      <dsp:spPr>
        <a:xfrm>
          <a:off x="5131084" y="586666"/>
          <a:ext cx="854175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854175" y="2610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36817" y="591415"/>
        <a:ext cx="42708" cy="42708"/>
      </dsp:txXfrm>
    </dsp:sp>
    <dsp:sp modelId="{63712EDC-9AF8-41BC-8F72-ADF8D554FF07}">
      <dsp:nvSpPr>
        <dsp:cNvPr id="0" name=""/>
        <dsp:cNvSpPr/>
      </dsp:nvSpPr>
      <dsp:spPr>
        <a:xfrm>
          <a:off x="5985259" y="78910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/>
            <a:t>气体、液体具有流动性，称为流体</a:t>
          </a:r>
        </a:p>
      </dsp:txBody>
      <dsp:txXfrm>
        <a:off x="6016531" y="110182"/>
        <a:ext cx="2072894" cy="1005175"/>
      </dsp:txXfrm>
    </dsp:sp>
    <dsp:sp modelId="{BE8080C6-2A89-488D-80DF-2A564235C6AF}">
      <dsp:nvSpPr>
        <dsp:cNvPr id="0" name=""/>
        <dsp:cNvSpPr/>
      </dsp:nvSpPr>
      <dsp:spPr>
        <a:xfrm>
          <a:off x="2141470" y="1814543"/>
          <a:ext cx="854175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854175" y="2610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47203" y="1819293"/>
        <a:ext cx="42708" cy="42708"/>
      </dsp:txXfrm>
    </dsp:sp>
    <dsp:sp modelId="{57C5C26A-59CB-429D-980A-D4BA07A8FAC1}">
      <dsp:nvSpPr>
        <dsp:cNvPr id="0" name=""/>
        <dsp:cNvSpPr/>
      </dsp:nvSpPr>
      <dsp:spPr>
        <a:xfrm>
          <a:off x="2995645" y="1306787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>
              <a:ea typeface="宋体" panose="02010600030101010101" pitchFamily="2" charset="-122"/>
            </a:rPr>
            <a:t>流体压强与流速关系</a:t>
          </a:r>
        </a:p>
      </dsp:txBody>
      <dsp:txXfrm>
        <a:off x="3026917" y="1338059"/>
        <a:ext cx="2072894" cy="1005175"/>
      </dsp:txXfrm>
    </dsp:sp>
    <dsp:sp modelId="{2E959B65-C5D0-4943-A0F7-5315E09A66B5}">
      <dsp:nvSpPr>
        <dsp:cNvPr id="0" name=""/>
        <dsp:cNvSpPr/>
      </dsp:nvSpPr>
      <dsp:spPr>
        <a:xfrm>
          <a:off x="5131084" y="1814543"/>
          <a:ext cx="854175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854175" y="2610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36817" y="1819293"/>
        <a:ext cx="42708" cy="42708"/>
      </dsp:txXfrm>
    </dsp:sp>
    <dsp:sp modelId="{3A19E7C6-175A-4D24-9799-C08886992674}">
      <dsp:nvSpPr>
        <dsp:cNvPr id="0" name=""/>
        <dsp:cNvSpPr/>
      </dsp:nvSpPr>
      <dsp:spPr>
        <a:xfrm>
          <a:off x="5985259" y="1306787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>
              <a:ea typeface="宋体" panose="02010600030101010101" pitchFamily="2" charset="-122"/>
            </a:rPr>
            <a:t>流速大的地方压强小，流速小的地方压强大</a:t>
          </a:r>
        </a:p>
      </dsp:txBody>
      <dsp:txXfrm>
        <a:off x="6016531" y="1338059"/>
        <a:ext cx="2072894" cy="1005175"/>
      </dsp:txXfrm>
    </dsp:sp>
    <dsp:sp modelId="{3D45F67B-7D0E-4976-8A40-893FB91340B5}">
      <dsp:nvSpPr>
        <dsp:cNvPr id="0" name=""/>
        <dsp:cNvSpPr/>
      </dsp:nvSpPr>
      <dsp:spPr>
        <a:xfrm rot="3310531">
          <a:off x="1820677" y="2428482"/>
          <a:ext cx="1495760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1495760" y="2610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31163" y="2417192"/>
        <a:ext cx="74788" cy="74788"/>
      </dsp:txXfrm>
    </dsp:sp>
    <dsp:sp modelId="{D9F7103D-A137-47C7-A492-27D6DAF6C388}">
      <dsp:nvSpPr>
        <dsp:cNvPr id="0" name=""/>
        <dsp:cNvSpPr/>
      </dsp:nvSpPr>
      <dsp:spPr>
        <a:xfrm>
          <a:off x="2995645" y="2534665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>
              <a:ea typeface="宋体" panose="02010600030101010101" pitchFamily="2" charset="-122"/>
            </a:rPr>
            <a:t>飞机的升力</a:t>
          </a:r>
        </a:p>
      </dsp:txBody>
      <dsp:txXfrm>
        <a:off x="3026917" y="2565937"/>
        <a:ext cx="2072894" cy="1005175"/>
      </dsp:txXfrm>
    </dsp:sp>
    <dsp:sp modelId="{9ED1FC17-66EE-4315-A6E6-78666AC42E82}">
      <dsp:nvSpPr>
        <dsp:cNvPr id="0" name=""/>
        <dsp:cNvSpPr/>
      </dsp:nvSpPr>
      <dsp:spPr>
        <a:xfrm>
          <a:off x="5131084" y="3042421"/>
          <a:ext cx="854175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854175" y="2610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36817" y="3047170"/>
        <a:ext cx="42708" cy="42708"/>
      </dsp:txXfrm>
    </dsp:sp>
    <dsp:sp modelId="{37C4FA8F-918D-49C6-9D4E-62B608C37C45}">
      <dsp:nvSpPr>
        <dsp:cNvPr id="0" name=""/>
        <dsp:cNvSpPr/>
      </dsp:nvSpPr>
      <dsp:spPr>
        <a:xfrm>
          <a:off x="5985259" y="2534665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>
              <a:latin typeface="宋体" panose="02010600030101010101" pitchFamily="2" charset="-122"/>
              <a:ea typeface="宋体" panose="02010600030101010101" pitchFamily="2" charset="-122"/>
            </a:rPr>
            <a:t>机翼上下表面产生向上的压力差</a:t>
          </a:r>
        </a:p>
      </dsp:txBody>
      <dsp:txXfrm>
        <a:off x="6016531" y="2565937"/>
        <a:ext cx="2072894" cy="10051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6031" y="1306787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/>
            <a:t>飞机为什么能上天</a:t>
          </a:r>
        </a:p>
      </dsp:txBody>
      <dsp:txXfrm>
        <a:off x="37303" y="1338059"/>
        <a:ext cx="2072894" cy="1005175"/>
      </dsp:txXfrm>
    </dsp:sp>
    <dsp:sp modelId="{B47BD6C9-6D53-4A69-975F-9CF96E25F10F}">
      <dsp:nvSpPr>
        <dsp:cNvPr id="0" name=""/>
        <dsp:cNvSpPr/>
      </dsp:nvSpPr>
      <dsp:spPr>
        <a:xfrm rot="18289469">
          <a:off x="1820677" y="1200605"/>
          <a:ext cx="1495760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1495760" y="2610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31163" y="1189314"/>
        <a:ext cx="74788" cy="74788"/>
      </dsp:txXfrm>
    </dsp:sp>
    <dsp:sp modelId="{3C0D5057-54F2-42F8-ADAD-AA27A1CC1A1B}">
      <dsp:nvSpPr>
        <dsp:cNvPr id="0" name=""/>
        <dsp:cNvSpPr/>
      </dsp:nvSpPr>
      <dsp:spPr>
        <a:xfrm>
          <a:off x="2995645" y="78910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/>
            <a:t>流体</a:t>
          </a:r>
        </a:p>
      </dsp:txBody>
      <dsp:txXfrm>
        <a:off x="3026917" y="110182"/>
        <a:ext cx="2072894" cy="1005175"/>
      </dsp:txXfrm>
    </dsp:sp>
    <dsp:sp modelId="{FA61825B-C877-4D42-AAFB-0586288A9783}">
      <dsp:nvSpPr>
        <dsp:cNvPr id="0" name=""/>
        <dsp:cNvSpPr/>
      </dsp:nvSpPr>
      <dsp:spPr>
        <a:xfrm>
          <a:off x="5131084" y="586666"/>
          <a:ext cx="854175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854175" y="2610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36817" y="591415"/>
        <a:ext cx="42708" cy="42708"/>
      </dsp:txXfrm>
    </dsp:sp>
    <dsp:sp modelId="{63712EDC-9AF8-41BC-8F72-ADF8D554FF07}">
      <dsp:nvSpPr>
        <dsp:cNvPr id="0" name=""/>
        <dsp:cNvSpPr/>
      </dsp:nvSpPr>
      <dsp:spPr>
        <a:xfrm>
          <a:off x="5985259" y="78910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/>
            <a:t>气体、液体具有流动性，称为流体</a:t>
          </a:r>
        </a:p>
      </dsp:txBody>
      <dsp:txXfrm>
        <a:off x="6016531" y="110182"/>
        <a:ext cx="2072894" cy="1005175"/>
      </dsp:txXfrm>
    </dsp:sp>
    <dsp:sp modelId="{BE8080C6-2A89-488D-80DF-2A564235C6AF}">
      <dsp:nvSpPr>
        <dsp:cNvPr id="0" name=""/>
        <dsp:cNvSpPr/>
      </dsp:nvSpPr>
      <dsp:spPr>
        <a:xfrm>
          <a:off x="2141470" y="1814543"/>
          <a:ext cx="854175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854175" y="2610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47203" y="1819293"/>
        <a:ext cx="42708" cy="42708"/>
      </dsp:txXfrm>
    </dsp:sp>
    <dsp:sp modelId="{57C5C26A-59CB-429D-980A-D4BA07A8FAC1}">
      <dsp:nvSpPr>
        <dsp:cNvPr id="0" name=""/>
        <dsp:cNvSpPr/>
      </dsp:nvSpPr>
      <dsp:spPr>
        <a:xfrm>
          <a:off x="2995645" y="1306787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>
              <a:ea typeface="宋体" panose="02010600030101010101" pitchFamily="2" charset="-122"/>
            </a:rPr>
            <a:t>流体压强与流速关系</a:t>
          </a:r>
        </a:p>
      </dsp:txBody>
      <dsp:txXfrm>
        <a:off x="3026917" y="1338059"/>
        <a:ext cx="2072894" cy="1005175"/>
      </dsp:txXfrm>
    </dsp:sp>
    <dsp:sp modelId="{2E959B65-C5D0-4943-A0F7-5315E09A66B5}">
      <dsp:nvSpPr>
        <dsp:cNvPr id="0" name=""/>
        <dsp:cNvSpPr/>
      </dsp:nvSpPr>
      <dsp:spPr>
        <a:xfrm>
          <a:off x="5131084" y="1814543"/>
          <a:ext cx="854175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854175" y="2610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36817" y="1819293"/>
        <a:ext cx="42708" cy="42708"/>
      </dsp:txXfrm>
    </dsp:sp>
    <dsp:sp modelId="{3A19E7C6-175A-4D24-9799-C08886992674}">
      <dsp:nvSpPr>
        <dsp:cNvPr id="0" name=""/>
        <dsp:cNvSpPr/>
      </dsp:nvSpPr>
      <dsp:spPr>
        <a:xfrm>
          <a:off x="5985259" y="1306787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>
              <a:ea typeface="宋体" panose="02010600030101010101" pitchFamily="2" charset="-122"/>
            </a:rPr>
            <a:t>流速大的地方压强小，流速小的地方压强大</a:t>
          </a:r>
        </a:p>
      </dsp:txBody>
      <dsp:txXfrm>
        <a:off x="6016531" y="1338059"/>
        <a:ext cx="2072894" cy="1005175"/>
      </dsp:txXfrm>
    </dsp:sp>
    <dsp:sp modelId="{3D45F67B-7D0E-4976-8A40-893FB91340B5}">
      <dsp:nvSpPr>
        <dsp:cNvPr id="0" name=""/>
        <dsp:cNvSpPr/>
      </dsp:nvSpPr>
      <dsp:spPr>
        <a:xfrm rot="3310531">
          <a:off x="1820677" y="2428482"/>
          <a:ext cx="1495760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1495760" y="2610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31163" y="2417192"/>
        <a:ext cx="74788" cy="74788"/>
      </dsp:txXfrm>
    </dsp:sp>
    <dsp:sp modelId="{D9F7103D-A137-47C7-A492-27D6DAF6C388}">
      <dsp:nvSpPr>
        <dsp:cNvPr id="0" name=""/>
        <dsp:cNvSpPr/>
      </dsp:nvSpPr>
      <dsp:spPr>
        <a:xfrm>
          <a:off x="2995645" y="2534665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>
              <a:ea typeface="宋体" panose="02010600030101010101" pitchFamily="2" charset="-122"/>
            </a:rPr>
            <a:t>飞机的升力</a:t>
          </a:r>
        </a:p>
      </dsp:txBody>
      <dsp:txXfrm>
        <a:off x="3026917" y="2565937"/>
        <a:ext cx="2072894" cy="1005175"/>
      </dsp:txXfrm>
    </dsp:sp>
    <dsp:sp modelId="{9ED1FC17-66EE-4315-A6E6-78666AC42E82}">
      <dsp:nvSpPr>
        <dsp:cNvPr id="0" name=""/>
        <dsp:cNvSpPr/>
      </dsp:nvSpPr>
      <dsp:spPr>
        <a:xfrm>
          <a:off x="5131084" y="3042421"/>
          <a:ext cx="854175" cy="52207"/>
        </a:xfrm>
        <a:custGeom>
          <a:avLst/>
          <a:gdLst/>
          <a:ahLst/>
          <a:cxnLst/>
          <a:rect l="0" t="0" r="0" b="0"/>
          <a:pathLst>
            <a:path>
              <a:moveTo>
                <a:pt x="0" y="26103"/>
              </a:moveTo>
              <a:lnTo>
                <a:pt x="854175" y="2610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36817" y="3047170"/>
        <a:ext cx="42708" cy="42708"/>
      </dsp:txXfrm>
    </dsp:sp>
    <dsp:sp modelId="{37C4FA8F-918D-49C6-9D4E-62B608C37C45}">
      <dsp:nvSpPr>
        <dsp:cNvPr id="0" name=""/>
        <dsp:cNvSpPr/>
      </dsp:nvSpPr>
      <dsp:spPr>
        <a:xfrm>
          <a:off x="5985259" y="2534665"/>
          <a:ext cx="2135438" cy="10677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>
              <a:latin typeface="宋体" panose="02010600030101010101" pitchFamily="2" charset="-122"/>
              <a:ea typeface="宋体" panose="02010600030101010101" pitchFamily="2" charset="-122"/>
            </a:rPr>
            <a:t>机翼上下表面产生向上的压力差</a:t>
          </a:r>
        </a:p>
      </dsp:txBody>
      <dsp:txXfrm>
        <a:off x="6016531" y="2565937"/>
        <a:ext cx="2072894" cy="10051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F75136-D43B-4070-BA2C-2B11E0A1EE58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D4A60-7F58-414F-BE13-C4B02F01D5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78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本题考查体温计的构造。体温计和常用温度计相比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前者内径很细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而下端的玻璃泡则很大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使得有微小的温度变化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即吸收很少的热量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管中水银上升的高度会非常明显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所以可以测量得更为精密。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】A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考点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本题考查体温计的构造。体温计和常用温度计相比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前者内径很细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而下端的玻璃泡则很大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使得有微小的温度变化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即吸收很少的热量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管中水银上升的高度会非常明显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所以可以测量得更为精密。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】A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考点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本题考查体温计的构造。体温计和常用温度计相比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前者内径很细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而下端的玻璃泡则很大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使得有微小的温度变化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即吸收很少的热量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管中水银上升的高度会非常明显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所以可以测量得更为精密。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】A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考点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本题考查体温计的构造。体温计和常用温度计相比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前者内径很细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而下端的玻璃泡则很大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使得有微小的温度变化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即吸收很少的热量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管中水银上升的高度会非常明显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所以可以测量得更为精密。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】A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indent="268605"/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考点</a:t>
            </a:r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体温计。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663074" y="843558"/>
            <a:ext cx="4267200" cy="64633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49" charset="-122"/>
                <a:ea typeface="黑体" pitchFamily="49" charset="-122"/>
                <a:cs typeface="微软雅黑" panose="020B0503020204020204" charset="-122"/>
                <a:sym typeface="微软雅黑" panose="020B0503020204020204" charset="-122"/>
              </a:rPr>
              <a:t>北师大版物理（初中）</a:t>
            </a:r>
          </a:p>
        </p:txBody>
      </p:sp>
      <p:sp>
        <p:nvSpPr>
          <p:cNvPr id="15364" name="Shape 40"/>
          <p:cNvSpPr>
            <a:spLocks noChangeArrowheads="1"/>
          </p:cNvSpPr>
          <p:nvPr/>
        </p:nvSpPr>
        <p:spPr bwMode="auto">
          <a:xfrm>
            <a:off x="755576" y="2715766"/>
            <a:ext cx="4896544" cy="64633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en-US" altLang="zh-CN" sz="5400" baseline="-25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8.7 </a:t>
            </a:r>
            <a:r>
              <a:rPr lang="zh-CN" altLang="en-US" sz="5400" baseline="-25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飞机为什么能上</a:t>
            </a:r>
            <a:r>
              <a:rPr lang="zh-CN" altLang="en-US" sz="54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天</a:t>
            </a:r>
            <a:endParaRPr lang="zh-CN" altLang="en-US" sz="5400" baseline="-25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4344"/>
            <a:ext cx="1530566" cy="308537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algn="dist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lang="zh-CN" altLang="en-US" sz="1400" b="1" kern="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07704" y="1995686"/>
            <a:ext cx="188769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 dirty="0">
                <a:solidFill>
                  <a:srgbClr val="01457D"/>
                </a:solidFill>
                <a:latin typeface="楷体" pitchFamily="49" charset="-122"/>
                <a:ea typeface="楷体" pitchFamily="49" charset="-122"/>
                <a:cs typeface="方正幼线简体" panose="03000509000000000000" charset="-122"/>
                <a:sym typeface="Arial" panose="020B0604020202020204" pitchFamily="34" charset="0"/>
              </a:rPr>
              <a:t>（八年级下册）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347" y="532535"/>
            <a:ext cx="3507854" cy="350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1041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2958" y="472495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0" y="375577"/>
            <a:ext cx="247015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飞机为什么能上天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4481" y="1001328"/>
            <a:ext cx="866457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由于机翼下方比较平坦，上方呈凸出状，出现机翼上方空气流速大，下方空气流速小；如图。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3051" y="2114692"/>
            <a:ext cx="8664575" cy="231139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根据流体压强与流速关系可知，下方压强大，上方压强小，下方产生的压力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kumimoji="0" lang="zh-CN" altLang="en-US" sz="2400" b="0" i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下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大于上方产生的压力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kumimoji="0" lang="zh-CN" altLang="en-US" sz="24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上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，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lang="zh-CN" altLang="en-US" sz="240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下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与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lang="zh-CN" altLang="en-US" sz="240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上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的合力向上，这就是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升力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（举力）。当升力大到一定程度时，就会使飞机脱离地面飞上太空。</a:t>
            </a:r>
          </a:p>
        </p:txBody>
      </p:sp>
    </p:spTree>
    <p:extLst>
      <p:ext uri="{BB962C8B-B14F-4D97-AF65-F5344CB8AC3E}">
        <p14:creationId xmlns:p14="http://schemas.microsoft.com/office/powerpoint/2010/main" val="88025408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08489"/>
      </p:ext>
    </p:extLst>
  </p:cSld>
  <p:clrMapOvr>
    <a:masterClrMapping/>
  </p:clrMapOvr>
  <p:transition spd="slow" advTm="2000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2958" y="472495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0" y="375577"/>
            <a:ext cx="247015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4480" y="1590156"/>
            <a:ext cx="8778240" cy="28671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龙卷风的实质是高速旋转的气流，它能把地面上的物体或人畜“吸”起卷入空中（如图所示），龙卷风能“吸”起物体的主要原因是（　　）。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A．龙卷风内部的气压远小于外部的大气压；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B．龙卷风增大了空气对物体的浮力；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C．龙卷风使物体受到的重力变小了；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D．龙卷风产生了强大的静电，将物体吸上天空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76657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72300" y="2161161"/>
            <a:ext cx="40005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  <p:pic>
        <p:nvPicPr>
          <p:cNvPr id="1073743149" name="图片 1073743148" descr="IMG_25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05500" y="2739169"/>
            <a:ext cx="2533650" cy="161370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20380821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073743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1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2958" y="472495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0" y="375577"/>
            <a:ext cx="247015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4480" y="1590156"/>
            <a:ext cx="8778240" cy="1477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如图所示是一种水翼船，船体下安装了水翼。当船在高速航行时，水面下的水翼会使船体整体抬高从而减小水对船体的阻力。则水翼安装正确的是（　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76657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23275" y="2207631"/>
            <a:ext cx="40005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</a:p>
        </p:txBody>
      </p:sp>
      <p:pic>
        <p:nvPicPr>
          <p:cNvPr id="6" name="图片 -2147482496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3325" y="2912316"/>
            <a:ext cx="7282180" cy="126805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52867991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1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2958" y="472495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0" y="375577"/>
            <a:ext cx="247015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4480" y="1590157"/>
            <a:ext cx="8778240" cy="240433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春天是放风筝的好季节。风筝在空气中飞行利用了下列什么原理（   ）。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A．风筝下方空气流动速度小，空气压强小；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B．风筝下方空气流动速度大，空气压强大；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C．风筝上方空气流动速度大，空气压强小；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D．风筝上方空气流动速度小，空气压强大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76657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833995" y="1728292"/>
            <a:ext cx="40005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05030523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1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31446" y="1245760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1" y="432869"/>
            <a:ext cx="350964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考点一：流体压强与流速关系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445260" y="1098723"/>
            <a:ext cx="7592060" cy="10172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（2019·河北）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下列四幅图所呈现的情景中，主要利用了“流体流速越大，压强越小”这一原理的是（  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14976" y="1685005"/>
            <a:ext cx="44386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D</a:t>
            </a:r>
          </a:p>
        </p:txBody>
      </p:sp>
      <p:pic>
        <p:nvPicPr>
          <p:cNvPr id="3" name="图片 -214748236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9216" y="2192353"/>
            <a:ext cx="6243955" cy="251000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76011960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103" grpId="0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31446" y="1245760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变式训练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1" y="432869"/>
            <a:ext cx="418528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考点一：流体压强压强与流速关系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425576" y="1098086"/>
            <a:ext cx="7428865" cy="37939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（2019·武威）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生活处处有物理，留心观察皆学问。下列生活中的现象及其解释正确的是（  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A.啄木鸟的嘴很尖细，可以减小压强，从而凿开树干，捉到躲藏在深处的虫子；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B.打开高速行驶的大巴车车窗时，窗帘往外飘，是因为车外空气流速大，压强小；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C.水坝修建为上窄下宽是因为液体压强随深度增加而减小；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D.珠穆朗玛峰顶的大气压强比兰州市地面的大气压强大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14851" y="1679913"/>
            <a:ext cx="44386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04251497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103" grpId="0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2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课堂小结</a:t>
            </a:r>
            <a:endParaRPr lang="zh-CN" altLang="en-US" sz="28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0485" name="图片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152400" y="1177658"/>
            <a:ext cx="2058988" cy="57928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视频小结</a:t>
            </a:r>
          </a:p>
        </p:txBody>
      </p:sp>
      <p:pic>
        <p:nvPicPr>
          <p:cNvPr id="4" name="流体压强与流速的关系 末日天坑_高清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293620" y="923029"/>
            <a:ext cx="6400800" cy="360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877797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1177926" y="342476"/>
            <a:ext cx="1931035" cy="523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</a:p>
        </p:txBody>
      </p:sp>
      <p:graphicFrame>
        <p:nvGraphicFramePr>
          <p:cNvPr id="6" name="图示 5"/>
          <p:cNvGraphicFramePr/>
          <p:nvPr/>
        </p:nvGraphicFramePr>
        <p:xfrm>
          <a:off x="269875" y="1101906"/>
          <a:ext cx="8126730" cy="3681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0518577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作业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" name="文本框 101"/>
          <p:cNvSpPr txBox="1"/>
          <p:nvPr/>
        </p:nvSpPr>
        <p:spPr>
          <a:xfrm>
            <a:off x="2032000" y="2681558"/>
            <a:ext cx="5080000" cy="2533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zh-CN" sz="1050" b="0">
                <a:ea typeface="宋体" panose="02010600030101010101" pitchFamily="2" charset="-122"/>
              </a:rPr>
              <a:t>、</a:t>
            </a:r>
            <a:endParaRPr lang="zh-CN" altLang="en-US"/>
          </a:p>
        </p:txBody>
      </p:sp>
      <p:sp>
        <p:nvSpPr>
          <p:cNvPr id="31745" name="Text Box 4"/>
          <p:cNvSpPr txBox="1">
            <a:spLocks noChangeArrowheads="1"/>
          </p:cNvSpPr>
          <p:nvPr/>
        </p:nvSpPr>
        <p:spPr bwMode="auto">
          <a:xfrm>
            <a:off x="323215" y="1001328"/>
            <a:ext cx="8714740" cy="325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如图所示，将A、B两纸片的上端提起，让纸片自由下垂，当向纸片中间用力吹气时，会发生的现象是（   ）。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A．两纸片会向两边分开；      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B．两纸片会向中间靠拢；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C．A纸片不动，B纸片向外飘开；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D．B纸片不动，A纸片向外飘开</a:t>
            </a:r>
          </a:p>
        </p:txBody>
      </p:sp>
      <p:pic>
        <p:nvPicPr>
          <p:cNvPr id="1073743148" name="图片 107374314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39740" y="2372503"/>
            <a:ext cx="1684020" cy="140045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016072247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8034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79321" y="985413"/>
            <a:ext cx="497014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具有流动性的气体和液体统称为流体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87880" y="1741024"/>
            <a:ext cx="6964680" cy="231139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液体和气体内部都有压强，内部压强的规律是在不流动情况下得出的；当液体和气体流动时，压强具有什么特点呢？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飞机是怎样飞上天的呢？</a:t>
            </a: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284480" y="1935815"/>
            <a:ext cx="18034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</p:spTree>
    <p:extLst>
      <p:ext uri="{BB962C8B-B14F-4D97-AF65-F5344CB8AC3E}">
        <p14:creationId xmlns:p14="http://schemas.microsoft.com/office/powerpoint/2010/main" val="40300609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284480" y="1187207"/>
            <a:ext cx="8634730" cy="24056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生活中的许多现象都与我们学过的物理知识相关，下列说法正确的是(　)。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A.用针管把药液推入体内，利用了大气压强了；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B.高压锅容易将食物煮熟，利用了大气压强随高度的增加而减小；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C.小王没有将地面上的箱子推动，是因为推力小于摩擦力；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D.飞机能够腾空而起，利用了机翼上下表面空气的流速不同，压强不同</a:t>
            </a:r>
          </a:p>
        </p:txBody>
      </p:sp>
    </p:spTree>
    <p:extLst>
      <p:ext uri="{BB962C8B-B14F-4D97-AF65-F5344CB8AC3E}">
        <p14:creationId xmlns:p14="http://schemas.microsoft.com/office/powerpoint/2010/main" val="188541625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216536" y="1001328"/>
            <a:ext cx="8710295" cy="24056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“和谐号”动车停靠在成都东站的情景如图所示。为避免人被“吸”向列车而发生事故，站台上设有距列车一定距离的安全线。这是因为列车进站时车体附近（  ）。</a:t>
            </a:r>
          </a:p>
          <a:p>
            <a:pPr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A．气体流速大，压强小；B．气体流速大，压强大；</a:t>
            </a:r>
          </a:p>
          <a:p>
            <a:pPr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C．气体流速小，压强大；D．气体流速小，压强小</a:t>
            </a:r>
          </a:p>
        </p:txBody>
      </p:sp>
      <p:pic>
        <p:nvPicPr>
          <p:cNvPr id="1073743131" name="图片 16"/>
          <p:cNvPicPr>
            <a:picLocks noChangeAspect="1"/>
          </p:cNvPicPr>
          <p:nvPr/>
        </p:nvPicPr>
        <p:blipFill>
          <a:blip r:embed="rId4" cstate="print"/>
          <a:srcRect r="844" b="1778"/>
          <a:stretch>
            <a:fillRect/>
          </a:stretch>
        </p:blipFill>
        <p:spPr>
          <a:xfrm>
            <a:off x="2973705" y="3516422"/>
            <a:ext cx="2517140" cy="1186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1"/>
          <p:cNvSpPr txBox="1"/>
          <p:nvPr/>
        </p:nvSpPr>
        <p:spPr>
          <a:xfrm>
            <a:off x="1203325" y="342158"/>
            <a:ext cx="810476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61998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8034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79321" y="985413"/>
            <a:ext cx="497014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具有流动性的气体和液体统称为流体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87880" y="1741024"/>
            <a:ext cx="6964680" cy="231139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液体和气体内部都有压强，内部压强的规律是在不流动情况下得出的；当液体和气体流动时，压强具有什么特点呢？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飞机是怎样飞上天的呢？</a:t>
            </a: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284480" y="1935815"/>
            <a:ext cx="18034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</p:spTree>
    <p:extLst>
      <p:ext uri="{BB962C8B-B14F-4D97-AF65-F5344CB8AC3E}">
        <p14:creationId xmlns:p14="http://schemas.microsoft.com/office/powerpoint/2010/main" val="3516812630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/>
          <p:nvPr/>
        </p:nvSpPr>
        <p:spPr>
          <a:xfrm>
            <a:off x="284480" y="1244498"/>
            <a:ext cx="8016240" cy="2683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知道什么是流体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理解流体的压强与流速的关系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流体压强与流速关系解释生活中的现象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了解飞机的升力是怎样产生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06140347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1" y="375577"/>
            <a:ext cx="24923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流体压强与流速关系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5875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探究实验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6596" y="1169383"/>
            <a:ext cx="387794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如图所示装置，是一连通器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8481" y="1749300"/>
            <a:ext cx="4689475" cy="16442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7025" y="1693918"/>
            <a:ext cx="402082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如果把到水槽的口堵住，根据连通器原理，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三个水管液面相平；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63220" y="3393564"/>
            <a:ext cx="867410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当把到水槽的出水口打开后，由水龙头到水槽的水在流动，我们发现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三个水管液面不再相平（管道粗的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处液面高，管道细的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处液面低）。</a:t>
            </a:r>
          </a:p>
        </p:txBody>
      </p:sp>
    </p:spTree>
    <p:extLst>
      <p:ext uri="{BB962C8B-B14F-4D97-AF65-F5344CB8AC3E}">
        <p14:creationId xmlns:p14="http://schemas.microsoft.com/office/powerpoint/2010/main" val="317430989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" grpId="0" bldLvl="0" animBg="1"/>
      <p:bldP spid="10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1" y="375577"/>
            <a:ext cx="24923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流体压强与流速关系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5875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实验分析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4480" y="1590157"/>
            <a:ext cx="870966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水管液面的高低是由大气压强和液体压强决定的，也就是说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处液体压强应该等于大气压强与该处水管中的水产生的压强之和。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7026" y="3259884"/>
            <a:ext cx="790511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由此可知，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处水的压强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处水的压强比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处要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7026" y="3862081"/>
            <a:ext cx="859726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在流量相同情况下，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处管道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细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，水的流速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快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；能否得出：流速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的地方流体压强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呢？</a:t>
            </a:r>
          </a:p>
        </p:txBody>
      </p:sp>
    </p:spTree>
    <p:extLst>
      <p:ext uri="{BB962C8B-B14F-4D97-AF65-F5344CB8AC3E}">
        <p14:creationId xmlns:p14="http://schemas.microsoft.com/office/powerpoint/2010/main" val="415365660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0" grpId="0" bldLvl="0" animBg="1"/>
      <p:bldP spid="1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1" y="375577"/>
            <a:ext cx="24923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流体压强与流速关系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5875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小实验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4480" y="1590157"/>
            <a:ext cx="5321300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手拿小纸条，在纸条上方轻轻吹气，我们发现小纸条往上飘了起来。</a:t>
            </a:r>
          </a:p>
        </p:txBody>
      </p:sp>
      <p:pic>
        <p:nvPicPr>
          <p:cNvPr id="6146" name="Picture 5" descr="cuilzh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6975" y="864464"/>
            <a:ext cx="2616200" cy="18498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50825" y="2630952"/>
            <a:ext cx="8787130" cy="2312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2115C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这说明在纸的上方吹气，上方空气流速增大，空气产生的压强会减小。而纸的下方没有吹气，流速小，压强比纸上方的压强大，纸的上、下方存在压强差，因而存在向上的压力差，所以纸会向上运动。</a:t>
            </a:r>
          </a:p>
        </p:txBody>
      </p:sp>
    </p:spTree>
    <p:extLst>
      <p:ext uri="{BB962C8B-B14F-4D97-AF65-F5344CB8AC3E}">
        <p14:creationId xmlns:p14="http://schemas.microsoft.com/office/powerpoint/2010/main" val="127892715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0" grpId="0" bldLvl="0" animBg="1"/>
      <p:bldP spid="3687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1" y="375577"/>
            <a:ext cx="24923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流体压强与流速关系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5875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小实验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4481" y="1590157"/>
            <a:ext cx="664273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拿两张纸，让其相互靠近，在中间往下轻轻吹气，我们发现纸互相靠近。</a:t>
            </a:r>
          </a:p>
        </p:txBody>
      </p:sp>
      <p:pic>
        <p:nvPicPr>
          <p:cNvPr id="7169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28841" y="928122"/>
            <a:ext cx="1489075" cy="21051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250825" y="3012258"/>
            <a:ext cx="8787130" cy="17575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2115C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这说明纸中间往下吹气，中间空气流速增大，空气产生的压强会减小。而纸的两侧空气流速小，两侧压强比中间压强大，纸因的压力差而互相靠近。</a:t>
            </a:r>
          </a:p>
        </p:txBody>
      </p:sp>
    </p:spTree>
    <p:extLst>
      <p:ext uri="{BB962C8B-B14F-4D97-AF65-F5344CB8AC3E}">
        <p14:creationId xmlns:p14="http://schemas.microsoft.com/office/powerpoint/2010/main" val="111366443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0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1" y="375577"/>
            <a:ext cx="24923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流体压强与流速关系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5875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结论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68501" y="1001328"/>
            <a:ext cx="664273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在流体中，流速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的位置压强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的位置压强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284480" y="2361045"/>
            <a:ext cx="15875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讨论与思考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51051" y="2178349"/>
            <a:ext cx="603186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生活中还有哪些利用或防止流体压强的例子</a:t>
            </a:r>
          </a:p>
        </p:txBody>
      </p:sp>
    </p:spTree>
    <p:extLst>
      <p:ext uri="{BB962C8B-B14F-4D97-AF65-F5344CB8AC3E}">
        <p14:creationId xmlns:p14="http://schemas.microsoft.com/office/powerpoint/2010/main" val="40543549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0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2958" y="472495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0" y="375577"/>
            <a:ext cx="247015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飞机为什么能上天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76657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83435" y="1013422"/>
            <a:ext cx="320929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飞机是怎么飞上天的？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6" name="Picture 1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506" y="2404332"/>
            <a:ext cx="7855585" cy="2431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284480" y="1593976"/>
            <a:ext cx="825373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如图是飞机的机翼，如果机翼往左运动会是怎么样的？</a:t>
            </a:r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flipH="1">
            <a:off x="3386773" y="3548570"/>
            <a:ext cx="1536700" cy="0"/>
          </a:xfrm>
          <a:prstGeom prst="line">
            <a:avLst/>
          </a:prstGeom>
          <a:noFill/>
          <a:ln w="1524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4155440" y="2425976"/>
            <a:ext cx="0" cy="723782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直接箭头连接符 12"/>
          <p:cNvCxnSpPr/>
          <p:nvPr/>
        </p:nvCxnSpPr>
        <p:spPr>
          <a:xfrm flipV="1">
            <a:off x="4239260" y="3847440"/>
            <a:ext cx="0" cy="1194209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文本框 14"/>
          <p:cNvSpPr txBox="1"/>
          <p:nvPr/>
        </p:nvSpPr>
        <p:spPr>
          <a:xfrm>
            <a:off x="4260216" y="4674984"/>
            <a:ext cx="46102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F</a:t>
            </a:r>
            <a:r>
              <a:rPr kumimoji="0" lang="zh-CN" altLang="en-US" sz="2400" b="0" i="0" baseline="-2500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187191" y="2239460"/>
            <a:ext cx="46102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F</a:t>
            </a:r>
            <a:r>
              <a:rPr kumimoji="0" lang="zh-CN" altLang="en-US" sz="2400" b="0" i="0" baseline="-2500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上</a:t>
            </a:r>
          </a:p>
        </p:txBody>
      </p:sp>
    </p:spTree>
    <p:extLst>
      <p:ext uri="{BB962C8B-B14F-4D97-AF65-F5344CB8AC3E}">
        <p14:creationId xmlns:p14="http://schemas.microsoft.com/office/powerpoint/2010/main" val="117808389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7" grpId="0" bldLvl="0" animBg="1"/>
      <p:bldP spid="9" grpId="0" bldLvl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/>
          <p:nvPr/>
        </p:nvSpPr>
        <p:spPr>
          <a:xfrm>
            <a:off x="284480" y="1244498"/>
            <a:ext cx="8016240" cy="2683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知道什么是流体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理解流体的压强与流速的关系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流体压强与流速关系解释生活中的现象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了解飞机的升力是怎样产生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9251142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2958" y="472495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0" y="375577"/>
            <a:ext cx="247015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飞机为什么能上天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4481" y="1001328"/>
            <a:ext cx="866457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由于机翼下方比较平坦，上方呈凸出状，出现机翼上方空气流速大，下方空气流速小；如图。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3051" y="2114692"/>
            <a:ext cx="8664575" cy="231139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根据流体压强与流速关系可知，下方压强大，上方压强小，下方产生的压力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kumimoji="0" lang="zh-CN" altLang="en-US" sz="2400" b="0" i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下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大于上方产生的压力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kumimoji="0" lang="zh-CN" altLang="en-US" sz="2400" b="0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上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，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lang="zh-CN" altLang="en-US" sz="240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下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与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  <a:r>
              <a:rPr lang="zh-CN" altLang="en-US" sz="240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上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的合力向上，这就是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升力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（举力）。当升力大到一定程度时，就会使飞机脱离地面飞上太空。</a:t>
            </a:r>
          </a:p>
        </p:txBody>
      </p:sp>
    </p:spTree>
    <p:extLst>
      <p:ext uri="{BB962C8B-B14F-4D97-AF65-F5344CB8AC3E}">
        <p14:creationId xmlns:p14="http://schemas.microsoft.com/office/powerpoint/2010/main" val="285640945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379187"/>
      </p:ext>
    </p:extLst>
  </p:cSld>
  <p:clrMapOvr>
    <a:masterClrMapping/>
  </p:clrMapOvr>
  <p:transition spd="slow" advTm="2000"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2958" y="472495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0" y="375577"/>
            <a:ext cx="247015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4480" y="1590156"/>
            <a:ext cx="8778240" cy="28671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龙卷风的实质是高速旋转的气流，它能把地面上的物体或人畜“吸”起卷入空中（如图所示），龙卷风能“吸”起物体的主要原因是（　　）。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A．龙卷风内部的气压远小于外部的大气压；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B．龙卷风增大了空气对物体的浮力；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C．龙卷风使物体受到的重力变小了；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D．龙卷风产生了强大的静电，将物体吸上天空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76657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72300" y="2161161"/>
            <a:ext cx="40005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  <p:pic>
        <p:nvPicPr>
          <p:cNvPr id="1073743149" name="图片 1073743148" descr="IMG_25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05500" y="2739169"/>
            <a:ext cx="2533650" cy="161370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42238120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073743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1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2958" y="472495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0" y="375577"/>
            <a:ext cx="247015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4480" y="1590156"/>
            <a:ext cx="8778240" cy="1477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如图所示是一种水翼船，船体下安装了水翼。当船在高速航行时，水面下的水翼会使船体整体抬高从而减小水对船体的阻力。则水翼安装正确的是（　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76657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23275" y="2207631"/>
            <a:ext cx="40005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</a:p>
        </p:txBody>
      </p:sp>
      <p:pic>
        <p:nvPicPr>
          <p:cNvPr id="6" name="图片 -2147482496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3325" y="2912316"/>
            <a:ext cx="7282180" cy="126805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59516332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1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2958" y="472495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0" y="375577"/>
            <a:ext cx="247015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4480" y="1590157"/>
            <a:ext cx="8778240" cy="240433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春天是放风筝的好季节。风筝在空气中飞行利用了下列什么原理（   ）。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A．风筝下方空气流动速度小，空气压强小；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B．风筝下方空气流动速度大，空气压强大；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C．风筝上方空气流动速度大，空气压强小；</a:t>
            </a:r>
          </a:p>
          <a:p>
            <a:pPr eaLnBrk="1" latinLnBrk="0" hangingPunct="1">
              <a:lnSpc>
                <a:spcPct val="150000"/>
              </a:lnSpc>
              <a:buNone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D．风筝上方空气流动速度小，空气压强大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76657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833995" y="1728292"/>
            <a:ext cx="40005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54075652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1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31446" y="1245760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1" y="432869"/>
            <a:ext cx="350964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考点一：流体压强与流速关系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445260" y="1098723"/>
            <a:ext cx="7592060" cy="10172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（2019·河北）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下列四幅图所呈现的情景中，主要利用了“流体流速越大，压强越小”这一原理的是（  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14976" y="1685005"/>
            <a:ext cx="44386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D</a:t>
            </a:r>
          </a:p>
        </p:txBody>
      </p:sp>
      <p:pic>
        <p:nvPicPr>
          <p:cNvPr id="3" name="图片 -214748236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9216" y="2192353"/>
            <a:ext cx="6243955" cy="251000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70834450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103" grpId="0"/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31446" y="1245760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变式训练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1" y="432869"/>
            <a:ext cx="418528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考点一：流体压强压强与流速关系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425576" y="1098086"/>
            <a:ext cx="7428865" cy="37939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（2019·武威）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生活处处有物理，留心观察皆学问。下列生活中的现象及其解释正确的是（  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A.啄木鸟的嘴很尖细，可以减小压强，从而凿开树干，捉到躲藏在深处的虫子；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B.打开高速行驶的大巴车车窗时，窗帘往外飘，是因为车外空气流速大，压强小；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C.水坝修建为上窄下宽是因为液体压强随深度增加而减小；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D.珠穆朗玛峰顶的大气压强比兰州市地面的大气压强大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14851" y="1679913"/>
            <a:ext cx="44386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50521083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103" grpId="0"/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2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课堂小结</a:t>
            </a:r>
            <a:endParaRPr lang="zh-CN" altLang="en-US" sz="28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0485" name="图片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152400" y="1177658"/>
            <a:ext cx="2058988" cy="57928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视频小结</a:t>
            </a:r>
          </a:p>
        </p:txBody>
      </p:sp>
      <p:pic>
        <p:nvPicPr>
          <p:cNvPr id="4" name="流体压强与流速的关系 末日天坑_高清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293620" y="923029"/>
            <a:ext cx="6400800" cy="360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0686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1177926" y="342476"/>
            <a:ext cx="1931035" cy="523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</a:p>
        </p:txBody>
      </p:sp>
      <p:graphicFrame>
        <p:nvGraphicFramePr>
          <p:cNvPr id="6" name="图示 5"/>
          <p:cNvGraphicFramePr/>
          <p:nvPr/>
        </p:nvGraphicFramePr>
        <p:xfrm>
          <a:off x="269875" y="1101906"/>
          <a:ext cx="8126730" cy="3681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6676790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作业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" name="文本框 101"/>
          <p:cNvSpPr txBox="1"/>
          <p:nvPr/>
        </p:nvSpPr>
        <p:spPr>
          <a:xfrm>
            <a:off x="2032000" y="2681558"/>
            <a:ext cx="5080000" cy="2533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zh-CN" sz="1050" b="0">
                <a:ea typeface="宋体" panose="02010600030101010101" pitchFamily="2" charset="-122"/>
              </a:rPr>
              <a:t>、</a:t>
            </a:r>
            <a:endParaRPr lang="zh-CN" altLang="en-US"/>
          </a:p>
        </p:txBody>
      </p:sp>
      <p:sp>
        <p:nvSpPr>
          <p:cNvPr id="31745" name="Text Box 4"/>
          <p:cNvSpPr txBox="1">
            <a:spLocks noChangeArrowheads="1"/>
          </p:cNvSpPr>
          <p:nvPr/>
        </p:nvSpPr>
        <p:spPr bwMode="auto">
          <a:xfrm>
            <a:off x="323215" y="1001328"/>
            <a:ext cx="8714740" cy="325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如图所示，将A、B两纸片的上端提起，让纸片自由下垂，当向纸片中间用力吹气时，会发生的现象是（   ）。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A．两纸片会向两边分开；      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B．两纸片会向中间靠拢；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C．A纸片不动，B纸片向外飘开；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D．B纸片不动，A纸片向外飘开</a:t>
            </a:r>
          </a:p>
        </p:txBody>
      </p:sp>
      <p:pic>
        <p:nvPicPr>
          <p:cNvPr id="1073743148" name="图片 107374314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39740" y="2372503"/>
            <a:ext cx="1684020" cy="140045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63677079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1" y="375577"/>
            <a:ext cx="24923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流体压强与流速关系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5875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探究实验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6596" y="1169383"/>
            <a:ext cx="387794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如图所示装置，是一连通器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8481" y="1749300"/>
            <a:ext cx="4689475" cy="16442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7025" y="1693918"/>
            <a:ext cx="402082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如果把到水槽的口堵住，根据连通器原理，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三个水管液面相平；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63220" y="3393564"/>
            <a:ext cx="867410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当把到水槽的出水口打开后，由水龙头到水槽的水在流动，我们发现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三个水管液面不再相平（管道粗的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处液面高，管道细的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处液面低）。</a:t>
            </a:r>
          </a:p>
        </p:txBody>
      </p:sp>
    </p:spTree>
    <p:extLst>
      <p:ext uri="{BB962C8B-B14F-4D97-AF65-F5344CB8AC3E}">
        <p14:creationId xmlns:p14="http://schemas.microsoft.com/office/powerpoint/2010/main" val="224441386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" grpId="0" bldLvl="0" animBg="1"/>
      <p:bldP spid="10" grpId="0" bldLvl="0" animBg="1"/>
      <p:bldP spid="1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284480" y="1187207"/>
            <a:ext cx="8634730" cy="24056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生活中的许多现象都与我们学过的物理知识相关，下列说法正确的是(　)。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A.用针管把药液推入体内，利用了大气压强了；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B.高压锅容易将食物煮熟，利用了大气压强随高度的增加而减小；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C.小王没有将地面上的箱子推动，是因为推力小于摩擦力；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D.飞机能够腾空而起，利用了机翼上下表面空气的流速不同，压强不同</a:t>
            </a:r>
          </a:p>
        </p:txBody>
      </p:sp>
    </p:spTree>
    <p:extLst>
      <p:ext uri="{BB962C8B-B14F-4D97-AF65-F5344CB8AC3E}">
        <p14:creationId xmlns:p14="http://schemas.microsoft.com/office/powerpoint/2010/main" val="361516200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216536" y="1001328"/>
            <a:ext cx="8710295" cy="24056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“和谐号”动车停靠在成都东站的情景如图所示。为避免人被“吸”向列车而发生事故，站台上设有距列车一定距离的安全线。这是因为列车进站时车体附近（  ）。</a:t>
            </a:r>
          </a:p>
          <a:p>
            <a:pPr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A．气体流速大，压强小；B．气体流速大，压强大；</a:t>
            </a:r>
          </a:p>
          <a:p>
            <a:pPr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C．气体流速小，压强大；D．气体流速小，压强小</a:t>
            </a:r>
          </a:p>
        </p:txBody>
      </p:sp>
      <p:pic>
        <p:nvPicPr>
          <p:cNvPr id="1073743131" name="图片 16"/>
          <p:cNvPicPr>
            <a:picLocks noChangeAspect="1"/>
          </p:cNvPicPr>
          <p:nvPr/>
        </p:nvPicPr>
        <p:blipFill>
          <a:blip r:embed="rId4" cstate="print"/>
          <a:srcRect r="844" b="1778"/>
          <a:stretch>
            <a:fillRect/>
          </a:stretch>
        </p:blipFill>
        <p:spPr>
          <a:xfrm>
            <a:off x="2973705" y="3516422"/>
            <a:ext cx="2517140" cy="1186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1"/>
          <p:cNvSpPr txBox="1"/>
          <p:nvPr/>
        </p:nvSpPr>
        <p:spPr>
          <a:xfrm>
            <a:off x="1203325" y="342158"/>
            <a:ext cx="810476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118256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1" y="375577"/>
            <a:ext cx="24923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流体压强与流速关系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5875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实验分析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4480" y="1590157"/>
            <a:ext cx="870966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水管液面的高低是由大气压强和液体压强决定的，也就是说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处液体压强应该等于大气压强与该处水管中的水产生的压强之和。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7026" y="3259884"/>
            <a:ext cx="790511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由此可知，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处水的压强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处水的压强比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处要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7026" y="3862081"/>
            <a:ext cx="859726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在流量相同情况下，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处管道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细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，水的流速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快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；能否得出：流速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的地方流体压强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呢？</a:t>
            </a:r>
          </a:p>
        </p:txBody>
      </p:sp>
    </p:spTree>
    <p:extLst>
      <p:ext uri="{BB962C8B-B14F-4D97-AF65-F5344CB8AC3E}">
        <p14:creationId xmlns:p14="http://schemas.microsoft.com/office/powerpoint/2010/main" val="251669162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0" grpId="0" bldLvl="0" animBg="1"/>
      <p:bldP spid="1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1" y="375577"/>
            <a:ext cx="24923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流体压强与流速关系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5875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小实验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4480" y="1590157"/>
            <a:ext cx="5321300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手拿小纸条，在纸条上方轻轻吹气，我们发现小纸条往上飘了起来。</a:t>
            </a:r>
          </a:p>
        </p:txBody>
      </p:sp>
      <p:pic>
        <p:nvPicPr>
          <p:cNvPr id="6146" name="Picture 5" descr="cuilzh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6975" y="864464"/>
            <a:ext cx="2616200" cy="18498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50825" y="2630952"/>
            <a:ext cx="8787130" cy="2312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2115C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这说明在纸的上方吹气，上方空气流速增大，空气产生的压强会减小。而纸的下方没有吹气，流速小，压强比纸上方的压强大，纸的上、下方存在压强差，因而存在向上的压力差，所以纸会向上运动。</a:t>
            </a:r>
          </a:p>
        </p:txBody>
      </p:sp>
    </p:spTree>
    <p:extLst>
      <p:ext uri="{BB962C8B-B14F-4D97-AF65-F5344CB8AC3E}">
        <p14:creationId xmlns:p14="http://schemas.microsoft.com/office/powerpoint/2010/main" val="40046440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0" grpId="0" bldLvl="0" animBg="1"/>
      <p:bldP spid="368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1" y="375577"/>
            <a:ext cx="24923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流体压强与流速关系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5875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小实验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4481" y="1590157"/>
            <a:ext cx="664273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拿两张纸，让其相互靠近，在中间往下轻轻吹气，我们发现纸互相靠近。</a:t>
            </a:r>
          </a:p>
        </p:txBody>
      </p:sp>
      <p:pic>
        <p:nvPicPr>
          <p:cNvPr id="7169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28841" y="928122"/>
            <a:ext cx="1489075" cy="21051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250825" y="3012258"/>
            <a:ext cx="8787130" cy="17575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2115C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这说明纸中间往下吹气，中间空气流速增大，空气产生的压强会减小。而纸的两侧空气流速小，两侧压强比中间压强大，纸因的压力差而互相靠近。</a:t>
            </a:r>
          </a:p>
        </p:txBody>
      </p:sp>
    </p:spTree>
    <p:extLst>
      <p:ext uri="{BB962C8B-B14F-4D97-AF65-F5344CB8AC3E}">
        <p14:creationId xmlns:p14="http://schemas.microsoft.com/office/powerpoint/2010/main" val="164805896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0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1" y="375577"/>
            <a:ext cx="249237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流体压强与流速关系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5875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结论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68501" y="1001328"/>
            <a:ext cx="664273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在流体中，流速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的位置压强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；流速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的位置压强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。</a:t>
            </a: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284480" y="2361045"/>
            <a:ext cx="15875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讨论与思考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51051" y="2178349"/>
            <a:ext cx="603186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生活中还有哪些利用或防止流体压强的例子</a:t>
            </a:r>
          </a:p>
        </p:txBody>
      </p:sp>
    </p:spTree>
    <p:extLst>
      <p:ext uri="{BB962C8B-B14F-4D97-AF65-F5344CB8AC3E}">
        <p14:creationId xmlns:p14="http://schemas.microsoft.com/office/powerpoint/2010/main" val="267469687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0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2958" y="472495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043680" y="375577"/>
            <a:ext cx="247015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飞机为什么能上天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0" y="1169383"/>
            <a:ext cx="176657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83435" y="1013422"/>
            <a:ext cx="320929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飞机是怎么飞上天的？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3325" y="342158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6" name="Picture 1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506" y="2404332"/>
            <a:ext cx="7855585" cy="2431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284480" y="1593976"/>
            <a:ext cx="825373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如图是飞机的机翼，如果机翼往左运动会是怎么样的？</a:t>
            </a:r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flipH="1">
            <a:off x="3386773" y="3548570"/>
            <a:ext cx="1536700" cy="0"/>
          </a:xfrm>
          <a:prstGeom prst="line">
            <a:avLst/>
          </a:prstGeom>
          <a:noFill/>
          <a:ln w="1524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4155440" y="2425976"/>
            <a:ext cx="0" cy="723782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直接箭头连接符 12"/>
          <p:cNvCxnSpPr/>
          <p:nvPr/>
        </p:nvCxnSpPr>
        <p:spPr>
          <a:xfrm flipV="1">
            <a:off x="4239260" y="3847440"/>
            <a:ext cx="0" cy="1194209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文本框 14"/>
          <p:cNvSpPr txBox="1"/>
          <p:nvPr/>
        </p:nvSpPr>
        <p:spPr>
          <a:xfrm>
            <a:off x="4260216" y="4674984"/>
            <a:ext cx="46102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F</a:t>
            </a:r>
            <a:r>
              <a:rPr kumimoji="0" lang="zh-CN" altLang="en-US" sz="2400" b="0" i="0" baseline="-2500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187191" y="2239460"/>
            <a:ext cx="46102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F</a:t>
            </a:r>
            <a:r>
              <a:rPr kumimoji="0" lang="zh-CN" altLang="en-US" sz="2400" b="0" i="0" baseline="-2500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上</a:t>
            </a:r>
          </a:p>
        </p:txBody>
      </p:sp>
    </p:spTree>
    <p:extLst>
      <p:ext uri="{BB962C8B-B14F-4D97-AF65-F5344CB8AC3E}">
        <p14:creationId xmlns:p14="http://schemas.microsoft.com/office/powerpoint/2010/main" val="283021720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7" grpId="0" bldLvl="0" animBg="1"/>
      <p:bldP spid="9" grpId="0" bldLvl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2908</Words>
  <Application>Microsoft Office PowerPoint</Application>
  <PresentationFormat>全屏显示(16:9)</PresentationFormat>
  <Paragraphs>292</Paragraphs>
  <Slides>41</Slides>
  <Notes>12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</cp:revision>
  <dcterms:created xsi:type="dcterms:W3CDTF">2020-03-26T07:51:15Z</dcterms:created>
  <dcterms:modified xsi:type="dcterms:W3CDTF">2020-03-26T09:14:17Z</dcterms:modified>
</cp:coreProperties>
</file>