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06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0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-144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/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="" xmlns:a16="http://schemas.microsoft.com/office/drawing/2014/main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</a:t>
            </a:r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</a:t>
            </a:r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力和力的作用效果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4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课时　力和力的作用效果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434E7BD-2E58-48AE-9622-789CB555C3D3}"/>
              </a:ext>
            </a:extLst>
          </p:cNvPr>
          <p:cNvSpPr>
            <a:spLocks noChangeAspect="1"/>
          </p:cNvSpPr>
          <p:nvPr/>
        </p:nvSpPr>
        <p:spPr>
          <a:xfrm>
            <a:off x="381000" y="1198216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乒乓球比赛中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有时会出现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擦网球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乒乓球擦网前后运动状态的变化情况是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DA74476-A2E6-4900-B3F8-311E65D1F6B0}"/>
              </a:ext>
            </a:extLst>
          </p:cNvPr>
          <p:cNvSpPr>
            <a:spLocks noChangeAspect="1"/>
          </p:cNvSpPr>
          <p:nvPr/>
        </p:nvSpPr>
        <p:spPr>
          <a:xfrm>
            <a:off x="381000" y="4106911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只改变了运动快慢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只改变了运动方向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运动快慢和运动方向都不发生变化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运动快慢和运动方向都发生了变化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674408"/>
              </p:ext>
            </p:extLst>
          </p:nvPr>
        </p:nvGraphicFramePr>
        <p:xfrm>
          <a:off x="381000" y="2200043"/>
          <a:ext cx="11430000" cy="1807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文档" r:id="rId3" imgW="4906281" imgH="775900" progId="Word.Document.12">
                  <p:embed/>
                </p:oleObj>
              </mc:Choice>
              <mc:Fallback>
                <p:oleObj name="文档" r:id="rId3" imgW="4906281" imgH="775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200043"/>
                        <a:ext cx="11430000" cy="18075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951591" y="1779892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14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6514535-5E42-4567-9FCD-F3B387F75C06}"/>
              </a:ext>
            </a:extLst>
          </p:cNvPr>
          <p:cNvSpPr>
            <a:spLocks noChangeAspect="1"/>
          </p:cNvSpPr>
          <p:nvPr/>
        </p:nvSpPr>
        <p:spPr>
          <a:xfrm>
            <a:off x="381000" y="1104392"/>
            <a:ext cx="7614585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观察如图中的三个情境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可以归纳得出的结论是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D54997B-2772-4282-B19D-59D8A1EF7FE8}"/>
              </a:ext>
            </a:extLst>
          </p:cNvPr>
          <p:cNvSpPr>
            <a:spLocks noChangeAspect="1"/>
          </p:cNvSpPr>
          <p:nvPr/>
        </p:nvSpPr>
        <p:spPr>
          <a:xfrm>
            <a:off x="381000" y="4334883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力是保持物体静止的原因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力可以改变物体运动的方向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力可以改变物体运动速度的大小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力可以改变物体的形状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774753"/>
              </p:ext>
            </p:extLst>
          </p:nvPr>
        </p:nvGraphicFramePr>
        <p:xfrm>
          <a:off x="381000" y="1652293"/>
          <a:ext cx="11430000" cy="257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文档" r:id="rId3" imgW="4906281" imgH="1106888" progId="Word.Document.12">
                  <p:embed/>
                </p:oleObj>
              </mc:Choice>
              <mc:Fallback>
                <p:oleObj name="文档" r:id="rId3" imgW="4906281" imgH="11068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52293"/>
                        <a:ext cx="11430000" cy="2578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206918" y="1249044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16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591D1CF-0867-47CE-979C-CD444EF19F79}"/>
              </a:ext>
            </a:extLst>
          </p:cNvPr>
          <p:cNvSpPr>
            <a:spLocks noChangeAspect="1"/>
          </p:cNvSpPr>
          <p:nvPr/>
        </p:nvSpPr>
        <p:spPr>
          <a:xfrm>
            <a:off x="381000" y="1072152"/>
            <a:ext cx="11430000" cy="9371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构建思维导图是整理知识的重要方法。如图是某同学复习力的作用效果知识时构建的思维导图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Ⅰ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处可补充的例子是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974D42-53CE-44B0-BD09-AA976ABEB0CB}"/>
              </a:ext>
            </a:extLst>
          </p:cNvPr>
          <p:cNvSpPr>
            <a:spLocks noChangeAspect="1"/>
          </p:cNvSpPr>
          <p:nvPr/>
        </p:nvSpPr>
        <p:spPr>
          <a:xfrm>
            <a:off x="381000" y="4306190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用力踢足球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足球被踢飞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用力推铅球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铅球被推出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用力捏气球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气球被捏扁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用力击排球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排球被扣回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92255"/>
              </p:ext>
            </p:extLst>
          </p:nvPr>
        </p:nvGraphicFramePr>
        <p:xfrm>
          <a:off x="381000" y="2117036"/>
          <a:ext cx="11430000" cy="2108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文档" r:id="rId3" imgW="4906281" imgH="905276" progId="Word.Document.12">
                  <p:embed/>
                </p:oleObj>
              </mc:Choice>
              <mc:Fallback>
                <p:oleObj name="文档" r:id="rId3" imgW="4906281" imgH="9052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117036"/>
                        <a:ext cx="11430000" cy="2108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913347" y="1627002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8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766BD5D-90CA-43AE-849C-9F2206FE40DB}"/>
              </a:ext>
            </a:extLst>
          </p:cNvPr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辽宁号航母的舰载战机歼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着舰时在拦阻索作用下停下来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拦阻索对战机的作用力使拦阻索发生形变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拦阻索对战机的作用力使战机运动状态改变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战机对拦阻索作用力与拦阻索对战机作用力的受力物体相同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战机对拦阻索作用力与拦阻索对战机作用力的作用效果相同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57233" y="2542898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68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2696677-3334-4225-ABB6-8F7047F901C4}"/>
              </a:ext>
            </a:extLst>
          </p:cNvPr>
          <p:cNvSpPr>
            <a:spLocks noChangeAspect="1"/>
          </p:cNvSpPr>
          <p:nvPr/>
        </p:nvSpPr>
        <p:spPr>
          <a:xfrm>
            <a:off x="381000" y="1200897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在一张桌子上放两个平面镜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让一束光依次被这两个平面镜反射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最后射到刻度尺上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形成一个光斑。如果在箭头所指处用力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向下压桌面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则刻度尺上的光点将会向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下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移动。利用这样的装置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可以把不易觉察的力的作用效果之一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形变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到能直接看出来。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485498"/>
              </p:ext>
            </p:extLst>
          </p:nvPr>
        </p:nvGraphicFramePr>
        <p:xfrm>
          <a:off x="381000" y="3068338"/>
          <a:ext cx="11430000" cy="2849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文档" r:id="rId3" imgW="4906281" imgH="1222968" progId="Word.Document.12">
                  <p:embed/>
                </p:oleObj>
              </mc:Choice>
              <mc:Fallback>
                <p:oleObj name="文档" r:id="rId3" imgW="4906281" imgH="1222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068338"/>
                        <a:ext cx="11430000" cy="28491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971770" y="2131307"/>
            <a:ext cx="365306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4997" y="2564133"/>
            <a:ext cx="740258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333F19A-B1B6-43EE-A92F-F192FCA872F4}"/>
              </a:ext>
            </a:extLst>
          </p:cNvPr>
          <p:cNvSpPr>
            <a:spLocks noChangeAspect="1"/>
          </p:cNvSpPr>
          <p:nvPr/>
        </p:nvSpPr>
        <p:spPr>
          <a:xfrm>
            <a:off x="381000" y="1528088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</a:t>
            </a:r>
            <a:endParaRPr lang="zh-CN" altLang="zh-CN" sz="24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狗拉雪橇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施力物体是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狗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受力物体是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雪橇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630FBF9-C0FA-4BC3-A797-A40DA74692B8}"/>
              </a:ext>
            </a:extLst>
          </p:cNvPr>
          <p:cNvSpPr>
            <a:spLocks noChangeAspect="1"/>
          </p:cNvSpPr>
          <p:nvPr/>
        </p:nvSpPr>
        <p:spPr>
          <a:xfrm>
            <a:off x="381000" y="4441789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人踢球时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脚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球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之间发生了力的作用。若以球为研究对象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施力物体是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脚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受力物体是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球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336402"/>
              </p:ext>
            </p:extLst>
          </p:nvPr>
        </p:nvGraphicFramePr>
        <p:xfrm>
          <a:off x="381000" y="2519524"/>
          <a:ext cx="11430000" cy="1850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文档" r:id="rId3" imgW="4906281" imgH="794228" progId="Word.Document.12">
                  <p:embed/>
                </p:oleObj>
              </mc:Choice>
              <mc:Fallback>
                <p:oleObj name="文档" r:id="rId3" imgW="4906281" imgH="7942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19524"/>
                        <a:ext cx="11430000" cy="18502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048357" y="2049416"/>
            <a:ext cx="527179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25303" y="2049416"/>
            <a:ext cx="78094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92195" y="4535307"/>
            <a:ext cx="51077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07932" y="4535307"/>
            <a:ext cx="51077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1000" y="4973875"/>
            <a:ext cx="51077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32780" y="4963117"/>
            <a:ext cx="51077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012E0DB-1498-4613-9F9C-0D9078C2D568}"/>
              </a:ext>
            </a:extLst>
          </p:cNvPr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下列有关力的说法中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产生力的两个物体一定发生了作用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力的产生只需一个物体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力是物体本身具有的特性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相互接触的两个物体一定产生力的作用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2885" y="2553734"/>
            <a:ext cx="396480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08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146926A-6E73-4354-BD0C-95E341B922C3}"/>
              </a:ext>
            </a:extLst>
          </p:cNvPr>
          <p:cNvSpPr>
            <a:spLocks noChangeAspect="1"/>
          </p:cNvSpPr>
          <p:nvPr/>
        </p:nvSpPr>
        <p:spPr>
          <a:xfrm>
            <a:off x="381000" y="1361589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力的作用效果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风吹草动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说明风吹草的力所产生的作用效果是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改变物体的运动状态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人站在跳板上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人对跳板的力的作用效果是使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跳板发生形变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跳板弹起过程中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跳板对人的作用效果是使人的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运动状态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发生改变。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897317"/>
              </p:ext>
            </p:extLst>
          </p:nvPr>
        </p:nvGraphicFramePr>
        <p:xfrm>
          <a:off x="381000" y="3682620"/>
          <a:ext cx="11430000" cy="2062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文档" r:id="rId3" imgW="4906281" imgH="885510" progId="Word.Document.12">
                  <p:embed/>
                </p:oleObj>
              </mc:Choice>
              <mc:Fallback>
                <p:oleObj name="文档" r:id="rId3" imgW="4906281" imgH="8855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682620"/>
                        <a:ext cx="11430000" cy="20629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9056499" y="1886984"/>
            <a:ext cx="288265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2847" y="2321113"/>
            <a:ext cx="734290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27798" y="2763836"/>
            <a:ext cx="220724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79452" y="3204626"/>
            <a:ext cx="1396757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CE61133-1CF2-4AB0-8428-8B939935430F}"/>
              </a:ext>
            </a:extLst>
          </p:cNvPr>
          <p:cNvSpPr>
            <a:spLocks noChangeAspect="1"/>
          </p:cNvSpPr>
          <p:nvPr/>
        </p:nvSpPr>
        <p:spPr>
          <a:xfrm>
            <a:off x="381000" y="1200830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如图所示的各种现象中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物体的运动状态没有改变的是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859699"/>
              </p:ext>
            </p:extLst>
          </p:nvPr>
        </p:nvGraphicFramePr>
        <p:xfrm>
          <a:off x="381000" y="1763277"/>
          <a:ext cx="11430000" cy="3876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文档" r:id="rId3" imgW="4906281" imgH="1663926" progId="Word.Document.12">
                  <p:embed/>
                </p:oleObj>
              </mc:Choice>
              <mc:Fallback>
                <p:oleObj name="文档" r:id="rId3" imgW="4906281" imgH="16639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763277"/>
                        <a:ext cx="11430000" cy="3876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965455" y="1320083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08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18ZKXWC2.EPS" descr="id:214749153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318194" y="1467039"/>
            <a:ext cx="1555610" cy="1836593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81000" y="91860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用手指压铅笔尖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手指的肌肉紧张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有疼痛感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表明铅笔尖对手指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有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334519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台风来临时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东南沿海地区出现大面积的狂风暴雨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导致很多树木被台风刮弯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甚至刮断。如图是台风经过时的场景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这说明力可以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改变物体的形状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629751"/>
              </p:ext>
            </p:extLst>
          </p:nvPr>
        </p:nvGraphicFramePr>
        <p:xfrm>
          <a:off x="381000" y="4333498"/>
          <a:ext cx="11430000" cy="227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文档" r:id="rId4" imgW="4906281" imgH="978590" progId="Word.Document.12">
                  <p:embed/>
                </p:oleObj>
              </mc:Choice>
              <mc:Fallback>
                <p:oleObj name="文档" r:id="rId4" imgW="4906281" imgH="9785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4333498"/>
                        <a:ext cx="11430000" cy="227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0407317" y="1011442"/>
            <a:ext cx="48235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32626" y="3868536"/>
            <a:ext cx="232433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86622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千古神话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嫦娥奔月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成为中国航天的现实。我国发射的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嫦娥一号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卫星在太空多次通过喷射燃气实现变轨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改变运行高度和运行方向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这实际上运用了物理学中的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力可以改变物体的运动状态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的原理。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475" y="3830451"/>
            <a:ext cx="398231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6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B5797F1-7832-4109-9E24-3D67B8417495}"/>
              </a:ext>
            </a:extLst>
          </p:cNvPr>
          <p:cNvSpPr>
            <a:spLocks noChangeAspect="1"/>
          </p:cNvSpPr>
          <p:nvPr/>
        </p:nvSpPr>
        <p:spPr>
          <a:xfrm>
            <a:off x="381000" y="1071253"/>
            <a:ext cx="7187865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下列物体被托起时所用的力最接近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 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579375"/>
              </p:ext>
            </p:extLst>
          </p:nvPr>
        </p:nvGraphicFramePr>
        <p:xfrm>
          <a:off x="381000" y="1628888"/>
          <a:ext cx="11430000" cy="4498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文档" r:id="rId3" imgW="4906281" imgH="1930945" progId="Word.Document.12">
                  <p:embed/>
                </p:oleObj>
              </mc:Choice>
              <mc:Fallback>
                <p:oleObj name="文档" r:id="rId3" imgW="4906281" imgH="19309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28888"/>
                        <a:ext cx="11430000" cy="4498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791282" y="119050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99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6B874CC-FB05-4A34-A1A2-FB7A336C3BE1}"/>
              </a:ext>
            </a:extLst>
          </p:cNvPr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下列现象中能够说明力可以改变物体运动状态的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同学们投出的实心球的运动轨迹是弧线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龙虾煮熟后变得更弯曲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壁虎可以稳稳地趴在天花板上不掉下来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撑竿跳高时运动员把杆压弯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04346" y="2552369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86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22</TotalTime>
  <Words>640</Words>
  <Application>Microsoft Office PowerPoint</Application>
  <PresentationFormat>自定义</PresentationFormat>
  <Paragraphs>43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文档</vt:lpstr>
      <vt:lpstr>第1课时　力和力的作用效果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16</cp:revision>
  <dcterms:created xsi:type="dcterms:W3CDTF">2019-12-12T01:39:48Z</dcterms:created>
  <dcterms:modified xsi:type="dcterms:W3CDTF">2019-12-18T03:30:59Z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