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304" r:id="rId3"/>
    <p:sldId id="258" r:id="rId4"/>
    <p:sldId id="259" r:id="rId5"/>
    <p:sldId id="260" r:id="rId6"/>
    <p:sldId id="261" r:id="rId7"/>
    <p:sldId id="262" r:id="rId8"/>
    <p:sldId id="306" r:id="rId9"/>
    <p:sldId id="263" r:id="rId10"/>
    <p:sldId id="264" r:id="rId11"/>
    <p:sldId id="305" r:id="rId12"/>
    <p:sldId id="269" r:id="rId13"/>
    <p:sldId id="265" r:id="rId14"/>
    <p:sldId id="350" r:id="rId15"/>
    <p:sldId id="308" r:id="rId16"/>
    <p:sldId id="309" r:id="rId17"/>
    <p:sldId id="292" r:id="rId18"/>
    <p:sldId id="293" r:id="rId19"/>
    <p:sldId id="298" r:id="rId20"/>
    <p:sldId id="294" r:id="rId21"/>
    <p:sldId id="290" r:id="rId22"/>
    <p:sldId id="325" r:id="rId23"/>
    <p:sldId id="32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5BAF6-1BCB-44D6-B4DD-FBFC0335A8BB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FEF2D-2D92-45DD-8097-CEF173BACB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327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3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64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609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55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85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45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739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36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302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379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21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6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132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image" Target="../media/image12.png"/><Relationship Id="rId5" Type="http://schemas.openxmlformats.org/officeDocument/2006/relationships/tags" Target="../tags/tag134.xml"/><Relationship Id="rId10" Type="http://schemas.openxmlformats.org/officeDocument/2006/relationships/image" Target="../media/image11.png"/><Relationship Id="rId4" Type="http://schemas.openxmlformats.org/officeDocument/2006/relationships/tags" Target="../tags/tag133.xml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5" Type="http://schemas.openxmlformats.org/officeDocument/2006/relationships/tags" Target="../tags/tag140.xml"/><Relationship Id="rId4" Type="http://schemas.openxmlformats.org/officeDocument/2006/relationships/tags" Target="../tags/tag13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5" Type="http://schemas.openxmlformats.org/officeDocument/2006/relationships/tags" Target="../tags/tag146.xml"/><Relationship Id="rId4" Type="http://schemas.openxmlformats.org/officeDocument/2006/relationships/tags" Target="../tags/tag145.xml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53.xml"/><Relationship Id="rId4" Type="http://schemas.openxmlformats.org/officeDocument/2006/relationships/tags" Target="../tags/tag15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2" Type="http://schemas.openxmlformats.org/officeDocument/2006/relationships/video" Target="file:///D:\&#20061;&#24180;&#32423;\&#31532;&#21313;&#20845;&#31456;&#28909;&#21644;&#33021;&#35838;&#20214;\&#28779;&#28798;.avi" TargetMode="External"/><Relationship Id="rId1" Type="http://schemas.microsoft.com/office/2007/relationships/media" Target="file:///D:\&#20061;&#24180;&#32423;\&#31532;&#21313;&#20845;&#31456;&#28909;&#21644;&#33021;&#35838;&#20214;\&#28779;&#28798;.avi" TargetMode="Externa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62.xml"/><Relationship Id="rId2" Type="http://schemas.openxmlformats.org/officeDocument/2006/relationships/video" Target="file:///D:\&#20061;&#24180;&#32423;\&#31532;&#21313;&#20845;&#31456;&#28909;&#21644;&#33021;&#35838;&#20214;\&#38647;&#20987;.avi" TargetMode="External"/><Relationship Id="rId1" Type="http://schemas.microsoft.com/office/2007/relationships/media" Target="file:///D:\&#20061;&#24180;&#32423;\&#31532;&#21313;&#20845;&#31456;&#28909;&#21644;&#33021;&#35838;&#20214;\&#38647;&#20987;.avi" TargetMode="External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63.xml"/><Relationship Id="rId2" Type="http://schemas.openxmlformats.org/officeDocument/2006/relationships/video" Target="file:///D:\&#20061;&#24180;&#32423;\&#31532;&#21313;&#20845;&#31456;&#28909;&#21644;&#33021;&#35838;&#20214;\&#38634;&#23849;.avi" TargetMode="External"/><Relationship Id="rId1" Type="http://schemas.microsoft.com/office/2007/relationships/media" Target="file:///D:\&#20061;&#24180;&#32423;\&#31532;&#21313;&#20845;&#31456;&#28909;&#21644;&#33021;&#35838;&#20214;\&#38634;&#23849;.avi" TargetMode="External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64.xml"/><Relationship Id="rId2" Type="http://schemas.openxmlformats.org/officeDocument/2006/relationships/video" Target="file:///D:\&#20061;&#24180;&#32423;\&#31532;&#21313;&#20845;&#31456;&#28909;&#21644;&#33021;&#35838;&#20214;\&#22320;&#38663;%20.avi" TargetMode="External"/><Relationship Id="rId1" Type="http://schemas.microsoft.com/office/2007/relationships/media" Target="file:///D:\&#20061;&#24180;&#32423;\&#31532;&#21313;&#20845;&#31456;&#28909;&#21644;&#33021;&#35838;&#20214;\&#22320;&#38663;%20.avi" TargetMode="External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2" Type="http://schemas.openxmlformats.org/officeDocument/2006/relationships/video" Target="file:///D:\&#20061;&#24180;&#32423;\&#31532;&#21313;&#20845;&#31456;&#28909;&#21644;&#33021;&#35838;&#20214;\&#28023;&#21880;~1.avi" TargetMode="External"/><Relationship Id="rId1" Type="http://schemas.microsoft.com/office/2007/relationships/media" Target="file:///D:\&#20061;&#24180;&#32423;\&#31532;&#21313;&#20845;&#31456;&#28909;&#21644;&#33021;&#35838;&#20214;\&#28023;&#21880;~1.avi" TargetMode="External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68.xml"/><Relationship Id="rId7" Type="http://schemas.openxmlformats.org/officeDocument/2006/relationships/tags" Target="../tags/tag172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9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75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tags" Target="../tags/tag17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paceweather.ac.cn/chinese/nineplanets/images/sun.gif" TargetMode="External"/><Relationship Id="rId3" Type="http://schemas.openxmlformats.org/officeDocument/2006/relationships/tags" Target="../tags/tag8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49.xml"/><Relationship Id="rId21" Type="http://schemas.openxmlformats.org/officeDocument/2006/relationships/tags" Target="../tags/tag44.xml"/><Relationship Id="rId42" Type="http://schemas.openxmlformats.org/officeDocument/2006/relationships/tags" Target="../tags/tag65.xml"/><Relationship Id="rId47" Type="http://schemas.openxmlformats.org/officeDocument/2006/relationships/tags" Target="../tags/tag70.xml"/><Relationship Id="rId63" Type="http://schemas.openxmlformats.org/officeDocument/2006/relationships/tags" Target="../tags/tag86.xml"/><Relationship Id="rId68" Type="http://schemas.openxmlformats.org/officeDocument/2006/relationships/tags" Target="../tags/tag91.xml"/><Relationship Id="rId84" Type="http://schemas.openxmlformats.org/officeDocument/2006/relationships/tags" Target="../tags/tag107.xml"/><Relationship Id="rId89" Type="http://schemas.openxmlformats.org/officeDocument/2006/relationships/tags" Target="../tags/tag112.xml"/><Relationship Id="rId16" Type="http://schemas.openxmlformats.org/officeDocument/2006/relationships/tags" Target="../tags/tag39.xml"/><Relationship Id="rId107" Type="http://schemas.openxmlformats.org/officeDocument/2006/relationships/slideLayout" Target="../slideLayouts/slideLayout7.xml"/><Relationship Id="rId11" Type="http://schemas.openxmlformats.org/officeDocument/2006/relationships/tags" Target="../tags/tag34.xml"/><Relationship Id="rId32" Type="http://schemas.openxmlformats.org/officeDocument/2006/relationships/tags" Target="../tags/tag55.xml"/><Relationship Id="rId37" Type="http://schemas.openxmlformats.org/officeDocument/2006/relationships/tags" Target="../tags/tag60.xml"/><Relationship Id="rId53" Type="http://schemas.openxmlformats.org/officeDocument/2006/relationships/tags" Target="../tags/tag76.xml"/><Relationship Id="rId58" Type="http://schemas.openxmlformats.org/officeDocument/2006/relationships/tags" Target="../tags/tag81.xml"/><Relationship Id="rId74" Type="http://schemas.openxmlformats.org/officeDocument/2006/relationships/tags" Target="../tags/tag97.xml"/><Relationship Id="rId79" Type="http://schemas.openxmlformats.org/officeDocument/2006/relationships/tags" Target="../tags/tag102.xml"/><Relationship Id="rId102" Type="http://schemas.openxmlformats.org/officeDocument/2006/relationships/tags" Target="../tags/tag125.xml"/><Relationship Id="rId5" Type="http://schemas.openxmlformats.org/officeDocument/2006/relationships/tags" Target="../tags/tag28.xml"/><Relationship Id="rId90" Type="http://schemas.openxmlformats.org/officeDocument/2006/relationships/tags" Target="../tags/tag113.xml"/><Relationship Id="rId95" Type="http://schemas.openxmlformats.org/officeDocument/2006/relationships/tags" Target="../tags/tag118.xml"/><Relationship Id="rId22" Type="http://schemas.openxmlformats.org/officeDocument/2006/relationships/tags" Target="../tags/tag45.xml"/><Relationship Id="rId27" Type="http://schemas.openxmlformats.org/officeDocument/2006/relationships/tags" Target="../tags/tag50.xml"/><Relationship Id="rId43" Type="http://schemas.openxmlformats.org/officeDocument/2006/relationships/tags" Target="../tags/tag66.xml"/><Relationship Id="rId48" Type="http://schemas.openxmlformats.org/officeDocument/2006/relationships/tags" Target="../tags/tag71.xml"/><Relationship Id="rId64" Type="http://schemas.openxmlformats.org/officeDocument/2006/relationships/tags" Target="../tags/tag87.xml"/><Relationship Id="rId69" Type="http://schemas.openxmlformats.org/officeDocument/2006/relationships/tags" Target="../tags/tag92.xml"/><Relationship Id="rId80" Type="http://schemas.openxmlformats.org/officeDocument/2006/relationships/tags" Target="../tags/tag103.xml"/><Relationship Id="rId85" Type="http://schemas.openxmlformats.org/officeDocument/2006/relationships/tags" Target="../tags/tag108.xml"/><Relationship Id="rId12" Type="http://schemas.openxmlformats.org/officeDocument/2006/relationships/tags" Target="../tags/tag35.xml"/><Relationship Id="rId17" Type="http://schemas.openxmlformats.org/officeDocument/2006/relationships/tags" Target="../tags/tag40.xml"/><Relationship Id="rId33" Type="http://schemas.openxmlformats.org/officeDocument/2006/relationships/tags" Target="../tags/tag56.xml"/><Relationship Id="rId38" Type="http://schemas.openxmlformats.org/officeDocument/2006/relationships/tags" Target="../tags/tag61.xml"/><Relationship Id="rId59" Type="http://schemas.openxmlformats.org/officeDocument/2006/relationships/tags" Target="../tags/tag82.xml"/><Relationship Id="rId103" Type="http://schemas.openxmlformats.org/officeDocument/2006/relationships/tags" Target="../tags/tag126.xml"/><Relationship Id="rId108" Type="http://schemas.openxmlformats.org/officeDocument/2006/relationships/image" Target="../media/image7.jpeg"/><Relationship Id="rId54" Type="http://schemas.openxmlformats.org/officeDocument/2006/relationships/tags" Target="../tags/tag77.xml"/><Relationship Id="rId70" Type="http://schemas.openxmlformats.org/officeDocument/2006/relationships/tags" Target="../tags/tag93.xml"/><Relationship Id="rId75" Type="http://schemas.openxmlformats.org/officeDocument/2006/relationships/tags" Target="../tags/tag98.xml"/><Relationship Id="rId91" Type="http://schemas.openxmlformats.org/officeDocument/2006/relationships/tags" Target="../tags/tag114.xml"/><Relationship Id="rId96" Type="http://schemas.openxmlformats.org/officeDocument/2006/relationships/tags" Target="../tags/tag119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5" Type="http://schemas.openxmlformats.org/officeDocument/2006/relationships/tags" Target="../tags/tag38.xml"/><Relationship Id="rId23" Type="http://schemas.openxmlformats.org/officeDocument/2006/relationships/tags" Target="../tags/tag46.xml"/><Relationship Id="rId28" Type="http://schemas.openxmlformats.org/officeDocument/2006/relationships/tags" Target="../tags/tag51.xml"/><Relationship Id="rId36" Type="http://schemas.openxmlformats.org/officeDocument/2006/relationships/tags" Target="../tags/tag59.xml"/><Relationship Id="rId49" Type="http://schemas.openxmlformats.org/officeDocument/2006/relationships/tags" Target="../tags/tag72.xml"/><Relationship Id="rId57" Type="http://schemas.openxmlformats.org/officeDocument/2006/relationships/tags" Target="../tags/tag80.xml"/><Relationship Id="rId106" Type="http://schemas.openxmlformats.org/officeDocument/2006/relationships/tags" Target="../tags/tag129.xml"/><Relationship Id="rId10" Type="http://schemas.openxmlformats.org/officeDocument/2006/relationships/tags" Target="../tags/tag33.xml"/><Relationship Id="rId31" Type="http://schemas.openxmlformats.org/officeDocument/2006/relationships/tags" Target="../tags/tag54.xml"/><Relationship Id="rId44" Type="http://schemas.openxmlformats.org/officeDocument/2006/relationships/tags" Target="../tags/tag67.xml"/><Relationship Id="rId52" Type="http://schemas.openxmlformats.org/officeDocument/2006/relationships/tags" Target="../tags/tag75.xml"/><Relationship Id="rId60" Type="http://schemas.openxmlformats.org/officeDocument/2006/relationships/tags" Target="../tags/tag83.xml"/><Relationship Id="rId65" Type="http://schemas.openxmlformats.org/officeDocument/2006/relationships/tags" Target="../tags/tag88.xml"/><Relationship Id="rId73" Type="http://schemas.openxmlformats.org/officeDocument/2006/relationships/tags" Target="../tags/tag96.xml"/><Relationship Id="rId78" Type="http://schemas.openxmlformats.org/officeDocument/2006/relationships/tags" Target="../tags/tag101.xml"/><Relationship Id="rId81" Type="http://schemas.openxmlformats.org/officeDocument/2006/relationships/tags" Target="../tags/tag104.xml"/><Relationship Id="rId86" Type="http://schemas.openxmlformats.org/officeDocument/2006/relationships/tags" Target="../tags/tag109.xml"/><Relationship Id="rId94" Type="http://schemas.openxmlformats.org/officeDocument/2006/relationships/tags" Target="../tags/tag117.xml"/><Relationship Id="rId99" Type="http://schemas.openxmlformats.org/officeDocument/2006/relationships/tags" Target="../tags/tag122.xml"/><Relationship Id="rId101" Type="http://schemas.openxmlformats.org/officeDocument/2006/relationships/tags" Target="../tags/tag124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3" Type="http://schemas.openxmlformats.org/officeDocument/2006/relationships/tags" Target="../tags/tag36.xml"/><Relationship Id="rId18" Type="http://schemas.openxmlformats.org/officeDocument/2006/relationships/tags" Target="../tags/tag41.xml"/><Relationship Id="rId39" Type="http://schemas.openxmlformats.org/officeDocument/2006/relationships/tags" Target="../tags/tag62.xml"/><Relationship Id="rId109" Type="http://schemas.openxmlformats.org/officeDocument/2006/relationships/hyperlink" Target="http://image.baidu.com/i?ct=503316480&amp;z=0&amp;tn=baiduimagedetail&amp;word=%C8%C8%CB%AE%C6%F7&amp;in=1409&amp;cl=2&amp;cm=1&amp;sc=0&amp;lm=-1&amp;pn=3&amp;rn=1&amp;di=2850424704&amp;ln=2002&amp;fr=&amp;ic=0&amp;s=0" TargetMode="External"/><Relationship Id="rId34" Type="http://schemas.openxmlformats.org/officeDocument/2006/relationships/tags" Target="../tags/tag57.xml"/><Relationship Id="rId50" Type="http://schemas.openxmlformats.org/officeDocument/2006/relationships/tags" Target="../tags/tag73.xml"/><Relationship Id="rId55" Type="http://schemas.openxmlformats.org/officeDocument/2006/relationships/tags" Target="../tags/tag78.xml"/><Relationship Id="rId76" Type="http://schemas.openxmlformats.org/officeDocument/2006/relationships/tags" Target="../tags/tag99.xml"/><Relationship Id="rId97" Type="http://schemas.openxmlformats.org/officeDocument/2006/relationships/tags" Target="../tags/tag120.xml"/><Relationship Id="rId104" Type="http://schemas.openxmlformats.org/officeDocument/2006/relationships/tags" Target="../tags/tag127.xml"/><Relationship Id="rId7" Type="http://schemas.openxmlformats.org/officeDocument/2006/relationships/tags" Target="../tags/tag30.xml"/><Relationship Id="rId71" Type="http://schemas.openxmlformats.org/officeDocument/2006/relationships/tags" Target="../tags/tag94.xml"/><Relationship Id="rId92" Type="http://schemas.openxmlformats.org/officeDocument/2006/relationships/tags" Target="../tags/tag115.xml"/><Relationship Id="rId2" Type="http://schemas.openxmlformats.org/officeDocument/2006/relationships/tags" Target="../tags/tag25.xml"/><Relationship Id="rId29" Type="http://schemas.openxmlformats.org/officeDocument/2006/relationships/tags" Target="../tags/tag52.xml"/><Relationship Id="rId24" Type="http://schemas.openxmlformats.org/officeDocument/2006/relationships/tags" Target="../tags/tag47.xml"/><Relationship Id="rId40" Type="http://schemas.openxmlformats.org/officeDocument/2006/relationships/tags" Target="../tags/tag63.xml"/><Relationship Id="rId45" Type="http://schemas.openxmlformats.org/officeDocument/2006/relationships/tags" Target="../tags/tag68.xml"/><Relationship Id="rId66" Type="http://schemas.openxmlformats.org/officeDocument/2006/relationships/tags" Target="../tags/tag89.xml"/><Relationship Id="rId87" Type="http://schemas.openxmlformats.org/officeDocument/2006/relationships/tags" Target="../tags/tag110.xml"/><Relationship Id="rId110" Type="http://schemas.openxmlformats.org/officeDocument/2006/relationships/image" Target="../media/image8.jpeg"/><Relationship Id="rId61" Type="http://schemas.openxmlformats.org/officeDocument/2006/relationships/tags" Target="../tags/tag84.xml"/><Relationship Id="rId82" Type="http://schemas.openxmlformats.org/officeDocument/2006/relationships/tags" Target="../tags/tag105.xml"/><Relationship Id="rId19" Type="http://schemas.openxmlformats.org/officeDocument/2006/relationships/tags" Target="../tags/tag42.xml"/><Relationship Id="rId14" Type="http://schemas.openxmlformats.org/officeDocument/2006/relationships/tags" Target="../tags/tag37.xml"/><Relationship Id="rId30" Type="http://schemas.openxmlformats.org/officeDocument/2006/relationships/tags" Target="../tags/tag53.xml"/><Relationship Id="rId35" Type="http://schemas.openxmlformats.org/officeDocument/2006/relationships/tags" Target="../tags/tag58.xml"/><Relationship Id="rId56" Type="http://schemas.openxmlformats.org/officeDocument/2006/relationships/tags" Target="../tags/tag79.xml"/><Relationship Id="rId77" Type="http://schemas.openxmlformats.org/officeDocument/2006/relationships/tags" Target="../tags/tag100.xml"/><Relationship Id="rId100" Type="http://schemas.openxmlformats.org/officeDocument/2006/relationships/tags" Target="../tags/tag123.xml"/><Relationship Id="rId105" Type="http://schemas.openxmlformats.org/officeDocument/2006/relationships/tags" Target="../tags/tag128.xml"/><Relationship Id="rId8" Type="http://schemas.openxmlformats.org/officeDocument/2006/relationships/tags" Target="../tags/tag31.xml"/><Relationship Id="rId51" Type="http://schemas.openxmlformats.org/officeDocument/2006/relationships/tags" Target="../tags/tag74.xml"/><Relationship Id="rId72" Type="http://schemas.openxmlformats.org/officeDocument/2006/relationships/tags" Target="../tags/tag95.xml"/><Relationship Id="rId93" Type="http://schemas.openxmlformats.org/officeDocument/2006/relationships/tags" Target="../tags/tag116.xml"/><Relationship Id="rId98" Type="http://schemas.openxmlformats.org/officeDocument/2006/relationships/tags" Target="../tags/tag121.xml"/><Relationship Id="rId3" Type="http://schemas.openxmlformats.org/officeDocument/2006/relationships/tags" Target="../tags/tag26.xml"/><Relationship Id="rId25" Type="http://schemas.openxmlformats.org/officeDocument/2006/relationships/tags" Target="../tags/tag48.xml"/><Relationship Id="rId46" Type="http://schemas.openxmlformats.org/officeDocument/2006/relationships/tags" Target="../tags/tag69.xml"/><Relationship Id="rId67" Type="http://schemas.openxmlformats.org/officeDocument/2006/relationships/tags" Target="../tags/tag90.xml"/><Relationship Id="rId20" Type="http://schemas.openxmlformats.org/officeDocument/2006/relationships/tags" Target="../tags/tag43.xml"/><Relationship Id="rId41" Type="http://schemas.openxmlformats.org/officeDocument/2006/relationships/tags" Target="../tags/tag64.xml"/><Relationship Id="rId62" Type="http://schemas.openxmlformats.org/officeDocument/2006/relationships/tags" Target="../tags/tag85.xml"/><Relationship Id="rId83" Type="http://schemas.openxmlformats.org/officeDocument/2006/relationships/tags" Target="../tags/tag106.xml"/><Relationship Id="rId88" Type="http://schemas.openxmlformats.org/officeDocument/2006/relationships/tags" Target="../tags/tag111.xml"/><Relationship Id="rId111" Type="http://schemas.openxmlformats.org/officeDocument/2006/relationships/image" Target="NUL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文本框 5121"/>
          <p:cNvSpPr txBox="1"/>
          <p:nvPr>
            <p:custDataLst>
              <p:tags r:id="rId1"/>
            </p:custDataLst>
          </p:nvPr>
        </p:nvSpPr>
        <p:spPr>
          <a:xfrm>
            <a:off x="2266950" y="620713"/>
            <a:ext cx="4462463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Arial" panose="020B0604020202020204" pitchFamily="34" charset="0"/>
                <a:ea typeface="隶书" panose="02010509060101010101" pitchFamily="1" charset="-122"/>
              </a:rPr>
              <a:t>22.3 </a:t>
            </a:r>
            <a:r>
              <a:rPr lang="zh-CN" altLang="en-US" sz="4800" dirty="0">
                <a:solidFill>
                  <a:srgbClr val="FF0000"/>
                </a:solidFill>
                <a:latin typeface="Arial" panose="020B0604020202020204" pitchFamily="34" charset="0"/>
                <a:ea typeface="隶书" panose="02010509060101010101" pitchFamily="1" charset="-122"/>
              </a:rPr>
              <a:t>太阳能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7950" y="1389380"/>
            <a:ext cx="8849995" cy="51644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15361"/>
          <p:cNvSpPr txBox="1"/>
          <p:nvPr>
            <p:custDataLst>
              <p:tags r:id="rId1"/>
            </p:custDataLst>
          </p:nvPr>
        </p:nvSpPr>
        <p:spPr>
          <a:xfrm>
            <a:off x="250825" y="5661025"/>
            <a:ext cx="8356600" cy="517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（3）通过光电转换装置把太阳能直接转化成电能</a:t>
            </a:r>
          </a:p>
        </p:txBody>
      </p:sp>
      <p:pic>
        <p:nvPicPr>
          <p:cNvPr id="11266" name="图片 15362" descr="U257P33T148D66036F2100DT2004110111073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00100" y="612775"/>
            <a:ext cx="3074988" cy="223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图片 1536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067300" y="549275"/>
            <a:ext cx="3257550" cy="2295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图片 1536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49238" y="2851150"/>
            <a:ext cx="4176712" cy="273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图片 1536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572000" y="2852738"/>
            <a:ext cx="4248150" cy="2736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7" name="文本框 15366"/>
          <p:cNvSpPr txBox="1"/>
          <p:nvPr>
            <p:custDataLst>
              <p:tags r:id="rId6"/>
            </p:custDataLst>
          </p:nvPr>
        </p:nvSpPr>
        <p:spPr>
          <a:xfrm>
            <a:off x="590550" y="6102350"/>
            <a:ext cx="8229600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太阳能电池成本较高，光电转换的效率只有10%左右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矩形 16385"/>
          <p:cNvSpPr/>
          <p:nvPr>
            <p:custDataLst>
              <p:tags r:id="rId1"/>
            </p:custDataLst>
          </p:nvPr>
        </p:nvSpPr>
        <p:spPr>
          <a:xfrm>
            <a:off x="692150" y="636588"/>
            <a:ext cx="2765425" cy="5191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太阳能的优点：</a:t>
            </a:r>
          </a:p>
        </p:txBody>
      </p:sp>
      <p:sp>
        <p:nvSpPr>
          <p:cNvPr id="16387" name="文本框 16386"/>
          <p:cNvSpPr txBox="1"/>
          <p:nvPr>
            <p:custDataLst>
              <p:tags r:id="rId2"/>
            </p:custDataLst>
          </p:nvPr>
        </p:nvSpPr>
        <p:spPr>
          <a:xfrm>
            <a:off x="250825" y="1412875"/>
            <a:ext cx="4394200" cy="3292475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、太阳能十分丰富．</a:t>
            </a:r>
          </a:p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、太阳能供应时间长久． </a:t>
            </a:r>
          </a:p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、太阳能分布广阔，获取方便． </a:t>
            </a:r>
          </a:p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、使用太阳能安全、不污染环境 </a:t>
            </a:r>
          </a:p>
        </p:txBody>
      </p:sp>
      <p:sp>
        <p:nvSpPr>
          <p:cNvPr id="16388" name="文本框 16387"/>
          <p:cNvSpPr txBox="1"/>
          <p:nvPr>
            <p:custDataLst>
              <p:tags r:id="rId3"/>
            </p:custDataLst>
          </p:nvPr>
        </p:nvSpPr>
        <p:spPr>
          <a:xfrm>
            <a:off x="4475163" y="698500"/>
            <a:ext cx="4205287" cy="517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广泛利用太阳能的困难： </a:t>
            </a:r>
          </a:p>
        </p:txBody>
      </p:sp>
      <p:sp>
        <p:nvSpPr>
          <p:cNvPr id="16389" name="文本框 16388"/>
          <p:cNvSpPr txBox="1"/>
          <p:nvPr>
            <p:custDataLst>
              <p:tags r:id="rId4"/>
            </p:custDataLst>
          </p:nvPr>
        </p:nvSpPr>
        <p:spPr>
          <a:xfrm>
            <a:off x="4645025" y="1341438"/>
            <a:ext cx="4249738" cy="3844925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太阳能虽十分巨大，但它太分散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太阳能不稳定，不能正常使用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目前太阳能转换器的效率不高</a:t>
            </a:r>
          </a:p>
        </p:txBody>
      </p:sp>
      <p:sp>
        <p:nvSpPr>
          <p:cNvPr id="16390" name="文本框 16389"/>
          <p:cNvSpPr txBox="1"/>
          <p:nvPr>
            <p:custDataLst>
              <p:tags r:id="rId5"/>
            </p:custDataLst>
          </p:nvPr>
        </p:nvSpPr>
        <p:spPr>
          <a:xfrm>
            <a:off x="250825" y="5273675"/>
            <a:ext cx="8137525" cy="9445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太阳能的主要优点是</a:t>
            </a:r>
            <a:r>
              <a:rPr lang="zh-CN" altLang="en-US" sz="2800" b="1" u="sng">
                <a:latin typeface="宋体" panose="02010600030101010101" pitchFamily="2" charset="-122"/>
                <a:ea typeface="宋体" panose="02010600030101010101" pitchFamily="2" charset="-122"/>
              </a:rPr>
              <a:t>        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800" b="1" u="sng">
                <a:latin typeface="宋体" panose="02010600030101010101" pitchFamily="2" charset="-122"/>
                <a:ea typeface="宋体" panose="02010600030101010101" pitchFamily="2" charset="-122"/>
              </a:rPr>
              <a:t>       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800" b="1" u="sng">
                <a:latin typeface="宋体" panose="02010600030101010101" pitchFamily="2" charset="-122"/>
                <a:ea typeface="宋体" panose="02010600030101010101" pitchFamily="2" charset="-122"/>
              </a:rPr>
              <a:t>         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和不会给环境带来污染。</a:t>
            </a: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1" name="文本框 16390"/>
          <p:cNvSpPr txBox="1"/>
          <p:nvPr>
            <p:custDataLst>
              <p:tags r:id="rId6"/>
            </p:custDataLst>
          </p:nvPr>
        </p:nvSpPr>
        <p:spPr>
          <a:xfrm>
            <a:off x="3606800" y="5273675"/>
            <a:ext cx="5187950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取之不尽，用之不竭。获取方便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8" grpId="0"/>
      <p:bldP spid="16389" grpId="0" animBg="1"/>
      <p:bldP spid="16390" grpId="0"/>
      <p:bldP spid="163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17409"/>
          <p:cNvSpPr txBox="1"/>
          <p:nvPr>
            <p:custDataLst>
              <p:tags r:id="rId1"/>
            </p:custDataLst>
          </p:nvPr>
        </p:nvSpPr>
        <p:spPr>
          <a:xfrm>
            <a:off x="466725" y="1511300"/>
            <a:ext cx="8424863" cy="2651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1、在太阳内部，氢原子核在超高温下发生</a:t>
            </a:r>
            <a:r>
              <a:rPr lang="zh-CN" altLang="en-US" sz="2800" b="1" u="sng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，释放出巨大的</a:t>
            </a:r>
            <a:r>
              <a:rPr lang="zh-CN" altLang="en-US" sz="2800" b="1" u="sng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能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2、太阳能热水器是将太阳能转化为</a:t>
            </a:r>
            <a:r>
              <a:rPr lang="zh-CN" altLang="en-US" sz="2800" b="1" u="sng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能；太阳能硅光电池将太阳能转化为</a:t>
            </a:r>
            <a:r>
              <a:rPr lang="zh-CN" altLang="en-US" sz="2800" b="1" u="sng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能；在绿色植物的光合作用过程中太阳能被转化为</a:t>
            </a:r>
            <a:r>
              <a:rPr lang="zh-CN" altLang="en-US" sz="2800" b="1" u="sng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能</a:t>
            </a:r>
          </a:p>
        </p:txBody>
      </p:sp>
      <p:pic>
        <p:nvPicPr>
          <p:cNvPr id="17411" name="Picture 49" descr="课堂练习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266950" y="630238"/>
            <a:ext cx="4197350" cy="92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2" name="文本框 17411"/>
          <p:cNvSpPr txBox="1"/>
          <p:nvPr>
            <p:custDataLst>
              <p:tags r:id="rId3"/>
            </p:custDataLst>
          </p:nvPr>
        </p:nvSpPr>
        <p:spPr>
          <a:xfrm>
            <a:off x="7448550" y="1539875"/>
            <a:ext cx="898525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聚变</a:t>
            </a:r>
          </a:p>
        </p:txBody>
      </p:sp>
      <p:sp>
        <p:nvSpPr>
          <p:cNvPr id="17413" name="文本框 17412"/>
          <p:cNvSpPr txBox="1"/>
          <p:nvPr>
            <p:custDataLst>
              <p:tags r:id="rId4"/>
            </p:custDataLst>
          </p:nvPr>
        </p:nvSpPr>
        <p:spPr>
          <a:xfrm>
            <a:off x="6794500" y="3643313"/>
            <a:ext cx="2170113" cy="5191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化学能</a:t>
            </a:r>
          </a:p>
        </p:txBody>
      </p:sp>
      <p:sp>
        <p:nvSpPr>
          <p:cNvPr id="17414" name="文本框 17413"/>
          <p:cNvSpPr txBox="1"/>
          <p:nvPr>
            <p:custDataLst>
              <p:tags r:id="rId5"/>
            </p:custDataLst>
          </p:nvPr>
        </p:nvSpPr>
        <p:spPr>
          <a:xfrm>
            <a:off x="5965825" y="3125788"/>
            <a:ext cx="541338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电</a:t>
            </a:r>
          </a:p>
        </p:txBody>
      </p:sp>
      <p:sp>
        <p:nvSpPr>
          <p:cNvPr id="17415" name="文本框 17414"/>
          <p:cNvSpPr txBox="1"/>
          <p:nvPr>
            <p:custDataLst>
              <p:tags r:id="rId6"/>
            </p:custDataLst>
          </p:nvPr>
        </p:nvSpPr>
        <p:spPr>
          <a:xfrm>
            <a:off x="6745288" y="2574925"/>
            <a:ext cx="539750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内</a:t>
            </a:r>
          </a:p>
        </p:txBody>
      </p:sp>
      <p:sp>
        <p:nvSpPr>
          <p:cNvPr id="17416" name="文本框 17415"/>
          <p:cNvSpPr txBox="1"/>
          <p:nvPr>
            <p:custDataLst>
              <p:tags r:id="rId7"/>
            </p:custDataLst>
          </p:nvPr>
        </p:nvSpPr>
        <p:spPr>
          <a:xfrm>
            <a:off x="3413125" y="2047875"/>
            <a:ext cx="539750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2" grpId="0"/>
      <p:bldP spid="17413" grpId="0"/>
      <p:bldP spid="17414" grpId="0"/>
      <p:bldP spid="17415" grpId="0"/>
      <p:bldP spid="174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18433"/>
          <p:cNvSpPr txBox="1"/>
          <p:nvPr>
            <p:custDataLst>
              <p:tags r:id="rId1"/>
            </p:custDataLst>
          </p:nvPr>
        </p:nvSpPr>
        <p:spPr>
          <a:xfrm>
            <a:off x="466725" y="763588"/>
            <a:ext cx="8353425" cy="42259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3、太阳能可以直接利用，下列装置中把太阳能转化成内能的是（  ）。把太阳能转化成电能的是 （  ）。</a:t>
            </a:r>
            <a:b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A.硅光电池            C.太阳集热器</a:t>
            </a:r>
            <a:b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B.太阳灶            　D.太阳能电站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4、当今人类利用的常规能源是（  ），新能源是（   ）。</a:t>
            </a:r>
            <a:b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A.化石燃料    B.太阳能    C.核能      D.电能</a:t>
            </a:r>
          </a:p>
        </p:txBody>
      </p:sp>
      <p:sp>
        <p:nvSpPr>
          <p:cNvPr id="18435" name="文本框 18434"/>
          <p:cNvSpPr txBox="1"/>
          <p:nvPr>
            <p:custDataLst>
              <p:tags r:id="rId2"/>
            </p:custDataLst>
          </p:nvPr>
        </p:nvSpPr>
        <p:spPr>
          <a:xfrm>
            <a:off x="2593975" y="1360488"/>
            <a:ext cx="69532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CB</a:t>
            </a:r>
          </a:p>
        </p:txBody>
      </p:sp>
      <p:sp>
        <p:nvSpPr>
          <p:cNvPr id="18436" name="文本框 18435"/>
          <p:cNvSpPr txBox="1"/>
          <p:nvPr>
            <p:custDataLst>
              <p:tags r:id="rId3"/>
            </p:custDataLst>
          </p:nvPr>
        </p:nvSpPr>
        <p:spPr>
          <a:xfrm>
            <a:off x="819150" y="1878013"/>
            <a:ext cx="69532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AD</a:t>
            </a:r>
          </a:p>
        </p:txBody>
      </p:sp>
      <p:sp>
        <p:nvSpPr>
          <p:cNvPr id="18437" name="文本框 18436"/>
          <p:cNvSpPr txBox="1"/>
          <p:nvPr>
            <p:custDataLst>
              <p:tags r:id="rId4"/>
            </p:custDataLst>
          </p:nvPr>
        </p:nvSpPr>
        <p:spPr>
          <a:xfrm>
            <a:off x="900113" y="3932238"/>
            <a:ext cx="69532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BC</a:t>
            </a:r>
          </a:p>
        </p:txBody>
      </p:sp>
      <p:sp>
        <p:nvSpPr>
          <p:cNvPr id="18438" name="文本框 18437"/>
          <p:cNvSpPr txBox="1"/>
          <p:nvPr>
            <p:custDataLst>
              <p:tags r:id="rId5"/>
            </p:custDataLst>
          </p:nvPr>
        </p:nvSpPr>
        <p:spPr>
          <a:xfrm>
            <a:off x="5580063" y="3357563"/>
            <a:ext cx="69532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/>
      <p:bldP spid="18436" grpId="0"/>
      <p:bldP spid="18437" grpId="0"/>
      <p:bldP spid="184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文本框 100"/>
          <p:cNvSpPr txBox="1"/>
          <p:nvPr>
            <p:custDataLst>
              <p:tags r:id="rId1"/>
            </p:custDataLst>
          </p:nvPr>
        </p:nvSpPr>
        <p:spPr>
          <a:xfrm>
            <a:off x="363538" y="1006475"/>
            <a:ext cx="8416925" cy="35766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100" b="1">
                <a:latin typeface="宋体" panose="02010600030101010101" pitchFamily="2" charset="-122"/>
                <a:ea typeface="宋体" panose="02010600030101010101" pitchFamily="2" charset="-122"/>
              </a:rPr>
              <a:t>17</a:t>
            </a:r>
            <a:r>
              <a:rPr lang="zh-CN" altLang="en-US" sz="2100" b="1">
                <a:latin typeface="宋体" panose="02010600030101010101" pitchFamily="2" charset="-122"/>
                <a:ea typeface="宋体" panose="02010600030101010101" pitchFamily="2" charset="-122"/>
              </a:rPr>
              <a:t>、如图所示是某医院的应急供电线路示意图．柴油发电机到用电区的输电线路所用导线单位长度的电阻为</a:t>
            </a:r>
            <a:r>
              <a:rPr lang="en-US" altLang="zh-CN" sz="2100" b="1">
                <a:latin typeface="Times New Roman" panose="02020603050405020304" charset="0"/>
                <a:ea typeface="宋体" panose="02010600030101010101" pitchFamily="2" charset="-122"/>
              </a:rPr>
              <a:t>5</a:t>
            </a:r>
            <a:r>
              <a:rPr lang="en-US" altLang="zh-CN" sz="2100" b="1"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  <a:r>
              <a:rPr lang="en-US" altLang="zh-CN" sz="2100" b="1">
                <a:latin typeface="Times New Roman" panose="02020603050405020304" charset="0"/>
                <a:ea typeface="宋体" panose="02010600030101010101" pitchFamily="2" charset="-122"/>
              </a:rPr>
              <a:t>10</a:t>
            </a:r>
            <a:r>
              <a:rPr lang="zh-CN" altLang="en-US" sz="2100" b="1" baseline="30000">
                <a:latin typeface="宋体" panose="02010600030101010101" pitchFamily="2" charset="-122"/>
                <a:ea typeface="宋体" panose="02010600030101010101" pitchFamily="2" charset="-122"/>
              </a:rPr>
              <a:t>﹣</a:t>
            </a:r>
            <a:r>
              <a:rPr lang="en-US" altLang="zh-CN" sz="2100" b="1" baseline="30000">
                <a:latin typeface="Times New Roman" panose="02020603050405020304" charset="0"/>
                <a:ea typeface="宋体" panose="02010600030101010101" pitchFamily="2" charset="-122"/>
              </a:rPr>
              <a:t>4</a:t>
            </a:r>
            <a:r>
              <a:rPr lang="en-US" altLang="zh-CN" sz="2100" b="1">
                <a:latin typeface="宋体" panose="02010600030101010101" pitchFamily="2" charset="-122"/>
                <a:ea typeface="宋体" panose="02010600030101010101" pitchFamily="2" charset="-122"/>
              </a:rPr>
              <a:t>Ω</a:t>
            </a:r>
            <a:r>
              <a:rPr lang="en-US" altLang="zh-CN" sz="2100" b="1">
                <a:latin typeface="Times New Roman" panose="02020603050405020304" charset="0"/>
                <a:ea typeface="宋体" panose="02010600030101010101" pitchFamily="2" charset="-122"/>
              </a:rPr>
              <a:t>/m</a:t>
            </a:r>
            <a:r>
              <a:rPr lang="zh-CN" altLang="en-US" sz="2100" b="1">
                <a:latin typeface="宋体" panose="02010600030101010101" pitchFamily="2" charset="-122"/>
                <a:ea typeface="宋体" panose="02010600030101010101" pitchFamily="2" charset="-122"/>
              </a:rPr>
              <a:t>，柴油发电机的输出电压为</a:t>
            </a:r>
            <a:r>
              <a:rPr lang="en-US" altLang="zh-CN" sz="2100" b="1">
                <a:latin typeface="Times New Roman" panose="02020603050405020304" charset="0"/>
                <a:ea typeface="宋体" panose="02010600030101010101" pitchFamily="2" charset="-122"/>
              </a:rPr>
              <a:t>260V</a:t>
            </a:r>
            <a:r>
              <a:rPr lang="zh-CN" altLang="en-US" sz="2100" b="1">
                <a:latin typeface="宋体" panose="02010600030101010101" pitchFamily="2" charset="-122"/>
                <a:ea typeface="宋体" panose="02010600030101010101" pitchFamily="2" charset="-122"/>
              </a:rPr>
              <a:t>．用电区内每个用电器的额定电压均为</a:t>
            </a:r>
            <a:r>
              <a:rPr lang="en-US" altLang="zh-CN" sz="2100" b="1">
                <a:latin typeface="Times New Roman" panose="02020603050405020304" charset="0"/>
                <a:ea typeface="宋体" panose="02010600030101010101" pitchFamily="2" charset="-122"/>
              </a:rPr>
              <a:t>220V</a:t>
            </a:r>
            <a:r>
              <a:rPr lang="zh-CN" altLang="en-US" sz="2100" b="1">
                <a:latin typeface="宋体" panose="02010600030101010101" pitchFamily="2" charset="-122"/>
                <a:ea typeface="宋体" panose="02010600030101010101" pitchFamily="2" charset="-122"/>
              </a:rPr>
              <a:t>，总功率为</a:t>
            </a:r>
            <a:r>
              <a:rPr lang="en-US" altLang="zh-CN" sz="2100" b="1">
                <a:latin typeface="Times New Roman" panose="02020603050405020304" charset="0"/>
                <a:ea typeface="宋体" panose="02010600030101010101" pitchFamily="2" charset="-122"/>
              </a:rPr>
              <a:t>44kW</a:t>
            </a:r>
            <a:r>
              <a:rPr lang="zh-CN" altLang="en-US" sz="2100" b="1">
                <a:latin typeface="宋体" panose="02010600030101010101" pitchFamily="2" charset="-122"/>
                <a:ea typeface="宋体" panose="02010600030101010101" pitchFamily="2" charset="-122"/>
              </a:rPr>
              <a:t>，当这些用电器都正常工作时，求：</a:t>
            </a:r>
          </a:p>
          <a:p>
            <a:pPr>
              <a:lnSpc>
                <a:spcPct val="120000"/>
              </a:lnSpc>
            </a:pPr>
            <a:r>
              <a:rPr lang="zh-CN" altLang="en-US" sz="2100" b="1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100" b="1">
                <a:latin typeface="Times New Roman" panose="02020603050405020304" charset="0"/>
                <a:ea typeface="宋体" panose="02010600030101010101" pitchFamily="2" charset="-122"/>
              </a:rPr>
              <a:t>1</a:t>
            </a:r>
            <a:r>
              <a:rPr lang="zh-CN" altLang="en-US" sz="2100" b="1">
                <a:latin typeface="宋体" panose="02010600030101010101" pitchFamily="2" charset="-122"/>
                <a:ea typeface="宋体" panose="02010600030101010101" pitchFamily="2" charset="-122"/>
              </a:rPr>
              <a:t>）输电线路中的电流多大？</a:t>
            </a:r>
          </a:p>
          <a:p>
            <a:pPr>
              <a:lnSpc>
                <a:spcPct val="120000"/>
              </a:lnSpc>
            </a:pPr>
            <a:r>
              <a:rPr lang="zh-CN" altLang="en-US" sz="2100" b="1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100" b="1"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zh-CN" altLang="en-US" sz="2100" b="1">
                <a:latin typeface="宋体" panose="02010600030101010101" pitchFamily="2" charset="-122"/>
                <a:ea typeface="宋体" panose="02010600030101010101" pitchFamily="2" charset="-122"/>
              </a:rPr>
              <a:t>）输电线路损失的电功率是多少？</a:t>
            </a:r>
          </a:p>
          <a:p>
            <a:pPr>
              <a:lnSpc>
                <a:spcPct val="120000"/>
              </a:lnSpc>
            </a:pPr>
            <a:r>
              <a:rPr lang="zh-CN" altLang="en-US" sz="2100" b="1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100" b="1">
                <a:latin typeface="Times New Roman" panose="02020603050405020304" charset="0"/>
                <a:ea typeface="宋体" panose="02010600030101010101" pitchFamily="2" charset="-122"/>
              </a:rPr>
              <a:t>3</a:t>
            </a:r>
            <a:r>
              <a:rPr lang="zh-CN" altLang="en-US" sz="2100" b="1">
                <a:latin typeface="宋体" panose="02010600030101010101" pitchFamily="2" charset="-122"/>
                <a:ea typeface="宋体" panose="02010600030101010101" pitchFamily="2" charset="-122"/>
              </a:rPr>
              <a:t>）发电机与用电区间的距离？</a:t>
            </a:r>
          </a:p>
          <a:p>
            <a:pPr>
              <a:lnSpc>
                <a:spcPct val="120000"/>
              </a:lnSpc>
            </a:pPr>
            <a:r>
              <a:rPr lang="zh-CN" altLang="en-US" sz="2100" b="1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100" b="1">
                <a:latin typeface="Times New Roman" panose="02020603050405020304" charset="0"/>
                <a:ea typeface="宋体" panose="02010600030101010101" pitchFamily="2" charset="-122"/>
              </a:rPr>
              <a:t>4</a:t>
            </a:r>
            <a:r>
              <a:rPr lang="zh-CN" altLang="en-US" sz="2100" b="1">
                <a:latin typeface="宋体" panose="02010600030101010101" pitchFamily="2" charset="-122"/>
                <a:ea typeface="宋体" panose="02010600030101010101" pitchFamily="2" charset="-122"/>
              </a:rPr>
              <a:t>）若应急供电</a:t>
            </a:r>
            <a:r>
              <a:rPr lang="en-US" altLang="zh-CN" sz="2100" b="1">
                <a:latin typeface="Times New Roman" panose="02020603050405020304" charset="0"/>
                <a:ea typeface="宋体" panose="02010600030101010101" pitchFamily="2" charset="-122"/>
              </a:rPr>
              <a:t>1</a:t>
            </a:r>
            <a:r>
              <a:rPr lang="zh-CN" altLang="en-US" sz="2100" b="1">
                <a:latin typeface="宋体" panose="02010600030101010101" pitchFamily="2" charset="-122"/>
                <a:ea typeface="宋体" panose="02010600030101010101" pitchFamily="2" charset="-122"/>
              </a:rPr>
              <a:t>小时，发电机效率为</a:t>
            </a:r>
            <a:r>
              <a:rPr lang="en-US" altLang="zh-CN" sz="2100" b="1">
                <a:latin typeface="Times New Roman" panose="02020603050405020304" charset="0"/>
                <a:ea typeface="宋体" panose="02010600030101010101" pitchFamily="2" charset="-122"/>
              </a:rPr>
              <a:t>30%</a:t>
            </a:r>
            <a:r>
              <a:rPr lang="zh-CN" altLang="en-US" sz="2100" b="1">
                <a:latin typeface="宋体" panose="02010600030101010101" pitchFamily="2" charset="-122"/>
                <a:ea typeface="宋体" panose="02010600030101010101" pitchFamily="2" charset="-122"/>
              </a:rPr>
              <a:t>，医院最少需要准备</a:t>
            </a:r>
          </a:p>
          <a:p>
            <a:pPr>
              <a:lnSpc>
                <a:spcPct val="120000"/>
              </a:lnSpc>
            </a:pPr>
            <a:r>
              <a:rPr lang="zh-CN" altLang="en-US" sz="2100" b="1">
                <a:latin typeface="宋体" panose="02010600030101010101" pitchFamily="2" charset="-122"/>
                <a:ea typeface="宋体" panose="02010600030101010101" pitchFamily="2" charset="-122"/>
              </a:rPr>
              <a:t>多少柴油？（柴油的热值为</a:t>
            </a:r>
            <a:r>
              <a:rPr lang="en-US" altLang="zh-CN" sz="2100" b="1">
                <a:latin typeface="Times New Roman" panose="02020603050405020304" charset="0"/>
                <a:ea typeface="宋体" panose="02010600030101010101" pitchFamily="2" charset="-122"/>
              </a:rPr>
              <a:t>4.0</a:t>
            </a:r>
            <a:r>
              <a:rPr lang="en-US" altLang="zh-CN" sz="2100" b="1"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  <a:r>
              <a:rPr lang="en-US" altLang="zh-CN" sz="2100" b="1">
                <a:latin typeface="Times New Roman" panose="02020603050405020304" charset="0"/>
                <a:ea typeface="宋体" panose="02010600030101010101" pitchFamily="2" charset="-122"/>
              </a:rPr>
              <a:t>10</a:t>
            </a:r>
            <a:r>
              <a:rPr lang="en-US" altLang="zh-CN" sz="2100" b="1" baseline="30000">
                <a:latin typeface="Times New Roman" panose="02020603050405020304" charset="0"/>
                <a:ea typeface="宋体" panose="02010600030101010101" pitchFamily="2" charset="-122"/>
              </a:rPr>
              <a:t>7</a:t>
            </a:r>
            <a:r>
              <a:rPr lang="en-US" altLang="zh-CN" sz="2100" b="1">
                <a:latin typeface="Times New Roman" panose="02020603050405020304" charset="0"/>
                <a:ea typeface="宋体" panose="02010600030101010101" pitchFamily="2" charset="-122"/>
              </a:rPr>
              <a:t>J/kg</a:t>
            </a:r>
            <a:r>
              <a:rPr lang="zh-CN" altLang="en-US" sz="2100" b="1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zh-CN" altLang="en-US" sz="21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5362" name="图片 3"/>
          <p:cNvPicPr/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756275" y="4346575"/>
            <a:ext cx="2928938" cy="1482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文本框 19457"/>
          <p:cNvSpPr txBox="1"/>
          <p:nvPr>
            <p:custDataLst>
              <p:tags r:id="rId1"/>
            </p:custDataLst>
          </p:nvPr>
        </p:nvSpPr>
        <p:spPr>
          <a:xfrm>
            <a:off x="250825" y="476250"/>
            <a:ext cx="8355013" cy="41148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太阳能被称为21世纪能源。太阳能汽车是利用太阳能电池将接收到的太阳能转化为电能，再利用电动机来驱动的一种新型汽车，如图有一辆太阳能的试验车，车上的太阳能电池板的有效面积S=8m</a:t>
            </a:r>
            <a:r>
              <a:rPr lang="zh-CN" altLang="en-US" sz="2400" b="1" baseline="3000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。在晴朗的天气里，太阳光垂直照射到电池板每平方米面积上的辐射功率P=1kW，电池板产生的电压U=120V，对车上的电动机提供I=10A的电流。 </a:t>
            </a:r>
          </a:p>
          <a:p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（1）太阳能电池将太阳能转化为电能的效率是多少？ </a:t>
            </a:r>
          </a:p>
          <a:p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（2）若此辆车的电动机将电能最终转化为机械能的效率是75%，汽车在水平路面上匀速行驶时，牵引力为120N，则汽车行驶的速度有多大？</a:t>
            </a:r>
          </a:p>
          <a:p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6386" name="图片 19458" descr="U257P33T148D66036F2100DT2004110111073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72000" y="3789363"/>
            <a:ext cx="3870325" cy="28082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20481"/>
          <p:cNvSpPr txBox="1"/>
          <p:nvPr>
            <p:custDataLst>
              <p:tags r:id="rId1"/>
            </p:custDataLst>
          </p:nvPr>
        </p:nvSpPr>
        <p:spPr>
          <a:xfrm>
            <a:off x="755650" y="2133600"/>
            <a:ext cx="8066088" cy="11890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2、一辆汽车，发动机的输出功率是29.4kW，热机效率为20％，它带有16千克汽油，如果车速60km/h，它能行驶多远？（汽油的热值为4.6×10</a:t>
            </a:r>
            <a:r>
              <a:rPr lang="zh-CN" altLang="en-US" sz="2400" b="1" baseline="30000">
                <a:latin typeface="Arial" panose="020B0604020202020204" pitchFamily="34" charset="0"/>
                <a:ea typeface="宋体" panose="02010600030101010101" pitchFamily="2" charset="-122"/>
              </a:rPr>
              <a:t>7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J/kg </a:t>
            </a:r>
          </a:p>
        </p:txBody>
      </p:sp>
      <p:sp>
        <p:nvSpPr>
          <p:cNvPr id="20483" name="文本框 20482"/>
          <p:cNvSpPr txBox="1"/>
          <p:nvPr>
            <p:custDataLst>
              <p:tags r:id="rId2"/>
            </p:custDataLst>
          </p:nvPr>
        </p:nvSpPr>
        <p:spPr>
          <a:xfrm>
            <a:off x="682625" y="3363913"/>
            <a:ext cx="7921625" cy="30178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16kg汽油完全燃烧释放出的热量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  <a:p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       Q</a:t>
            </a:r>
            <a:r>
              <a:rPr lang="zh-CN" altLang="en-US" sz="2400" b="1" baseline="-25000">
                <a:latin typeface="Arial" panose="020B0604020202020204" pitchFamily="34" charset="0"/>
                <a:ea typeface="宋体" panose="02010600030101010101" pitchFamily="2" charset="-122"/>
              </a:rPr>
              <a:t>放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=qm= 4.6×10</a:t>
            </a:r>
            <a:r>
              <a:rPr lang="zh-CN" altLang="en-US" sz="2400" b="1" baseline="30000">
                <a:latin typeface="Arial" panose="020B0604020202020204" pitchFamily="34" charset="0"/>
                <a:ea typeface="宋体" panose="02010600030101010101" pitchFamily="2" charset="-122"/>
              </a:rPr>
              <a:t>7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 J /kg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×16kg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= 7.36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×1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r>
              <a:rPr lang="zh-CN" altLang="en-US" sz="2400" b="1" baseline="30000">
                <a:latin typeface="Arial" panose="020B0604020202020204" pitchFamily="34" charset="0"/>
                <a:ea typeface="宋体" panose="02010600030101010101" pitchFamily="2" charset="-122"/>
              </a:rPr>
              <a:t>8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 J</a:t>
            </a:r>
          </a:p>
          <a:p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则用于发动机做有用功的能量</a:t>
            </a:r>
          </a:p>
          <a:p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       W</a:t>
            </a:r>
            <a:r>
              <a:rPr lang="zh-CN" altLang="en-US" sz="2400" b="1" baseline="-25000">
                <a:latin typeface="Arial" panose="020B0604020202020204" pitchFamily="34" charset="0"/>
                <a:ea typeface="宋体" panose="02010600030101010101" pitchFamily="2" charset="-122"/>
              </a:rPr>
              <a:t>有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 = Q放.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η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=7.36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×1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r>
              <a:rPr lang="zh-CN" altLang="en-US" sz="2400" b="1" baseline="30000">
                <a:latin typeface="Arial" panose="020B0604020202020204" pitchFamily="34" charset="0"/>
                <a:ea typeface="宋体" panose="02010600030101010101" pitchFamily="2" charset="-122"/>
              </a:rPr>
              <a:t>8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J×20% = 1.472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×1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r>
              <a:rPr lang="zh-CN" altLang="en-US" sz="2400" b="1" baseline="30000">
                <a:latin typeface="Arial" panose="020B0604020202020204" pitchFamily="34" charset="0"/>
                <a:ea typeface="宋体" panose="02010600030101010101" pitchFamily="2" charset="-122"/>
              </a:rPr>
              <a:t>8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 J</a:t>
            </a:r>
          </a:p>
          <a:p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则这些能量可以维持发动机工作的时间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  <a:p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        t=w</a:t>
            </a:r>
            <a:r>
              <a:rPr lang="zh-CN" altLang="en-US" sz="2400" b="1" baseline="-25000">
                <a:latin typeface="Arial" panose="020B0604020202020204" pitchFamily="34" charset="0"/>
                <a:ea typeface="宋体" panose="02010600030101010101" pitchFamily="2" charset="-122"/>
              </a:rPr>
              <a:t>有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/p= 1.472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×1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r>
              <a:rPr lang="zh-CN" altLang="en-US" sz="2400" b="1" baseline="30000">
                <a:latin typeface="Arial" panose="020B0604020202020204" pitchFamily="34" charset="0"/>
                <a:ea typeface="宋体" panose="02010600030101010101" pitchFamily="2" charset="-122"/>
              </a:rPr>
              <a:t>8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J/(29.4×10</a:t>
            </a:r>
            <a:r>
              <a:rPr lang="zh-CN" altLang="en-US" sz="2400" b="1" baseline="3000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W)= 1.4 h</a:t>
            </a:r>
          </a:p>
          <a:p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所以行驶的距离</a:t>
            </a:r>
          </a:p>
          <a:p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       s=vt = 1.4h×60Km/h = 84 km </a:t>
            </a:r>
          </a:p>
        </p:txBody>
      </p:sp>
      <p:sp>
        <p:nvSpPr>
          <p:cNvPr id="17411" name="文本框 20483"/>
          <p:cNvSpPr txBox="1"/>
          <p:nvPr>
            <p:custDataLst>
              <p:tags r:id="rId3"/>
            </p:custDataLst>
          </p:nvPr>
        </p:nvSpPr>
        <p:spPr>
          <a:xfrm>
            <a:off x="755650" y="620713"/>
            <a:ext cx="6881813" cy="11890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1、一个汽油机转速是10R/s,每一个冲程活塞在气缸内移动的体积为3dm</a:t>
            </a:r>
            <a:r>
              <a:rPr lang="zh-CN" altLang="en-US" sz="2400" b="1" baseline="3000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,燃气对活塞的压强为5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×10</a:t>
            </a:r>
            <a:r>
              <a:rPr lang="zh-CN" altLang="en-US" sz="2400" b="1" baseline="3000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5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pa,则这个汽油机的功率是多少？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火灾.avi" descr="火灾">
            <a:hlinkClick r:id="" action="ppaction://media"/>
          </p:cNvPr>
          <p:cNvPicPr>
            <a:picLocks noChangeAspect="1"/>
          </p:cNvPicPr>
          <p:nvPr>
            <a:vide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8313" y="1196975"/>
            <a:ext cx="8056562" cy="4530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25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530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雷击.avi" descr="雷击">
            <a:hlinkClick r:id="" action="ppaction://media"/>
          </p:cNvPr>
          <p:cNvPicPr>
            <a:picLocks noChangeAspect="1"/>
          </p:cNvPicPr>
          <p:nvPr>
            <a:vide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4938" y="987425"/>
            <a:ext cx="6408737" cy="48053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35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55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雪崩.avi" descr="雪崩">
            <a:hlinkClick r:id="" action="ppaction://media"/>
          </p:cNvPr>
          <p:cNvPicPr>
            <a:picLocks noChangeAspect="1"/>
          </p:cNvPicPr>
          <p:nvPr>
            <a:vide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60475" y="901700"/>
            <a:ext cx="6840538" cy="5003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45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7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578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文本框 6145"/>
          <p:cNvSpPr txBox="1"/>
          <p:nvPr>
            <p:custDataLst>
              <p:tags r:id="rId1"/>
            </p:custDataLst>
          </p:nvPr>
        </p:nvSpPr>
        <p:spPr>
          <a:xfrm>
            <a:off x="684213" y="1917700"/>
            <a:ext cx="7704137" cy="2530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自学提纲：</a:t>
            </a:r>
          </a:p>
          <a:p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1、为什么说太阳能本质上也是核能？</a:t>
            </a:r>
          </a:p>
          <a:p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2、为什么说太阳能是人类能源的宝库？</a:t>
            </a:r>
          </a:p>
          <a:p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3、你知道人类现在利用太阳能的主要方式有哪两种？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地震 .avi" descr="地震 ">
            <a:hlinkClick r:id="" action="ppaction://media"/>
          </p:cNvPr>
          <p:cNvPicPr>
            <a:picLocks noChangeAspect="1"/>
          </p:cNvPicPr>
          <p:nvPr>
            <a:vide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2413" y="685800"/>
            <a:ext cx="8351837" cy="5486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56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60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海啸~1.avi" descr="海啸~1">
            <a:hlinkClick r:id="" action="ppaction://media"/>
          </p:cNvPr>
          <p:cNvPicPr>
            <a:picLocks noChangeAspect="1"/>
          </p:cNvPicPr>
          <p:nvPr>
            <a:vide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9038" y="1000125"/>
            <a:ext cx="6624637" cy="4967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66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6626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文本框 27649"/>
          <p:cNvSpPr txBox="1"/>
          <p:nvPr>
            <p:custDataLst>
              <p:tags r:id="rId1"/>
            </p:custDataLst>
          </p:nvPr>
        </p:nvSpPr>
        <p:spPr>
          <a:xfrm>
            <a:off x="395288" y="1511300"/>
            <a:ext cx="8424862" cy="2286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1、在太阳内部，氢原子核在超高温下发生</a:t>
            </a:r>
            <a:r>
              <a:rPr lang="zh-CN" altLang="en-US" sz="2400" b="1" u="sng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，释放出巨大的</a:t>
            </a:r>
            <a:r>
              <a:rPr lang="zh-CN" altLang="en-US" sz="2400" b="1" u="sng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能</a:t>
            </a:r>
          </a:p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2、太阳能热水器是将太阳能转化为</a:t>
            </a:r>
            <a:r>
              <a:rPr lang="zh-CN" altLang="en-US" sz="2400" b="1" u="sng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能；太阳能硅光电池将太阳能转化为</a:t>
            </a:r>
            <a:r>
              <a:rPr lang="zh-CN" altLang="en-US" sz="2400" b="1" u="sng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能；在绿色植物的光合作用过程中太阳能被转化为</a:t>
            </a:r>
            <a:r>
              <a:rPr lang="zh-CN" altLang="en-US" sz="2400" b="1" u="sng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能</a:t>
            </a:r>
          </a:p>
        </p:txBody>
      </p:sp>
      <p:pic>
        <p:nvPicPr>
          <p:cNvPr id="27651" name="Picture 49" descr="课堂练习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266950" y="701675"/>
            <a:ext cx="4197350" cy="92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2" name="文本框 27651"/>
          <p:cNvSpPr txBox="1"/>
          <p:nvPr>
            <p:custDataLst>
              <p:tags r:id="rId3"/>
            </p:custDataLst>
          </p:nvPr>
        </p:nvSpPr>
        <p:spPr>
          <a:xfrm>
            <a:off x="6372225" y="1539875"/>
            <a:ext cx="7937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聚变</a:t>
            </a:r>
          </a:p>
        </p:txBody>
      </p:sp>
      <p:sp>
        <p:nvSpPr>
          <p:cNvPr id="27653" name="文本框 27652"/>
          <p:cNvSpPr txBox="1"/>
          <p:nvPr>
            <p:custDataLst>
              <p:tags r:id="rId4"/>
            </p:custDataLst>
          </p:nvPr>
        </p:nvSpPr>
        <p:spPr>
          <a:xfrm>
            <a:off x="3419475" y="3292475"/>
            <a:ext cx="10985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化学能</a:t>
            </a:r>
          </a:p>
        </p:txBody>
      </p:sp>
      <p:sp>
        <p:nvSpPr>
          <p:cNvPr id="27654" name="文本框 27653"/>
          <p:cNvSpPr txBox="1"/>
          <p:nvPr>
            <p:custDataLst>
              <p:tags r:id="rId5"/>
            </p:custDataLst>
          </p:nvPr>
        </p:nvSpPr>
        <p:spPr>
          <a:xfrm>
            <a:off x="3779838" y="2908300"/>
            <a:ext cx="487362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电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5" name="文本框 27654"/>
          <p:cNvSpPr txBox="1"/>
          <p:nvPr>
            <p:custDataLst>
              <p:tags r:id="rId6"/>
            </p:custDataLst>
          </p:nvPr>
        </p:nvSpPr>
        <p:spPr>
          <a:xfrm>
            <a:off x="5740400" y="2430463"/>
            <a:ext cx="48736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内</a:t>
            </a:r>
          </a:p>
        </p:txBody>
      </p:sp>
      <p:sp>
        <p:nvSpPr>
          <p:cNvPr id="27656" name="文本框 27655"/>
          <p:cNvSpPr txBox="1"/>
          <p:nvPr>
            <p:custDataLst>
              <p:tags r:id="rId7"/>
            </p:custDataLst>
          </p:nvPr>
        </p:nvSpPr>
        <p:spPr>
          <a:xfrm>
            <a:off x="2266950" y="1989138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2" grpId="0"/>
      <p:bldP spid="27653" grpId="0"/>
      <p:bldP spid="27654" grpId="0"/>
      <p:bldP spid="27655" grpId="0"/>
      <p:bldP spid="2765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文本框 28673"/>
          <p:cNvSpPr txBox="1"/>
          <p:nvPr>
            <p:custDataLst>
              <p:tags r:id="rId1"/>
            </p:custDataLst>
          </p:nvPr>
        </p:nvSpPr>
        <p:spPr>
          <a:xfrm>
            <a:off x="323850" y="1841500"/>
            <a:ext cx="8353425" cy="27241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3、太阳能可以直接利用，下列装置中把太阳能转化成内能的是（  ）。把太阳能转化成电能的是 （  ）。</a:t>
            </a:r>
            <a:b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A.硅光电池            C.太阳集热器</a:t>
            </a:r>
            <a:b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B.太阳灶            　D.太阳能电站</a:t>
            </a:r>
          </a:p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4、当今人类利用的常规能源是（  ），新能源是（   ）。</a:t>
            </a:r>
            <a:b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A.化石燃料    B.太阳能    C.核能        D.电能</a:t>
            </a:r>
          </a:p>
        </p:txBody>
      </p:sp>
      <p:sp>
        <p:nvSpPr>
          <p:cNvPr id="28675" name="文本框 28674"/>
          <p:cNvSpPr txBox="1"/>
          <p:nvPr>
            <p:custDataLst>
              <p:tags r:id="rId2"/>
            </p:custDataLst>
          </p:nvPr>
        </p:nvSpPr>
        <p:spPr>
          <a:xfrm>
            <a:off x="850900" y="2344738"/>
            <a:ext cx="62388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CB</a:t>
            </a:r>
          </a:p>
        </p:txBody>
      </p:sp>
      <p:sp>
        <p:nvSpPr>
          <p:cNvPr id="28676" name="文本框 28675"/>
          <p:cNvSpPr txBox="1"/>
          <p:nvPr>
            <p:custDataLst>
              <p:tags r:id="rId3"/>
            </p:custDataLst>
          </p:nvPr>
        </p:nvSpPr>
        <p:spPr>
          <a:xfrm>
            <a:off x="5603875" y="2319338"/>
            <a:ext cx="62388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AD</a:t>
            </a:r>
          </a:p>
        </p:txBody>
      </p:sp>
      <p:sp>
        <p:nvSpPr>
          <p:cNvPr id="28677" name="文本框 28676"/>
          <p:cNvSpPr txBox="1"/>
          <p:nvPr>
            <p:custDataLst>
              <p:tags r:id="rId4"/>
            </p:custDataLst>
          </p:nvPr>
        </p:nvSpPr>
        <p:spPr>
          <a:xfrm>
            <a:off x="7235825" y="3644900"/>
            <a:ext cx="62388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BC</a:t>
            </a:r>
          </a:p>
        </p:txBody>
      </p:sp>
      <p:sp>
        <p:nvSpPr>
          <p:cNvPr id="28678" name="文本框 28677"/>
          <p:cNvSpPr txBox="1"/>
          <p:nvPr>
            <p:custDataLst>
              <p:tags r:id="rId5"/>
            </p:custDataLst>
          </p:nvPr>
        </p:nvSpPr>
        <p:spPr>
          <a:xfrm>
            <a:off x="4716463" y="3644900"/>
            <a:ext cx="623887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AD</a:t>
            </a:r>
          </a:p>
        </p:txBody>
      </p:sp>
      <p:pic>
        <p:nvPicPr>
          <p:cNvPr id="28679" name="New picture"/>
          <p:cNvPicPr/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833100" y="12115800"/>
            <a:ext cx="355600" cy="266700"/>
          </a:xfrm>
          <a:prstGeom prst="cub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/>
      <p:bldP spid="28676" grpId="0"/>
      <p:bldP spid="28677" grpId="0"/>
      <p:bldP spid="286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7" name="对象 8193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275013" y="981075"/>
          <a:ext cx="5253037" cy="517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r:id="rId5" imgW="2714625" imgH="2514600" progId="PBrush">
                  <p:embed/>
                </p:oleObj>
              </mc:Choice>
              <mc:Fallback>
                <p:oleObj r:id="rId5" imgW="2714625" imgH="2514600" progId="PBrush">
                  <p:embed/>
                  <p:pic>
                    <p:nvPicPr>
                      <p:cNvPr id="4097" name="对象 8193"/>
                      <p:cNvPicPr/>
                      <p:nvPr/>
                    </p:nvPicPr>
                    <p:blipFill>
                      <a:blip r:embed="rId6">
                        <a:lum bright="-17993" contrast="29999"/>
                      </a:blip>
                      <a:stretch>
                        <a:fillRect/>
                      </a:stretch>
                    </p:blipFill>
                    <p:spPr>
                      <a:xfrm>
                        <a:off x="3275013" y="981075"/>
                        <a:ext cx="5253037" cy="5172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文本框 8194"/>
          <p:cNvSpPr txBox="1"/>
          <p:nvPr>
            <p:custDataLst>
              <p:tags r:id="rId3"/>
            </p:custDataLst>
          </p:nvPr>
        </p:nvSpPr>
        <p:spPr>
          <a:xfrm>
            <a:off x="323850" y="2782888"/>
            <a:ext cx="273367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为什么说太阳是巨大的“核能火炉。”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9217" descr="太阳">
            <a:hlinkClick r:id="rId8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23850" y="476250"/>
            <a:ext cx="8424863" cy="2160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2" name="矩形 9218"/>
          <p:cNvSpPr/>
          <p:nvPr>
            <p:custDataLst>
              <p:tags r:id="rId2"/>
            </p:custDataLst>
          </p:nvPr>
        </p:nvSpPr>
        <p:spPr>
          <a:xfrm>
            <a:off x="339725" y="2559050"/>
            <a:ext cx="8424863" cy="2649538"/>
          </a:xfrm>
          <a:prstGeom prst="rect">
            <a:avLst/>
          </a:prstGeom>
          <a:noFill/>
          <a:ln w="9525">
            <a:noFill/>
          </a:ln>
          <a:effectLst>
            <a:outerShdw dist="35921" dir="2699999" sy="50000" kx="2003315" algn="bl" rotWithShape="0">
              <a:srgbClr val="C0C0C0"/>
            </a:outerShdw>
          </a:effectLst>
        </p:spPr>
        <p:txBody>
          <a:bodyPr wrap="square" anchor="ctr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    在太阳内部核心，温度高达1500万摄氏度；在太阳内部氢原子核在超高温度下聚变成氦核，释放出十分巨大的能量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——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太阳能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；因此可以说太阳的核心每时每刻都在发生氢弹爆炸，这比原子弹的威力更大。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因此也可以说太阳能本质是核能</a:t>
            </a:r>
          </a:p>
        </p:txBody>
      </p:sp>
      <p:sp>
        <p:nvSpPr>
          <p:cNvPr id="9220" name="文本框 9219"/>
          <p:cNvSpPr txBox="1"/>
          <p:nvPr>
            <p:custDataLst>
              <p:tags r:id="rId3"/>
            </p:custDataLst>
          </p:nvPr>
        </p:nvSpPr>
        <p:spPr>
          <a:xfrm>
            <a:off x="312738" y="5381625"/>
            <a:ext cx="2447925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太阳能的来源</a:t>
            </a:r>
          </a:p>
        </p:txBody>
      </p:sp>
      <p:sp>
        <p:nvSpPr>
          <p:cNvPr id="9221" name="文本框 9220"/>
          <p:cNvSpPr txBox="1"/>
          <p:nvPr>
            <p:custDataLst>
              <p:tags r:id="rId4"/>
            </p:custDataLst>
          </p:nvPr>
        </p:nvSpPr>
        <p:spPr>
          <a:xfrm>
            <a:off x="2698750" y="5084763"/>
            <a:ext cx="6326188" cy="11160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在太阳的核心，氢原子核在超高温下发生聚变成氦原子核，释放出巨大的核能</a:t>
            </a:r>
          </a:p>
        </p:txBody>
      </p:sp>
      <p:sp>
        <p:nvSpPr>
          <p:cNvPr id="9222" name="文本框 9221"/>
          <p:cNvSpPr txBox="1"/>
          <p:nvPr>
            <p:custDataLst>
              <p:tags r:id="rId5"/>
            </p:custDataLst>
          </p:nvPr>
        </p:nvSpPr>
        <p:spPr>
          <a:xfrm>
            <a:off x="307975" y="6205538"/>
            <a:ext cx="3400425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太阳能的传递方式：</a:t>
            </a:r>
          </a:p>
        </p:txBody>
      </p:sp>
      <p:sp>
        <p:nvSpPr>
          <p:cNvPr id="9223" name="文本框 9222"/>
          <p:cNvSpPr txBox="1"/>
          <p:nvPr>
            <p:custDataLst>
              <p:tags r:id="rId6"/>
            </p:custDataLst>
          </p:nvPr>
        </p:nvSpPr>
        <p:spPr>
          <a:xfrm>
            <a:off x="3708400" y="6235700"/>
            <a:ext cx="3400425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以热和光的形式辐射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9222" grpId="0"/>
      <p:bldP spid="9223" grpId="0"/>
      <p:bldP spid="922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0241"/>
          <p:cNvSpPr/>
          <p:nvPr>
            <p:custDataLst>
              <p:tags r:id="rId1"/>
            </p:custDataLst>
          </p:nvPr>
        </p:nvSpPr>
        <p:spPr>
          <a:xfrm>
            <a:off x="395288" y="763588"/>
            <a:ext cx="6262687" cy="5191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为什么说太阳能是人类能源的宝库？</a:t>
            </a:r>
          </a:p>
        </p:txBody>
      </p:sp>
      <p:sp>
        <p:nvSpPr>
          <p:cNvPr id="10243" name="文本框 10242"/>
          <p:cNvSpPr txBox="1"/>
          <p:nvPr>
            <p:custDataLst>
              <p:tags r:id="rId2"/>
            </p:custDataLst>
          </p:nvPr>
        </p:nvSpPr>
        <p:spPr>
          <a:xfrm>
            <a:off x="395288" y="1282700"/>
            <a:ext cx="8501062" cy="5603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人类离不开的化石能源、风能、水能都来源于太阳能</a:t>
            </a:r>
          </a:p>
        </p:txBody>
      </p:sp>
      <p:pic>
        <p:nvPicPr>
          <p:cNvPr id="10244" name="图片 1024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rcRect l="23701" t="47462" r="13947" b="32278"/>
          <a:stretch>
            <a:fillRect/>
          </a:stretch>
        </p:blipFill>
        <p:spPr>
          <a:xfrm>
            <a:off x="517525" y="2093913"/>
            <a:ext cx="8137525" cy="4176712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1024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11265"/>
          <p:cNvGrpSpPr/>
          <p:nvPr>
            <p:custDataLst>
              <p:tags r:id="rId1"/>
            </p:custDataLst>
          </p:nvPr>
        </p:nvGrpSpPr>
        <p:grpSpPr>
          <a:xfrm>
            <a:off x="323850" y="620713"/>
            <a:ext cx="8353425" cy="3816350"/>
            <a:chOff x="0" y="0"/>
            <a:chExt cx="12812" cy="4689"/>
          </a:xfrm>
        </p:grpSpPr>
        <p:pic>
          <p:nvPicPr>
            <p:cNvPr id="7170" name="图片 1126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/>
            <a:srcRect l="10609" t="70334" r="8621" b="9184"/>
            <a:stretch>
              <a:fillRect/>
            </a:stretch>
          </p:blipFill>
          <p:spPr>
            <a:xfrm>
              <a:off x="0" y="0"/>
              <a:ext cx="12812" cy="4685"/>
            </a:xfrm>
            <a:prstGeom prst="rect">
              <a:avLst/>
            </a:prstGeom>
            <a:noFill/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7171" name="文本框 11267"/>
            <p:cNvSpPr txBox="1"/>
            <p:nvPr>
              <p:custDataLst>
                <p:tags r:id="rId4"/>
              </p:custDataLst>
            </p:nvPr>
          </p:nvSpPr>
          <p:spPr>
            <a:xfrm>
              <a:off x="3968" y="3969"/>
              <a:ext cx="4299" cy="7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400" b="1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石油天然气的形成</a:t>
              </a:r>
            </a:p>
          </p:txBody>
        </p:sp>
      </p:grpSp>
      <p:sp>
        <p:nvSpPr>
          <p:cNvPr id="11269" name="文本框 11268"/>
          <p:cNvSpPr txBox="1"/>
          <p:nvPr>
            <p:custDataLst>
              <p:tags r:id="rId2"/>
            </p:custDataLst>
          </p:nvPr>
        </p:nvSpPr>
        <p:spPr>
          <a:xfrm>
            <a:off x="611188" y="4725988"/>
            <a:ext cx="8353425" cy="9445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今天我们开采化石能源获取能量，实际上是在开采上亿年前地球所接收的太阳能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12289" descr="图片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l="18796" t="29723" r="16121" b="9128"/>
          <a:stretch>
            <a:fillRect/>
          </a:stretch>
        </p:blipFill>
        <p:spPr>
          <a:xfrm>
            <a:off x="2627313" y="909638"/>
            <a:ext cx="6121400" cy="4897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文本框 12290"/>
          <p:cNvSpPr txBox="1"/>
          <p:nvPr>
            <p:custDataLst>
              <p:tags r:id="rId2"/>
            </p:custDataLst>
          </p:nvPr>
        </p:nvSpPr>
        <p:spPr>
          <a:xfrm>
            <a:off x="323850" y="836613"/>
            <a:ext cx="2301875" cy="30765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根据如图说明太阳辐射到地球的能量的利用、转化的情况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文本框 13313"/>
          <p:cNvSpPr txBox="1"/>
          <p:nvPr>
            <p:custDataLst>
              <p:tags r:id="rId1"/>
            </p:custDataLst>
          </p:nvPr>
        </p:nvSpPr>
        <p:spPr>
          <a:xfrm>
            <a:off x="468313" y="765175"/>
            <a:ext cx="3816350" cy="517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太阳能的利用</a:t>
            </a:r>
          </a:p>
        </p:txBody>
      </p:sp>
      <p:sp>
        <p:nvSpPr>
          <p:cNvPr id="13315" name="文本框 13314"/>
          <p:cNvSpPr txBox="1"/>
          <p:nvPr>
            <p:custDataLst>
              <p:tags r:id="rId2"/>
            </p:custDataLst>
          </p:nvPr>
        </p:nvSpPr>
        <p:spPr>
          <a:xfrm>
            <a:off x="827088" y="1412875"/>
            <a:ext cx="4465637" cy="517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（1）间接利用太阳能</a:t>
            </a:r>
          </a:p>
        </p:txBody>
      </p:sp>
      <p:sp>
        <p:nvSpPr>
          <p:cNvPr id="13316" name="文本框 13315"/>
          <p:cNvSpPr txBox="1"/>
          <p:nvPr>
            <p:custDataLst>
              <p:tags r:id="rId3"/>
            </p:custDataLst>
          </p:nvPr>
        </p:nvSpPr>
        <p:spPr>
          <a:xfrm>
            <a:off x="900113" y="2060575"/>
            <a:ext cx="7327900" cy="9461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煤、石油、天然气化石能源，水能和风能都是间接在利用太阳能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14337"/>
          <p:cNvSpPr txBox="1"/>
          <p:nvPr>
            <p:custDataLst>
              <p:tags r:id="rId1"/>
            </p:custDataLst>
          </p:nvPr>
        </p:nvSpPr>
        <p:spPr>
          <a:xfrm>
            <a:off x="958850" y="1130300"/>
            <a:ext cx="7469188" cy="519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同学们还知道哪些地方应用到太阳能呢？</a:t>
            </a:r>
          </a:p>
        </p:txBody>
      </p:sp>
      <p:pic>
        <p:nvPicPr>
          <p:cNvPr id="14339" name="图片 14338" descr="16034789psonco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8"/>
          <a:srcRect b="11644"/>
          <a:stretch>
            <a:fillRect/>
          </a:stretch>
        </p:blipFill>
        <p:spPr>
          <a:xfrm>
            <a:off x="4140200" y="1703388"/>
            <a:ext cx="4264025" cy="3097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图片 14339" descr="E:/世纪金榜(2)/《金榜学案》九年级物理人教版上13558991865/多媒体教学课件/http:/t3.baidu.com/it/u=4271498406,1254179355&amp;fm=0&amp;gp=4.jpg">
            <a:hlinkClick r:id="rId109"/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0" r:link="rId111"/>
          <a:stretch>
            <a:fillRect/>
          </a:stretch>
        </p:blipFill>
        <p:spPr>
          <a:xfrm>
            <a:off x="549275" y="1771650"/>
            <a:ext cx="3355975" cy="3024188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14341" name="组合 14340"/>
          <p:cNvGrpSpPr/>
          <p:nvPr>
            <p:custDataLst>
              <p:tags r:id="rId4"/>
            </p:custDataLst>
          </p:nvPr>
        </p:nvGrpSpPr>
        <p:grpSpPr>
          <a:xfrm>
            <a:off x="250825" y="482600"/>
            <a:ext cx="2085975" cy="647700"/>
            <a:chOff x="0" y="0"/>
            <a:chExt cx="3286" cy="1018"/>
          </a:xfrm>
        </p:grpSpPr>
        <p:grpSp>
          <p:nvGrpSpPr>
            <p:cNvPr id="10245" name="组合 14341"/>
            <p:cNvGrpSpPr/>
            <p:nvPr>
              <p:custDataLst>
                <p:tags r:id="rId7"/>
              </p:custDataLst>
            </p:nvPr>
          </p:nvGrpSpPr>
          <p:grpSpPr>
            <a:xfrm>
              <a:off x="0" y="454"/>
              <a:ext cx="3287" cy="565"/>
              <a:chOff x="0" y="0"/>
              <a:chExt cx="2792" cy="628"/>
            </a:xfrm>
          </p:grpSpPr>
          <p:sp>
            <p:nvSpPr>
              <p:cNvPr id="10246" name="未知"/>
              <p:cNvSpPr/>
              <p:nvPr>
                <p:custDataLst>
                  <p:tags r:id="rId9"/>
                </p:custDataLst>
              </p:nvPr>
            </p:nvSpPr>
            <p:spPr>
              <a:xfrm>
                <a:off x="0" y="107"/>
                <a:ext cx="559" cy="300"/>
              </a:xfrm>
              <a:custGeom>
                <a:avLst/>
                <a:gdLst/>
                <a:ahLst/>
                <a:cxnLst/>
                <a:rect l="0" t="0" r="0" b="0"/>
                <a:pathLst>
                  <a:path w="1119" h="600">
                    <a:moveTo>
                      <a:pt x="1119" y="59"/>
                    </a:moveTo>
                    <a:lnTo>
                      <a:pt x="957" y="59"/>
                    </a:lnTo>
                    <a:lnTo>
                      <a:pt x="957" y="147"/>
                    </a:lnTo>
                    <a:lnTo>
                      <a:pt x="918" y="186"/>
                    </a:lnTo>
                    <a:lnTo>
                      <a:pt x="870" y="186"/>
                    </a:lnTo>
                    <a:lnTo>
                      <a:pt x="870" y="93"/>
                    </a:lnTo>
                    <a:lnTo>
                      <a:pt x="737" y="93"/>
                    </a:lnTo>
                    <a:lnTo>
                      <a:pt x="737" y="204"/>
                    </a:lnTo>
                    <a:lnTo>
                      <a:pt x="689" y="204"/>
                    </a:lnTo>
                    <a:lnTo>
                      <a:pt x="685" y="166"/>
                    </a:lnTo>
                    <a:lnTo>
                      <a:pt x="678" y="135"/>
                    </a:lnTo>
                    <a:lnTo>
                      <a:pt x="667" y="108"/>
                    </a:lnTo>
                    <a:lnTo>
                      <a:pt x="653" y="85"/>
                    </a:lnTo>
                    <a:lnTo>
                      <a:pt x="639" y="66"/>
                    </a:lnTo>
                    <a:lnTo>
                      <a:pt x="627" y="51"/>
                    </a:lnTo>
                    <a:lnTo>
                      <a:pt x="615" y="38"/>
                    </a:lnTo>
                    <a:lnTo>
                      <a:pt x="607" y="27"/>
                    </a:lnTo>
                    <a:lnTo>
                      <a:pt x="599" y="40"/>
                    </a:lnTo>
                    <a:lnTo>
                      <a:pt x="590" y="55"/>
                    </a:lnTo>
                    <a:lnTo>
                      <a:pt x="580" y="73"/>
                    </a:lnTo>
                    <a:lnTo>
                      <a:pt x="571" y="93"/>
                    </a:lnTo>
                    <a:lnTo>
                      <a:pt x="563" y="111"/>
                    </a:lnTo>
                    <a:lnTo>
                      <a:pt x="556" y="130"/>
                    </a:lnTo>
                    <a:lnTo>
                      <a:pt x="551" y="145"/>
                    </a:lnTo>
                    <a:lnTo>
                      <a:pt x="547" y="156"/>
                    </a:lnTo>
                    <a:lnTo>
                      <a:pt x="541" y="142"/>
                    </a:lnTo>
                    <a:lnTo>
                      <a:pt x="536" y="126"/>
                    </a:lnTo>
                    <a:lnTo>
                      <a:pt x="529" y="109"/>
                    </a:lnTo>
                    <a:lnTo>
                      <a:pt x="521" y="92"/>
                    </a:lnTo>
                    <a:lnTo>
                      <a:pt x="514" y="76"/>
                    </a:lnTo>
                    <a:lnTo>
                      <a:pt x="506" y="61"/>
                    </a:lnTo>
                    <a:lnTo>
                      <a:pt x="499" y="48"/>
                    </a:lnTo>
                    <a:lnTo>
                      <a:pt x="493" y="39"/>
                    </a:lnTo>
                    <a:lnTo>
                      <a:pt x="483" y="55"/>
                    </a:lnTo>
                    <a:lnTo>
                      <a:pt x="472" y="76"/>
                    </a:lnTo>
                    <a:lnTo>
                      <a:pt x="462" y="100"/>
                    </a:lnTo>
                    <a:lnTo>
                      <a:pt x="453" y="127"/>
                    </a:lnTo>
                    <a:lnTo>
                      <a:pt x="445" y="155"/>
                    </a:lnTo>
                    <a:lnTo>
                      <a:pt x="439" y="184"/>
                    </a:lnTo>
                    <a:lnTo>
                      <a:pt x="434" y="212"/>
                    </a:lnTo>
                    <a:lnTo>
                      <a:pt x="432" y="240"/>
                    </a:lnTo>
                    <a:lnTo>
                      <a:pt x="351" y="240"/>
                    </a:lnTo>
                    <a:lnTo>
                      <a:pt x="351" y="186"/>
                    </a:lnTo>
                    <a:lnTo>
                      <a:pt x="375" y="186"/>
                    </a:lnTo>
                    <a:lnTo>
                      <a:pt x="318" y="87"/>
                    </a:lnTo>
                    <a:lnTo>
                      <a:pt x="150" y="87"/>
                    </a:lnTo>
                    <a:lnTo>
                      <a:pt x="104" y="0"/>
                    </a:lnTo>
                    <a:lnTo>
                      <a:pt x="0" y="229"/>
                    </a:lnTo>
                    <a:lnTo>
                      <a:pt x="0" y="600"/>
                    </a:lnTo>
                    <a:lnTo>
                      <a:pt x="1119" y="600"/>
                    </a:lnTo>
                    <a:lnTo>
                      <a:pt x="1119" y="59"/>
                    </a:lnTo>
                    <a:close/>
                  </a:path>
                </a:pathLst>
              </a:custGeom>
              <a:solidFill>
                <a:srgbClr val="D8C6A5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47" name="矩形 14343"/>
              <p:cNvSpPr/>
              <p:nvPr>
                <p:custDataLst>
                  <p:tags r:id="rId10"/>
                </p:custDataLst>
              </p:nvPr>
            </p:nvSpPr>
            <p:spPr>
              <a:xfrm>
                <a:off x="0" y="389"/>
                <a:ext cx="558" cy="221"/>
              </a:xfrm>
              <a:prstGeom prst="rect">
                <a:avLst/>
              </a:prstGeom>
              <a:solidFill>
                <a:srgbClr val="33BF0C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248" name="未知"/>
              <p:cNvSpPr/>
              <p:nvPr>
                <p:custDataLst>
                  <p:tags r:id="rId11"/>
                </p:custDataLst>
              </p:nvPr>
            </p:nvSpPr>
            <p:spPr>
              <a:xfrm>
                <a:off x="1685" y="96"/>
                <a:ext cx="1107" cy="311"/>
              </a:xfrm>
              <a:custGeom>
                <a:avLst/>
                <a:gdLst/>
                <a:ahLst/>
                <a:cxnLst/>
                <a:rect l="0" t="0" r="0" b="0"/>
                <a:pathLst>
                  <a:path w="2214" h="621">
                    <a:moveTo>
                      <a:pt x="2214" y="147"/>
                    </a:moveTo>
                    <a:lnTo>
                      <a:pt x="2214" y="147"/>
                    </a:lnTo>
                    <a:lnTo>
                      <a:pt x="2163" y="75"/>
                    </a:lnTo>
                    <a:lnTo>
                      <a:pt x="2087" y="190"/>
                    </a:lnTo>
                    <a:lnTo>
                      <a:pt x="2087" y="108"/>
                    </a:lnTo>
                    <a:lnTo>
                      <a:pt x="2024" y="65"/>
                    </a:lnTo>
                    <a:lnTo>
                      <a:pt x="1977" y="117"/>
                    </a:lnTo>
                    <a:lnTo>
                      <a:pt x="1977" y="168"/>
                    </a:lnTo>
                    <a:lnTo>
                      <a:pt x="1955" y="168"/>
                    </a:lnTo>
                    <a:lnTo>
                      <a:pt x="1955" y="120"/>
                    </a:lnTo>
                    <a:lnTo>
                      <a:pt x="1885" y="49"/>
                    </a:lnTo>
                    <a:lnTo>
                      <a:pt x="1882" y="49"/>
                    </a:lnTo>
                    <a:lnTo>
                      <a:pt x="1874" y="49"/>
                    </a:lnTo>
                    <a:lnTo>
                      <a:pt x="1861" y="49"/>
                    </a:lnTo>
                    <a:lnTo>
                      <a:pt x="1846" y="49"/>
                    </a:lnTo>
                    <a:lnTo>
                      <a:pt x="1828" y="49"/>
                    </a:lnTo>
                    <a:lnTo>
                      <a:pt x="1806" y="49"/>
                    </a:lnTo>
                    <a:lnTo>
                      <a:pt x="1784" y="49"/>
                    </a:lnTo>
                    <a:lnTo>
                      <a:pt x="1761" y="49"/>
                    </a:lnTo>
                    <a:lnTo>
                      <a:pt x="1738" y="49"/>
                    </a:lnTo>
                    <a:lnTo>
                      <a:pt x="1716" y="49"/>
                    </a:lnTo>
                    <a:lnTo>
                      <a:pt x="1694" y="49"/>
                    </a:lnTo>
                    <a:lnTo>
                      <a:pt x="1676" y="49"/>
                    </a:lnTo>
                    <a:lnTo>
                      <a:pt x="1660" y="49"/>
                    </a:lnTo>
                    <a:lnTo>
                      <a:pt x="1647" y="49"/>
                    </a:lnTo>
                    <a:lnTo>
                      <a:pt x="1639" y="49"/>
                    </a:lnTo>
                    <a:lnTo>
                      <a:pt x="1636" y="49"/>
                    </a:lnTo>
                    <a:lnTo>
                      <a:pt x="1631" y="53"/>
                    </a:lnTo>
                    <a:lnTo>
                      <a:pt x="1621" y="63"/>
                    </a:lnTo>
                    <a:lnTo>
                      <a:pt x="1607" y="76"/>
                    </a:lnTo>
                    <a:lnTo>
                      <a:pt x="1592" y="92"/>
                    </a:lnTo>
                    <a:lnTo>
                      <a:pt x="1577" y="108"/>
                    </a:lnTo>
                    <a:lnTo>
                      <a:pt x="1563" y="121"/>
                    </a:lnTo>
                    <a:lnTo>
                      <a:pt x="1554" y="131"/>
                    </a:lnTo>
                    <a:lnTo>
                      <a:pt x="1550" y="135"/>
                    </a:lnTo>
                    <a:lnTo>
                      <a:pt x="1587" y="135"/>
                    </a:lnTo>
                    <a:lnTo>
                      <a:pt x="1587" y="205"/>
                    </a:lnTo>
                    <a:lnTo>
                      <a:pt x="1515" y="205"/>
                    </a:lnTo>
                    <a:lnTo>
                      <a:pt x="1515" y="178"/>
                    </a:lnTo>
                    <a:lnTo>
                      <a:pt x="1515" y="121"/>
                    </a:lnTo>
                    <a:lnTo>
                      <a:pt x="1515" y="63"/>
                    </a:lnTo>
                    <a:lnTo>
                      <a:pt x="1515" y="39"/>
                    </a:lnTo>
                    <a:lnTo>
                      <a:pt x="1512" y="39"/>
                    </a:lnTo>
                    <a:lnTo>
                      <a:pt x="1505" y="40"/>
                    </a:lnTo>
                    <a:lnTo>
                      <a:pt x="1495" y="40"/>
                    </a:lnTo>
                    <a:lnTo>
                      <a:pt x="1481" y="40"/>
                    </a:lnTo>
                    <a:lnTo>
                      <a:pt x="1466" y="40"/>
                    </a:lnTo>
                    <a:lnTo>
                      <a:pt x="1448" y="40"/>
                    </a:lnTo>
                    <a:lnTo>
                      <a:pt x="1429" y="40"/>
                    </a:lnTo>
                    <a:lnTo>
                      <a:pt x="1410" y="40"/>
                    </a:lnTo>
                    <a:lnTo>
                      <a:pt x="1389" y="40"/>
                    </a:lnTo>
                    <a:lnTo>
                      <a:pt x="1371" y="40"/>
                    </a:lnTo>
                    <a:lnTo>
                      <a:pt x="1352" y="39"/>
                    </a:lnTo>
                    <a:lnTo>
                      <a:pt x="1337" y="39"/>
                    </a:lnTo>
                    <a:lnTo>
                      <a:pt x="1323" y="39"/>
                    </a:lnTo>
                    <a:lnTo>
                      <a:pt x="1313" y="39"/>
                    </a:lnTo>
                    <a:lnTo>
                      <a:pt x="1306" y="39"/>
                    </a:lnTo>
                    <a:lnTo>
                      <a:pt x="1304" y="39"/>
                    </a:lnTo>
                    <a:lnTo>
                      <a:pt x="1304" y="84"/>
                    </a:lnTo>
                    <a:lnTo>
                      <a:pt x="1063" y="84"/>
                    </a:lnTo>
                    <a:lnTo>
                      <a:pt x="1063" y="123"/>
                    </a:lnTo>
                    <a:lnTo>
                      <a:pt x="1049" y="124"/>
                    </a:lnTo>
                    <a:lnTo>
                      <a:pt x="1035" y="129"/>
                    </a:lnTo>
                    <a:lnTo>
                      <a:pt x="1020" y="137"/>
                    </a:lnTo>
                    <a:lnTo>
                      <a:pt x="1008" y="147"/>
                    </a:lnTo>
                    <a:lnTo>
                      <a:pt x="996" y="159"/>
                    </a:lnTo>
                    <a:lnTo>
                      <a:pt x="987" y="174"/>
                    </a:lnTo>
                    <a:lnTo>
                      <a:pt x="981" y="190"/>
                    </a:lnTo>
                    <a:lnTo>
                      <a:pt x="979" y="207"/>
                    </a:lnTo>
                    <a:lnTo>
                      <a:pt x="955" y="207"/>
                    </a:lnTo>
                    <a:lnTo>
                      <a:pt x="952" y="176"/>
                    </a:lnTo>
                    <a:lnTo>
                      <a:pt x="944" y="153"/>
                    </a:lnTo>
                    <a:lnTo>
                      <a:pt x="934" y="138"/>
                    </a:lnTo>
                    <a:lnTo>
                      <a:pt x="921" y="132"/>
                    </a:lnTo>
                    <a:lnTo>
                      <a:pt x="909" y="137"/>
                    </a:lnTo>
                    <a:lnTo>
                      <a:pt x="898" y="149"/>
                    </a:lnTo>
                    <a:lnTo>
                      <a:pt x="890" y="174"/>
                    </a:lnTo>
                    <a:lnTo>
                      <a:pt x="888" y="207"/>
                    </a:lnTo>
                    <a:lnTo>
                      <a:pt x="822" y="207"/>
                    </a:lnTo>
                    <a:lnTo>
                      <a:pt x="822" y="11"/>
                    </a:lnTo>
                    <a:lnTo>
                      <a:pt x="783" y="11"/>
                    </a:lnTo>
                    <a:lnTo>
                      <a:pt x="783" y="75"/>
                    </a:lnTo>
                    <a:lnTo>
                      <a:pt x="567" y="75"/>
                    </a:lnTo>
                    <a:lnTo>
                      <a:pt x="524" y="9"/>
                    </a:lnTo>
                    <a:lnTo>
                      <a:pt x="481" y="75"/>
                    </a:lnTo>
                    <a:lnTo>
                      <a:pt x="237" y="75"/>
                    </a:lnTo>
                    <a:lnTo>
                      <a:pt x="237" y="156"/>
                    </a:lnTo>
                    <a:lnTo>
                      <a:pt x="175" y="156"/>
                    </a:lnTo>
                    <a:lnTo>
                      <a:pt x="169" y="149"/>
                    </a:lnTo>
                    <a:lnTo>
                      <a:pt x="162" y="139"/>
                    </a:lnTo>
                    <a:lnTo>
                      <a:pt x="155" y="129"/>
                    </a:lnTo>
                    <a:lnTo>
                      <a:pt x="147" y="117"/>
                    </a:lnTo>
                    <a:lnTo>
                      <a:pt x="140" y="107"/>
                    </a:lnTo>
                    <a:lnTo>
                      <a:pt x="134" y="98"/>
                    </a:lnTo>
                    <a:lnTo>
                      <a:pt x="130" y="92"/>
                    </a:lnTo>
                    <a:lnTo>
                      <a:pt x="129" y="90"/>
                    </a:lnTo>
                    <a:lnTo>
                      <a:pt x="151" y="93"/>
                    </a:lnTo>
                    <a:lnTo>
                      <a:pt x="84" y="0"/>
                    </a:lnTo>
                    <a:lnTo>
                      <a:pt x="26" y="87"/>
                    </a:lnTo>
                    <a:lnTo>
                      <a:pt x="45" y="87"/>
                    </a:lnTo>
                    <a:lnTo>
                      <a:pt x="11" y="151"/>
                    </a:lnTo>
                    <a:lnTo>
                      <a:pt x="33" y="156"/>
                    </a:lnTo>
                    <a:lnTo>
                      <a:pt x="0" y="192"/>
                    </a:lnTo>
                    <a:lnTo>
                      <a:pt x="0" y="621"/>
                    </a:lnTo>
                    <a:lnTo>
                      <a:pt x="2214" y="621"/>
                    </a:lnTo>
                    <a:lnTo>
                      <a:pt x="2214" y="147"/>
                    </a:lnTo>
                    <a:close/>
                  </a:path>
                </a:pathLst>
              </a:custGeom>
              <a:solidFill>
                <a:srgbClr val="D8C6A5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49" name="矩形 14345"/>
              <p:cNvSpPr/>
              <p:nvPr>
                <p:custDataLst>
                  <p:tags r:id="rId12"/>
                </p:custDataLst>
              </p:nvPr>
            </p:nvSpPr>
            <p:spPr>
              <a:xfrm>
                <a:off x="1684" y="407"/>
                <a:ext cx="1108" cy="221"/>
              </a:xfrm>
              <a:prstGeom prst="rect">
                <a:avLst/>
              </a:prstGeom>
              <a:solidFill>
                <a:srgbClr val="33BF0C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250" name="未知"/>
              <p:cNvSpPr/>
              <p:nvPr>
                <p:custDataLst>
                  <p:tags r:id="rId13"/>
                </p:custDataLst>
              </p:nvPr>
            </p:nvSpPr>
            <p:spPr>
              <a:xfrm>
                <a:off x="1684" y="275"/>
                <a:ext cx="24" cy="132"/>
              </a:xfrm>
              <a:custGeom>
                <a:avLst/>
                <a:gdLst/>
                <a:ahLst/>
                <a:cxnLst/>
                <a:rect l="0" t="0" r="0" b="0"/>
                <a:pathLst>
                  <a:path w="50" h="263">
                    <a:moveTo>
                      <a:pt x="26" y="0"/>
                    </a:moveTo>
                    <a:lnTo>
                      <a:pt x="50" y="57"/>
                    </a:lnTo>
                    <a:lnTo>
                      <a:pt x="50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51" name="未知"/>
              <p:cNvSpPr/>
              <p:nvPr>
                <p:custDataLst>
                  <p:tags r:id="rId14"/>
                </p:custDataLst>
              </p:nvPr>
            </p:nvSpPr>
            <p:spPr>
              <a:xfrm>
                <a:off x="1720" y="275"/>
                <a:ext cx="25" cy="132"/>
              </a:xfrm>
              <a:custGeom>
                <a:avLst/>
                <a:gdLst/>
                <a:ahLst/>
                <a:cxnLst/>
                <a:rect l="0" t="0" r="0" b="0"/>
                <a:pathLst>
                  <a:path w="50" h="263">
                    <a:moveTo>
                      <a:pt x="24" y="0"/>
                    </a:moveTo>
                    <a:lnTo>
                      <a:pt x="50" y="57"/>
                    </a:lnTo>
                    <a:lnTo>
                      <a:pt x="50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52" name="未知"/>
              <p:cNvSpPr/>
              <p:nvPr>
                <p:custDataLst>
                  <p:tags r:id="rId15"/>
                </p:custDataLst>
              </p:nvPr>
            </p:nvSpPr>
            <p:spPr>
              <a:xfrm>
                <a:off x="1758" y="275"/>
                <a:ext cx="25" cy="132"/>
              </a:xfrm>
              <a:custGeom>
                <a:avLst/>
                <a:gdLst/>
                <a:ahLst/>
                <a:cxnLst/>
                <a:rect l="0" t="0" r="0" b="0"/>
                <a:pathLst>
                  <a:path w="50" h="263">
                    <a:moveTo>
                      <a:pt x="25" y="0"/>
                    </a:moveTo>
                    <a:lnTo>
                      <a:pt x="50" y="57"/>
                    </a:lnTo>
                    <a:lnTo>
                      <a:pt x="50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53" name="矩形 14349"/>
              <p:cNvSpPr/>
              <p:nvPr>
                <p:custDataLst>
                  <p:tags r:id="rId16"/>
                </p:custDataLst>
              </p:nvPr>
            </p:nvSpPr>
            <p:spPr>
              <a:xfrm>
                <a:off x="1684" y="310"/>
                <a:ext cx="107" cy="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254" name="矩形 14350"/>
              <p:cNvSpPr/>
              <p:nvPr>
                <p:custDataLst>
                  <p:tags r:id="rId17"/>
                </p:custDataLst>
              </p:nvPr>
            </p:nvSpPr>
            <p:spPr>
              <a:xfrm>
                <a:off x="1684" y="374"/>
                <a:ext cx="107" cy="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255" name="未知"/>
              <p:cNvSpPr/>
              <p:nvPr>
                <p:custDataLst>
                  <p:tags r:id="rId18"/>
                </p:custDataLst>
              </p:nvPr>
            </p:nvSpPr>
            <p:spPr>
              <a:xfrm>
                <a:off x="2407" y="275"/>
                <a:ext cx="24" cy="132"/>
              </a:xfrm>
              <a:custGeom>
                <a:avLst/>
                <a:gdLst/>
                <a:ahLst/>
                <a:cxnLst/>
                <a:rect l="0" t="0" r="0" b="0"/>
                <a:pathLst>
                  <a:path w="50" h="263">
                    <a:moveTo>
                      <a:pt x="24" y="0"/>
                    </a:moveTo>
                    <a:lnTo>
                      <a:pt x="50" y="57"/>
                    </a:lnTo>
                    <a:lnTo>
                      <a:pt x="50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56" name="未知"/>
              <p:cNvSpPr/>
              <p:nvPr>
                <p:custDataLst>
                  <p:tags r:id="rId19"/>
                </p:custDataLst>
              </p:nvPr>
            </p:nvSpPr>
            <p:spPr>
              <a:xfrm>
                <a:off x="2443" y="275"/>
                <a:ext cx="25" cy="132"/>
              </a:xfrm>
              <a:custGeom>
                <a:avLst/>
                <a:gdLst/>
                <a:ahLst/>
                <a:cxnLst/>
                <a:rect l="0" t="0" r="0" b="0"/>
                <a:pathLst>
                  <a:path w="49" h="263">
                    <a:moveTo>
                      <a:pt x="24" y="0"/>
                    </a:moveTo>
                    <a:lnTo>
                      <a:pt x="49" y="57"/>
                    </a:lnTo>
                    <a:lnTo>
                      <a:pt x="49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57" name="未知"/>
              <p:cNvSpPr/>
              <p:nvPr>
                <p:custDataLst>
                  <p:tags r:id="rId20"/>
                </p:custDataLst>
              </p:nvPr>
            </p:nvSpPr>
            <p:spPr>
              <a:xfrm>
                <a:off x="2481" y="275"/>
                <a:ext cx="25" cy="132"/>
              </a:xfrm>
              <a:custGeom>
                <a:avLst/>
                <a:gdLst/>
                <a:ahLst/>
                <a:cxnLst/>
                <a:rect l="0" t="0" r="0" b="0"/>
                <a:pathLst>
                  <a:path w="49" h="263">
                    <a:moveTo>
                      <a:pt x="24" y="0"/>
                    </a:moveTo>
                    <a:lnTo>
                      <a:pt x="49" y="57"/>
                    </a:lnTo>
                    <a:lnTo>
                      <a:pt x="49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58" name="未知"/>
              <p:cNvSpPr/>
              <p:nvPr>
                <p:custDataLst>
                  <p:tags r:id="rId21"/>
                </p:custDataLst>
              </p:nvPr>
            </p:nvSpPr>
            <p:spPr>
              <a:xfrm>
                <a:off x="2519" y="275"/>
                <a:ext cx="25" cy="132"/>
              </a:xfrm>
              <a:custGeom>
                <a:avLst/>
                <a:gdLst/>
                <a:ahLst/>
                <a:cxnLst/>
                <a:rect l="0" t="0" r="0" b="0"/>
                <a:pathLst>
                  <a:path w="49" h="263">
                    <a:moveTo>
                      <a:pt x="24" y="0"/>
                    </a:moveTo>
                    <a:lnTo>
                      <a:pt x="49" y="57"/>
                    </a:lnTo>
                    <a:lnTo>
                      <a:pt x="49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59" name="未知"/>
              <p:cNvSpPr/>
              <p:nvPr>
                <p:custDataLst>
                  <p:tags r:id="rId22"/>
                </p:custDataLst>
              </p:nvPr>
            </p:nvSpPr>
            <p:spPr>
              <a:xfrm>
                <a:off x="2557" y="275"/>
                <a:ext cx="25" cy="144"/>
              </a:xfrm>
              <a:custGeom>
                <a:avLst/>
                <a:gdLst/>
                <a:ahLst/>
                <a:cxnLst/>
                <a:rect l="0" t="0" r="0" b="0"/>
                <a:pathLst>
                  <a:path w="49" h="286">
                    <a:moveTo>
                      <a:pt x="25" y="0"/>
                    </a:moveTo>
                    <a:lnTo>
                      <a:pt x="49" y="57"/>
                    </a:lnTo>
                    <a:lnTo>
                      <a:pt x="49" y="286"/>
                    </a:lnTo>
                    <a:lnTo>
                      <a:pt x="0" y="272"/>
                    </a:lnTo>
                    <a:lnTo>
                      <a:pt x="0" y="57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60" name="未知"/>
              <p:cNvSpPr/>
              <p:nvPr>
                <p:custDataLst>
                  <p:tags r:id="rId23"/>
                </p:custDataLst>
              </p:nvPr>
            </p:nvSpPr>
            <p:spPr>
              <a:xfrm>
                <a:off x="2595" y="283"/>
                <a:ext cx="25" cy="148"/>
              </a:xfrm>
              <a:custGeom>
                <a:avLst/>
                <a:gdLst/>
                <a:ahLst/>
                <a:cxnLst/>
                <a:rect l="0" t="0" r="0" b="0"/>
                <a:pathLst>
                  <a:path w="50" h="295">
                    <a:moveTo>
                      <a:pt x="25" y="0"/>
                    </a:moveTo>
                    <a:lnTo>
                      <a:pt x="50" y="56"/>
                    </a:lnTo>
                    <a:lnTo>
                      <a:pt x="50" y="295"/>
                    </a:lnTo>
                    <a:lnTo>
                      <a:pt x="0" y="276"/>
                    </a:lnTo>
                    <a:lnTo>
                      <a:pt x="0" y="56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61" name="未知"/>
              <p:cNvSpPr/>
              <p:nvPr>
                <p:custDataLst>
                  <p:tags r:id="rId24"/>
                </p:custDataLst>
              </p:nvPr>
            </p:nvSpPr>
            <p:spPr>
              <a:xfrm>
                <a:off x="2634" y="291"/>
                <a:ext cx="24" cy="156"/>
              </a:xfrm>
              <a:custGeom>
                <a:avLst/>
                <a:gdLst/>
                <a:ahLst/>
                <a:cxnLst/>
                <a:rect l="0" t="0" r="0" b="0"/>
                <a:pathLst>
                  <a:path w="49" h="313">
                    <a:moveTo>
                      <a:pt x="24" y="0"/>
                    </a:moveTo>
                    <a:lnTo>
                      <a:pt x="49" y="57"/>
                    </a:lnTo>
                    <a:lnTo>
                      <a:pt x="49" y="313"/>
                    </a:lnTo>
                    <a:lnTo>
                      <a:pt x="0" y="290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62" name="未知"/>
              <p:cNvSpPr/>
              <p:nvPr>
                <p:custDataLst>
                  <p:tags r:id="rId25"/>
                </p:custDataLst>
              </p:nvPr>
            </p:nvSpPr>
            <p:spPr>
              <a:xfrm>
                <a:off x="2672" y="301"/>
                <a:ext cx="24" cy="169"/>
              </a:xfrm>
              <a:custGeom>
                <a:avLst/>
                <a:gdLst/>
                <a:ahLst/>
                <a:cxnLst/>
                <a:rect l="0" t="0" r="0" b="0"/>
                <a:pathLst>
                  <a:path w="50" h="340">
                    <a:moveTo>
                      <a:pt x="24" y="0"/>
                    </a:moveTo>
                    <a:lnTo>
                      <a:pt x="50" y="58"/>
                    </a:lnTo>
                    <a:lnTo>
                      <a:pt x="50" y="340"/>
                    </a:lnTo>
                    <a:lnTo>
                      <a:pt x="0" y="309"/>
                    </a:lnTo>
                    <a:lnTo>
                      <a:pt x="0" y="5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63" name="未知"/>
              <p:cNvSpPr/>
              <p:nvPr>
                <p:custDataLst>
                  <p:tags r:id="rId26"/>
                </p:custDataLst>
              </p:nvPr>
            </p:nvSpPr>
            <p:spPr>
              <a:xfrm>
                <a:off x="2710" y="316"/>
                <a:ext cx="24" cy="186"/>
              </a:xfrm>
              <a:custGeom>
                <a:avLst/>
                <a:gdLst/>
                <a:ahLst/>
                <a:cxnLst/>
                <a:rect l="0" t="0" r="0" b="0"/>
                <a:pathLst>
                  <a:path w="50" h="373">
                    <a:moveTo>
                      <a:pt x="24" y="0"/>
                    </a:moveTo>
                    <a:lnTo>
                      <a:pt x="50" y="58"/>
                    </a:lnTo>
                    <a:lnTo>
                      <a:pt x="50" y="373"/>
                    </a:lnTo>
                    <a:lnTo>
                      <a:pt x="0" y="326"/>
                    </a:lnTo>
                    <a:lnTo>
                      <a:pt x="0" y="5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64" name="未知"/>
              <p:cNvSpPr/>
              <p:nvPr>
                <p:custDataLst>
                  <p:tags r:id="rId27"/>
                </p:custDataLst>
              </p:nvPr>
            </p:nvSpPr>
            <p:spPr>
              <a:xfrm>
                <a:off x="2748" y="333"/>
                <a:ext cx="24" cy="216"/>
              </a:xfrm>
              <a:custGeom>
                <a:avLst/>
                <a:gdLst/>
                <a:ahLst/>
                <a:cxnLst/>
                <a:rect l="0" t="0" r="0" b="0"/>
                <a:pathLst>
                  <a:path w="50" h="430">
                    <a:moveTo>
                      <a:pt x="26" y="0"/>
                    </a:moveTo>
                    <a:lnTo>
                      <a:pt x="50" y="56"/>
                    </a:lnTo>
                    <a:lnTo>
                      <a:pt x="50" y="430"/>
                    </a:lnTo>
                    <a:lnTo>
                      <a:pt x="0" y="368"/>
                    </a:lnTo>
                    <a:lnTo>
                      <a:pt x="0" y="56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65" name="未知"/>
              <p:cNvSpPr/>
              <p:nvPr>
                <p:custDataLst>
                  <p:tags r:id="rId28"/>
                </p:custDataLst>
              </p:nvPr>
            </p:nvSpPr>
            <p:spPr>
              <a:xfrm>
                <a:off x="2786" y="370"/>
                <a:ext cx="6" cy="213"/>
              </a:xfrm>
              <a:custGeom>
                <a:avLst/>
                <a:gdLst/>
                <a:ahLst/>
                <a:cxnLst/>
                <a:rect l="0" t="0" r="0" b="0"/>
                <a:pathLst>
                  <a:path w="13" h="427">
                    <a:moveTo>
                      <a:pt x="13" y="0"/>
                    </a:moveTo>
                    <a:lnTo>
                      <a:pt x="13" y="427"/>
                    </a:lnTo>
                    <a:lnTo>
                      <a:pt x="0" y="396"/>
                    </a:lnTo>
                    <a:lnTo>
                      <a:pt x="0" y="2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66" name="未知"/>
              <p:cNvSpPr/>
              <p:nvPr>
                <p:custDataLst>
                  <p:tags r:id="rId29"/>
                </p:custDataLst>
              </p:nvPr>
            </p:nvSpPr>
            <p:spPr>
              <a:xfrm>
                <a:off x="2394" y="310"/>
                <a:ext cx="398" cy="105"/>
              </a:xfrm>
              <a:custGeom>
                <a:avLst/>
                <a:gdLst/>
                <a:ahLst/>
                <a:cxnLst/>
                <a:rect l="0" t="0" r="0" b="0"/>
                <a:pathLst>
                  <a:path w="796" h="208">
                    <a:moveTo>
                      <a:pt x="0" y="29"/>
                    </a:moveTo>
                    <a:lnTo>
                      <a:pt x="6" y="29"/>
                    </a:lnTo>
                    <a:lnTo>
                      <a:pt x="16" y="29"/>
                    </a:lnTo>
                    <a:lnTo>
                      <a:pt x="29" y="29"/>
                    </a:lnTo>
                    <a:lnTo>
                      <a:pt x="45" y="29"/>
                    </a:lnTo>
                    <a:lnTo>
                      <a:pt x="63" y="29"/>
                    </a:lnTo>
                    <a:lnTo>
                      <a:pt x="83" y="29"/>
                    </a:lnTo>
                    <a:lnTo>
                      <a:pt x="105" y="29"/>
                    </a:lnTo>
                    <a:lnTo>
                      <a:pt x="127" y="29"/>
                    </a:lnTo>
                    <a:lnTo>
                      <a:pt x="147" y="29"/>
                    </a:lnTo>
                    <a:lnTo>
                      <a:pt x="169" y="29"/>
                    </a:lnTo>
                    <a:lnTo>
                      <a:pt x="189" y="29"/>
                    </a:lnTo>
                    <a:lnTo>
                      <a:pt x="207" y="29"/>
                    </a:lnTo>
                    <a:lnTo>
                      <a:pt x="223" y="29"/>
                    </a:lnTo>
                    <a:lnTo>
                      <a:pt x="236" y="29"/>
                    </a:lnTo>
                    <a:lnTo>
                      <a:pt x="246" y="29"/>
                    </a:lnTo>
                    <a:lnTo>
                      <a:pt x="252" y="29"/>
                    </a:lnTo>
                    <a:lnTo>
                      <a:pt x="259" y="29"/>
                    </a:lnTo>
                    <a:lnTo>
                      <a:pt x="274" y="30"/>
                    </a:lnTo>
                    <a:lnTo>
                      <a:pt x="294" y="32"/>
                    </a:lnTo>
                    <a:lnTo>
                      <a:pt x="319" y="36"/>
                    </a:lnTo>
                    <a:lnTo>
                      <a:pt x="349" y="40"/>
                    </a:lnTo>
                    <a:lnTo>
                      <a:pt x="384" y="46"/>
                    </a:lnTo>
                    <a:lnTo>
                      <a:pt x="420" y="53"/>
                    </a:lnTo>
                    <a:lnTo>
                      <a:pt x="461" y="62"/>
                    </a:lnTo>
                    <a:lnTo>
                      <a:pt x="503" y="72"/>
                    </a:lnTo>
                    <a:lnTo>
                      <a:pt x="546" y="85"/>
                    </a:lnTo>
                    <a:lnTo>
                      <a:pt x="590" y="100"/>
                    </a:lnTo>
                    <a:lnTo>
                      <a:pt x="635" y="116"/>
                    </a:lnTo>
                    <a:lnTo>
                      <a:pt x="677" y="136"/>
                    </a:lnTo>
                    <a:lnTo>
                      <a:pt x="719" y="158"/>
                    </a:lnTo>
                    <a:lnTo>
                      <a:pt x="759" y="182"/>
                    </a:lnTo>
                    <a:lnTo>
                      <a:pt x="796" y="208"/>
                    </a:lnTo>
                    <a:lnTo>
                      <a:pt x="796" y="161"/>
                    </a:lnTo>
                    <a:lnTo>
                      <a:pt x="759" y="135"/>
                    </a:lnTo>
                    <a:lnTo>
                      <a:pt x="719" y="112"/>
                    </a:lnTo>
                    <a:lnTo>
                      <a:pt x="677" y="91"/>
                    </a:lnTo>
                    <a:lnTo>
                      <a:pt x="634" y="74"/>
                    </a:lnTo>
                    <a:lnTo>
                      <a:pt x="590" y="57"/>
                    </a:lnTo>
                    <a:lnTo>
                      <a:pt x="546" y="45"/>
                    </a:lnTo>
                    <a:lnTo>
                      <a:pt x="502" y="33"/>
                    </a:lnTo>
                    <a:lnTo>
                      <a:pt x="461" y="25"/>
                    </a:lnTo>
                    <a:lnTo>
                      <a:pt x="420" y="17"/>
                    </a:lnTo>
                    <a:lnTo>
                      <a:pt x="384" y="11"/>
                    </a:lnTo>
                    <a:lnTo>
                      <a:pt x="349" y="7"/>
                    </a:lnTo>
                    <a:lnTo>
                      <a:pt x="319" y="5"/>
                    </a:lnTo>
                    <a:lnTo>
                      <a:pt x="294" y="2"/>
                    </a:lnTo>
                    <a:lnTo>
                      <a:pt x="274" y="1"/>
                    </a:lnTo>
                    <a:lnTo>
                      <a:pt x="259" y="0"/>
                    </a:lnTo>
                    <a:lnTo>
                      <a:pt x="252" y="0"/>
                    </a:lnTo>
                    <a:lnTo>
                      <a:pt x="246" y="0"/>
                    </a:lnTo>
                    <a:lnTo>
                      <a:pt x="236" y="0"/>
                    </a:lnTo>
                    <a:lnTo>
                      <a:pt x="223" y="0"/>
                    </a:lnTo>
                    <a:lnTo>
                      <a:pt x="207" y="0"/>
                    </a:lnTo>
                    <a:lnTo>
                      <a:pt x="189" y="0"/>
                    </a:lnTo>
                    <a:lnTo>
                      <a:pt x="169" y="0"/>
                    </a:lnTo>
                    <a:lnTo>
                      <a:pt x="147" y="0"/>
                    </a:lnTo>
                    <a:lnTo>
                      <a:pt x="127" y="0"/>
                    </a:lnTo>
                    <a:lnTo>
                      <a:pt x="105" y="0"/>
                    </a:lnTo>
                    <a:lnTo>
                      <a:pt x="83" y="0"/>
                    </a:lnTo>
                    <a:lnTo>
                      <a:pt x="63" y="0"/>
                    </a:lnTo>
                    <a:lnTo>
                      <a:pt x="45" y="0"/>
                    </a:lnTo>
                    <a:lnTo>
                      <a:pt x="29" y="0"/>
                    </a:lnTo>
                    <a:lnTo>
                      <a:pt x="1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67" name="未知"/>
              <p:cNvSpPr/>
              <p:nvPr>
                <p:custDataLst>
                  <p:tags r:id="rId30"/>
                </p:custDataLst>
              </p:nvPr>
            </p:nvSpPr>
            <p:spPr>
              <a:xfrm>
                <a:off x="2394" y="374"/>
                <a:ext cx="398" cy="154"/>
              </a:xfrm>
              <a:custGeom>
                <a:avLst/>
                <a:gdLst/>
                <a:ahLst/>
                <a:cxnLst/>
                <a:rect l="0" t="0" r="0" b="0"/>
                <a:pathLst>
                  <a:path w="796" h="307">
                    <a:moveTo>
                      <a:pt x="0" y="32"/>
                    </a:moveTo>
                    <a:lnTo>
                      <a:pt x="6" y="32"/>
                    </a:lnTo>
                    <a:lnTo>
                      <a:pt x="16" y="32"/>
                    </a:lnTo>
                    <a:lnTo>
                      <a:pt x="29" y="32"/>
                    </a:lnTo>
                    <a:lnTo>
                      <a:pt x="45" y="32"/>
                    </a:lnTo>
                    <a:lnTo>
                      <a:pt x="63" y="32"/>
                    </a:lnTo>
                    <a:lnTo>
                      <a:pt x="83" y="32"/>
                    </a:lnTo>
                    <a:lnTo>
                      <a:pt x="105" y="32"/>
                    </a:lnTo>
                    <a:lnTo>
                      <a:pt x="127" y="32"/>
                    </a:lnTo>
                    <a:lnTo>
                      <a:pt x="147" y="32"/>
                    </a:lnTo>
                    <a:lnTo>
                      <a:pt x="169" y="32"/>
                    </a:lnTo>
                    <a:lnTo>
                      <a:pt x="189" y="32"/>
                    </a:lnTo>
                    <a:lnTo>
                      <a:pt x="207" y="32"/>
                    </a:lnTo>
                    <a:lnTo>
                      <a:pt x="223" y="32"/>
                    </a:lnTo>
                    <a:lnTo>
                      <a:pt x="236" y="32"/>
                    </a:lnTo>
                    <a:lnTo>
                      <a:pt x="246" y="32"/>
                    </a:lnTo>
                    <a:lnTo>
                      <a:pt x="252" y="32"/>
                    </a:lnTo>
                    <a:lnTo>
                      <a:pt x="299" y="33"/>
                    </a:lnTo>
                    <a:lnTo>
                      <a:pt x="346" y="39"/>
                    </a:lnTo>
                    <a:lnTo>
                      <a:pt x="390" y="46"/>
                    </a:lnTo>
                    <a:lnTo>
                      <a:pt x="433" y="56"/>
                    </a:lnTo>
                    <a:lnTo>
                      <a:pt x="473" y="69"/>
                    </a:lnTo>
                    <a:lnTo>
                      <a:pt x="514" y="85"/>
                    </a:lnTo>
                    <a:lnTo>
                      <a:pt x="551" y="101"/>
                    </a:lnTo>
                    <a:lnTo>
                      <a:pt x="586" y="120"/>
                    </a:lnTo>
                    <a:lnTo>
                      <a:pt x="620" y="140"/>
                    </a:lnTo>
                    <a:lnTo>
                      <a:pt x="652" y="162"/>
                    </a:lnTo>
                    <a:lnTo>
                      <a:pt x="681" y="185"/>
                    </a:lnTo>
                    <a:lnTo>
                      <a:pt x="708" y="209"/>
                    </a:lnTo>
                    <a:lnTo>
                      <a:pt x="734" y="233"/>
                    </a:lnTo>
                    <a:lnTo>
                      <a:pt x="757" y="257"/>
                    </a:lnTo>
                    <a:lnTo>
                      <a:pt x="778" y="283"/>
                    </a:lnTo>
                    <a:lnTo>
                      <a:pt x="796" y="307"/>
                    </a:lnTo>
                    <a:lnTo>
                      <a:pt x="796" y="255"/>
                    </a:lnTo>
                    <a:lnTo>
                      <a:pt x="778" y="231"/>
                    </a:lnTo>
                    <a:lnTo>
                      <a:pt x="757" y="208"/>
                    </a:lnTo>
                    <a:lnTo>
                      <a:pt x="734" y="184"/>
                    </a:lnTo>
                    <a:lnTo>
                      <a:pt x="708" y="161"/>
                    </a:lnTo>
                    <a:lnTo>
                      <a:pt x="681" y="139"/>
                    </a:lnTo>
                    <a:lnTo>
                      <a:pt x="652" y="118"/>
                    </a:lnTo>
                    <a:lnTo>
                      <a:pt x="620" y="99"/>
                    </a:lnTo>
                    <a:lnTo>
                      <a:pt x="586" y="79"/>
                    </a:lnTo>
                    <a:lnTo>
                      <a:pt x="551" y="62"/>
                    </a:lnTo>
                    <a:lnTo>
                      <a:pt x="514" y="47"/>
                    </a:lnTo>
                    <a:lnTo>
                      <a:pt x="473" y="33"/>
                    </a:lnTo>
                    <a:lnTo>
                      <a:pt x="433" y="21"/>
                    </a:lnTo>
                    <a:lnTo>
                      <a:pt x="390" y="12"/>
                    </a:lnTo>
                    <a:lnTo>
                      <a:pt x="346" y="5"/>
                    </a:lnTo>
                    <a:lnTo>
                      <a:pt x="299" y="1"/>
                    </a:lnTo>
                    <a:lnTo>
                      <a:pt x="252" y="0"/>
                    </a:lnTo>
                    <a:lnTo>
                      <a:pt x="246" y="0"/>
                    </a:lnTo>
                    <a:lnTo>
                      <a:pt x="236" y="0"/>
                    </a:lnTo>
                    <a:lnTo>
                      <a:pt x="223" y="0"/>
                    </a:lnTo>
                    <a:lnTo>
                      <a:pt x="207" y="0"/>
                    </a:lnTo>
                    <a:lnTo>
                      <a:pt x="189" y="0"/>
                    </a:lnTo>
                    <a:lnTo>
                      <a:pt x="169" y="0"/>
                    </a:lnTo>
                    <a:lnTo>
                      <a:pt x="147" y="0"/>
                    </a:lnTo>
                    <a:lnTo>
                      <a:pt x="127" y="0"/>
                    </a:lnTo>
                    <a:lnTo>
                      <a:pt x="105" y="0"/>
                    </a:lnTo>
                    <a:lnTo>
                      <a:pt x="83" y="0"/>
                    </a:lnTo>
                    <a:lnTo>
                      <a:pt x="63" y="0"/>
                    </a:lnTo>
                    <a:lnTo>
                      <a:pt x="45" y="0"/>
                    </a:lnTo>
                    <a:lnTo>
                      <a:pt x="29" y="0"/>
                    </a:lnTo>
                    <a:lnTo>
                      <a:pt x="1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68" name="未知"/>
              <p:cNvSpPr/>
              <p:nvPr>
                <p:custDataLst>
                  <p:tags r:id="rId31"/>
                </p:custDataLst>
              </p:nvPr>
            </p:nvSpPr>
            <p:spPr>
              <a:xfrm>
                <a:off x="1790" y="275"/>
                <a:ext cx="24" cy="132"/>
              </a:xfrm>
              <a:custGeom>
                <a:avLst/>
                <a:gdLst/>
                <a:ahLst/>
                <a:cxnLst/>
                <a:rect l="0" t="0" r="0" b="0"/>
                <a:pathLst>
                  <a:path w="50" h="263">
                    <a:moveTo>
                      <a:pt x="26" y="0"/>
                    </a:moveTo>
                    <a:lnTo>
                      <a:pt x="50" y="57"/>
                    </a:lnTo>
                    <a:lnTo>
                      <a:pt x="50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69" name="未知"/>
              <p:cNvSpPr/>
              <p:nvPr>
                <p:custDataLst>
                  <p:tags r:id="rId32"/>
                </p:custDataLst>
              </p:nvPr>
            </p:nvSpPr>
            <p:spPr>
              <a:xfrm>
                <a:off x="1826" y="275"/>
                <a:ext cx="25" cy="132"/>
              </a:xfrm>
              <a:custGeom>
                <a:avLst/>
                <a:gdLst/>
                <a:ahLst/>
                <a:cxnLst/>
                <a:rect l="0" t="0" r="0" b="0"/>
                <a:pathLst>
                  <a:path w="49" h="263">
                    <a:moveTo>
                      <a:pt x="24" y="0"/>
                    </a:moveTo>
                    <a:lnTo>
                      <a:pt x="49" y="57"/>
                    </a:lnTo>
                    <a:lnTo>
                      <a:pt x="49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70" name="未知"/>
              <p:cNvSpPr/>
              <p:nvPr>
                <p:custDataLst>
                  <p:tags r:id="rId33"/>
                </p:custDataLst>
              </p:nvPr>
            </p:nvSpPr>
            <p:spPr>
              <a:xfrm>
                <a:off x="1864" y="275"/>
                <a:ext cx="25" cy="132"/>
              </a:xfrm>
              <a:custGeom>
                <a:avLst/>
                <a:gdLst/>
                <a:ahLst/>
                <a:cxnLst/>
                <a:rect l="0" t="0" r="0" b="0"/>
                <a:pathLst>
                  <a:path w="50" h="263">
                    <a:moveTo>
                      <a:pt x="24" y="0"/>
                    </a:moveTo>
                    <a:lnTo>
                      <a:pt x="50" y="57"/>
                    </a:lnTo>
                    <a:lnTo>
                      <a:pt x="50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71" name="矩形 14367"/>
              <p:cNvSpPr/>
              <p:nvPr>
                <p:custDataLst>
                  <p:tags r:id="rId34"/>
                </p:custDataLst>
              </p:nvPr>
            </p:nvSpPr>
            <p:spPr>
              <a:xfrm>
                <a:off x="1790" y="310"/>
                <a:ext cx="107" cy="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272" name="矩形 14368"/>
              <p:cNvSpPr/>
              <p:nvPr>
                <p:custDataLst>
                  <p:tags r:id="rId35"/>
                </p:custDataLst>
              </p:nvPr>
            </p:nvSpPr>
            <p:spPr>
              <a:xfrm>
                <a:off x="1790" y="374"/>
                <a:ext cx="107" cy="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273" name="未知"/>
              <p:cNvSpPr/>
              <p:nvPr>
                <p:custDataLst>
                  <p:tags r:id="rId36"/>
                </p:custDataLst>
              </p:nvPr>
            </p:nvSpPr>
            <p:spPr>
              <a:xfrm>
                <a:off x="1896" y="275"/>
                <a:ext cx="24" cy="132"/>
              </a:xfrm>
              <a:custGeom>
                <a:avLst/>
                <a:gdLst/>
                <a:ahLst/>
                <a:cxnLst/>
                <a:rect l="0" t="0" r="0" b="0"/>
                <a:pathLst>
                  <a:path w="50" h="263">
                    <a:moveTo>
                      <a:pt x="25" y="0"/>
                    </a:moveTo>
                    <a:lnTo>
                      <a:pt x="50" y="57"/>
                    </a:lnTo>
                    <a:lnTo>
                      <a:pt x="50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74" name="未知"/>
              <p:cNvSpPr/>
              <p:nvPr>
                <p:custDataLst>
                  <p:tags r:id="rId37"/>
                </p:custDataLst>
              </p:nvPr>
            </p:nvSpPr>
            <p:spPr>
              <a:xfrm>
                <a:off x="1931" y="275"/>
                <a:ext cx="25" cy="132"/>
              </a:xfrm>
              <a:custGeom>
                <a:avLst/>
                <a:gdLst/>
                <a:ahLst/>
                <a:cxnLst/>
                <a:rect l="0" t="0" r="0" b="0"/>
                <a:pathLst>
                  <a:path w="49" h="263">
                    <a:moveTo>
                      <a:pt x="25" y="0"/>
                    </a:moveTo>
                    <a:lnTo>
                      <a:pt x="49" y="57"/>
                    </a:lnTo>
                    <a:lnTo>
                      <a:pt x="49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75" name="未知"/>
              <p:cNvSpPr/>
              <p:nvPr>
                <p:custDataLst>
                  <p:tags r:id="rId38"/>
                </p:custDataLst>
              </p:nvPr>
            </p:nvSpPr>
            <p:spPr>
              <a:xfrm>
                <a:off x="1970" y="275"/>
                <a:ext cx="25" cy="132"/>
              </a:xfrm>
              <a:custGeom>
                <a:avLst/>
                <a:gdLst/>
                <a:ahLst/>
                <a:cxnLst/>
                <a:rect l="0" t="0" r="0" b="0"/>
                <a:pathLst>
                  <a:path w="50" h="263">
                    <a:moveTo>
                      <a:pt x="24" y="0"/>
                    </a:moveTo>
                    <a:lnTo>
                      <a:pt x="50" y="57"/>
                    </a:lnTo>
                    <a:lnTo>
                      <a:pt x="50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76" name="矩形 14372"/>
              <p:cNvSpPr/>
              <p:nvPr>
                <p:custDataLst>
                  <p:tags r:id="rId39"/>
                </p:custDataLst>
              </p:nvPr>
            </p:nvSpPr>
            <p:spPr>
              <a:xfrm>
                <a:off x="1896" y="310"/>
                <a:ext cx="107" cy="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277" name="矩形 14373"/>
              <p:cNvSpPr/>
              <p:nvPr>
                <p:custDataLst>
                  <p:tags r:id="rId40"/>
                </p:custDataLst>
              </p:nvPr>
            </p:nvSpPr>
            <p:spPr>
              <a:xfrm>
                <a:off x="1896" y="374"/>
                <a:ext cx="107" cy="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278" name="未知"/>
              <p:cNvSpPr/>
              <p:nvPr>
                <p:custDataLst>
                  <p:tags r:id="rId41"/>
                </p:custDataLst>
              </p:nvPr>
            </p:nvSpPr>
            <p:spPr>
              <a:xfrm>
                <a:off x="2002" y="275"/>
                <a:ext cx="24" cy="132"/>
              </a:xfrm>
              <a:custGeom>
                <a:avLst/>
                <a:gdLst/>
                <a:ahLst/>
                <a:cxnLst/>
                <a:rect l="0" t="0" r="0" b="0"/>
                <a:pathLst>
                  <a:path w="49" h="263">
                    <a:moveTo>
                      <a:pt x="25" y="0"/>
                    </a:moveTo>
                    <a:lnTo>
                      <a:pt x="49" y="57"/>
                    </a:lnTo>
                    <a:lnTo>
                      <a:pt x="49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79" name="未知"/>
              <p:cNvSpPr/>
              <p:nvPr>
                <p:custDataLst>
                  <p:tags r:id="rId42"/>
                </p:custDataLst>
              </p:nvPr>
            </p:nvSpPr>
            <p:spPr>
              <a:xfrm>
                <a:off x="2037" y="275"/>
                <a:ext cx="25" cy="132"/>
              </a:xfrm>
              <a:custGeom>
                <a:avLst/>
                <a:gdLst/>
                <a:ahLst/>
                <a:cxnLst/>
                <a:rect l="0" t="0" r="0" b="0"/>
                <a:pathLst>
                  <a:path w="49" h="263">
                    <a:moveTo>
                      <a:pt x="25" y="0"/>
                    </a:moveTo>
                    <a:lnTo>
                      <a:pt x="49" y="57"/>
                    </a:lnTo>
                    <a:lnTo>
                      <a:pt x="49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80" name="未知"/>
              <p:cNvSpPr/>
              <p:nvPr>
                <p:custDataLst>
                  <p:tags r:id="rId43"/>
                </p:custDataLst>
              </p:nvPr>
            </p:nvSpPr>
            <p:spPr>
              <a:xfrm>
                <a:off x="2075" y="275"/>
                <a:ext cx="25" cy="132"/>
              </a:xfrm>
              <a:custGeom>
                <a:avLst/>
                <a:gdLst/>
                <a:ahLst/>
                <a:cxnLst/>
                <a:rect l="0" t="0" r="0" b="0"/>
                <a:pathLst>
                  <a:path w="49" h="263">
                    <a:moveTo>
                      <a:pt x="25" y="0"/>
                    </a:moveTo>
                    <a:lnTo>
                      <a:pt x="49" y="57"/>
                    </a:lnTo>
                    <a:lnTo>
                      <a:pt x="49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81" name="矩形 14377"/>
              <p:cNvSpPr/>
              <p:nvPr>
                <p:custDataLst>
                  <p:tags r:id="rId44"/>
                </p:custDataLst>
              </p:nvPr>
            </p:nvSpPr>
            <p:spPr>
              <a:xfrm>
                <a:off x="2002" y="310"/>
                <a:ext cx="107" cy="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282" name="矩形 14378"/>
              <p:cNvSpPr/>
              <p:nvPr>
                <p:custDataLst>
                  <p:tags r:id="rId45"/>
                </p:custDataLst>
              </p:nvPr>
            </p:nvSpPr>
            <p:spPr>
              <a:xfrm>
                <a:off x="2002" y="374"/>
                <a:ext cx="107" cy="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283" name="未知"/>
              <p:cNvSpPr/>
              <p:nvPr>
                <p:custDataLst>
                  <p:tags r:id="rId46"/>
                </p:custDataLst>
              </p:nvPr>
            </p:nvSpPr>
            <p:spPr>
              <a:xfrm>
                <a:off x="2107" y="275"/>
                <a:ext cx="25" cy="132"/>
              </a:xfrm>
              <a:custGeom>
                <a:avLst/>
                <a:gdLst/>
                <a:ahLst/>
                <a:cxnLst/>
                <a:rect l="0" t="0" r="0" b="0"/>
                <a:pathLst>
                  <a:path w="50" h="263">
                    <a:moveTo>
                      <a:pt x="26" y="0"/>
                    </a:moveTo>
                    <a:lnTo>
                      <a:pt x="50" y="57"/>
                    </a:lnTo>
                    <a:lnTo>
                      <a:pt x="50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84" name="未知"/>
              <p:cNvSpPr/>
              <p:nvPr>
                <p:custDataLst>
                  <p:tags r:id="rId47"/>
                </p:custDataLst>
              </p:nvPr>
            </p:nvSpPr>
            <p:spPr>
              <a:xfrm>
                <a:off x="2143" y="275"/>
                <a:ext cx="25" cy="132"/>
              </a:xfrm>
              <a:custGeom>
                <a:avLst/>
                <a:gdLst/>
                <a:ahLst/>
                <a:cxnLst/>
                <a:rect l="0" t="0" r="0" b="0"/>
                <a:pathLst>
                  <a:path w="49" h="263">
                    <a:moveTo>
                      <a:pt x="24" y="0"/>
                    </a:moveTo>
                    <a:lnTo>
                      <a:pt x="49" y="57"/>
                    </a:lnTo>
                    <a:lnTo>
                      <a:pt x="49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85" name="未知"/>
              <p:cNvSpPr/>
              <p:nvPr>
                <p:custDataLst>
                  <p:tags r:id="rId48"/>
                </p:custDataLst>
              </p:nvPr>
            </p:nvSpPr>
            <p:spPr>
              <a:xfrm>
                <a:off x="2181" y="275"/>
                <a:ext cx="25" cy="132"/>
              </a:xfrm>
              <a:custGeom>
                <a:avLst/>
                <a:gdLst/>
                <a:ahLst/>
                <a:cxnLst/>
                <a:rect l="0" t="0" r="0" b="0"/>
                <a:pathLst>
                  <a:path w="49" h="263">
                    <a:moveTo>
                      <a:pt x="25" y="0"/>
                    </a:moveTo>
                    <a:lnTo>
                      <a:pt x="49" y="57"/>
                    </a:lnTo>
                    <a:lnTo>
                      <a:pt x="49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86" name="矩形 14382"/>
              <p:cNvSpPr/>
              <p:nvPr>
                <p:custDataLst>
                  <p:tags r:id="rId49"/>
                </p:custDataLst>
              </p:nvPr>
            </p:nvSpPr>
            <p:spPr>
              <a:xfrm>
                <a:off x="2107" y="310"/>
                <a:ext cx="108" cy="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287" name="矩形 14383"/>
              <p:cNvSpPr/>
              <p:nvPr>
                <p:custDataLst>
                  <p:tags r:id="rId50"/>
                </p:custDataLst>
              </p:nvPr>
            </p:nvSpPr>
            <p:spPr>
              <a:xfrm>
                <a:off x="2107" y="374"/>
                <a:ext cx="108" cy="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288" name="未知"/>
              <p:cNvSpPr/>
              <p:nvPr>
                <p:custDataLst>
                  <p:tags r:id="rId51"/>
                </p:custDataLst>
              </p:nvPr>
            </p:nvSpPr>
            <p:spPr>
              <a:xfrm>
                <a:off x="2213" y="275"/>
                <a:ext cx="25" cy="132"/>
              </a:xfrm>
              <a:custGeom>
                <a:avLst/>
                <a:gdLst/>
                <a:ahLst/>
                <a:cxnLst/>
                <a:rect l="0" t="0" r="0" b="0"/>
                <a:pathLst>
                  <a:path w="50" h="263">
                    <a:moveTo>
                      <a:pt x="26" y="0"/>
                    </a:moveTo>
                    <a:lnTo>
                      <a:pt x="50" y="57"/>
                    </a:lnTo>
                    <a:lnTo>
                      <a:pt x="50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89" name="未知"/>
              <p:cNvSpPr/>
              <p:nvPr>
                <p:custDataLst>
                  <p:tags r:id="rId52"/>
                </p:custDataLst>
              </p:nvPr>
            </p:nvSpPr>
            <p:spPr>
              <a:xfrm>
                <a:off x="2249" y="275"/>
                <a:ext cx="25" cy="132"/>
              </a:xfrm>
              <a:custGeom>
                <a:avLst/>
                <a:gdLst/>
                <a:ahLst/>
                <a:cxnLst/>
                <a:rect l="0" t="0" r="0" b="0"/>
                <a:pathLst>
                  <a:path w="49" h="263">
                    <a:moveTo>
                      <a:pt x="24" y="0"/>
                    </a:moveTo>
                    <a:lnTo>
                      <a:pt x="49" y="57"/>
                    </a:lnTo>
                    <a:lnTo>
                      <a:pt x="49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90" name="未知"/>
              <p:cNvSpPr/>
              <p:nvPr>
                <p:custDataLst>
                  <p:tags r:id="rId53"/>
                </p:custDataLst>
              </p:nvPr>
            </p:nvSpPr>
            <p:spPr>
              <a:xfrm>
                <a:off x="2287" y="275"/>
                <a:ext cx="25" cy="132"/>
              </a:xfrm>
              <a:custGeom>
                <a:avLst/>
                <a:gdLst/>
                <a:ahLst/>
                <a:cxnLst/>
                <a:rect l="0" t="0" r="0" b="0"/>
                <a:pathLst>
                  <a:path w="49" h="263">
                    <a:moveTo>
                      <a:pt x="24" y="0"/>
                    </a:moveTo>
                    <a:lnTo>
                      <a:pt x="49" y="57"/>
                    </a:lnTo>
                    <a:lnTo>
                      <a:pt x="49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91" name="矩形 14387"/>
              <p:cNvSpPr/>
              <p:nvPr>
                <p:custDataLst>
                  <p:tags r:id="rId54"/>
                </p:custDataLst>
              </p:nvPr>
            </p:nvSpPr>
            <p:spPr>
              <a:xfrm>
                <a:off x="2213" y="310"/>
                <a:ext cx="107" cy="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292" name="矩形 14388"/>
              <p:cNvSpPr/>
              <p:nvPr>
                <p:custDataLst>
                  <p:tags r:id="rId55"/>
                </p:custDataLst>
              </p:nvPr>
            </p:nvSpPr>
            <p:spPr>
              <a:xfrm>
                <a:off x="2213" y="374"/>
                <a:ext cx="107" cy="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293" name="未知"/>
              <p:cNvSpPr/>
              <p:nvPr>
                <p:custDataLst>
                  <p:tags r:id="rId56"/>
                </p:custDataLst>
              </p:nvPr>
            </p:nvSpPr>
            <p:spPr>
              <a:xfrm>
                <a:off x="2319" y="275"/>
                <a:ext cx="25" cy="132"/>
              </a:xfrm>
              <a:custGeom>
                <a:avLst/>
                <a:gdLst/>
                <a:ahLst/>
                <a:cxnLst/>
                <a:rect l="0" t="0" r="0" b="0"/>
                <a:pathLst>
                  <a:path w="50" h="263">
                    <a:moveTo>
                      <a:pt x="24" y="0"/>
                    </a:moveTo>
                    <a:lnTo>
                      <a:pt x="50" y="57"/>
                    </a:lnTo>
                    <a:lnTo>
                      <a:pt x="50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94" name="未知"/>
              <p:cNvSpPr/>
              <p:nvPr>
                <p:custDataLst>
                  <p:tags r:id="rId57"/>
                </p:custDataLst>
              </p:nvPr>
            </p:nvSpPr>
            <p:spPr>
              <a:xfrm>
                <a:off x="2355" y="275"/>
                <a:ext cx="25" cy="132"/>
              </a:xfrm>
              <a:custGeom>
                <a:avLst/>
                <a:gdLst/>
                <a:ahLst/>
                <a:cxnLst/>
                <a:rect l="0" t="0" r="0" b="0"/>
                <a:pathLst>
                  <a:path w="49" h="263">
                    <a:moveTo>
                      <a:pt x="25" y="0"/>
                    </a:moveTo>
                    <a:lnTo>
                      <a:pt x="49" y="57"/>
                    </a:lnTo>
                    <a:lnTo>
                      <a:pt x="49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95" name="未知"/>
              <p:cNvSpPr/>
              <p:nvPr>
                <p:custDataLst>
                  <p:tags r:id="rId58"/>
                </p:custDataLst>
              </p:nvPr>
            </p:nvSpPr>
            <p:spPr>
              <a:xfrm>
                <a:off x="2393" y="275"/>
                <a:ext cx="25" cy="132"/>
              </a:xfrm>
              <a:custGeom>
                <a:avLst/>
                <a:gdLst/>
                <a:ahLst/>
                <a:cxnLst/>
                <a:rect l="0" t="0" r="0" b="0"/>
                <a:pathLst>
                  <a:path w="49" h="263">
                    <a:moveTo>
                      <a:pt x="24" y="0"/>
                    </a:moveTo>
                    <a:lnTo>
                      <a:pt x="49" y="57"/>
                    </a:lnTo>
                    <a:lnTo>
                      <a:pt x="49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96" name="矩形 14392"/>
              <p:cNvSpPr/>
              <p:nvPr>
                <p:custDataLst>
                  <p:tags r:id="rId59"/>
                </p:custDataLst>
              </p:nvPr>
            </p:nvSpPr>
            <p:spPr>
              <a:xfrm>
                <a:off x="2319" y="310"/>
                <a:ext cx="107" cy="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297" name="矩形 14393"/>
              <p:cNvSpPr/>
              <p:nvPr>
                <p:custDataLst>
                  <p:tags r:id="rId60"/>
                </p:custDataLst>
              </p:nvPr>
            </p:nvSpPr>
            <p:spPr>
              <a:xfrm>
                <a:off x="2319" y="374"/>
                <a:ext cx="107" cy="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298" name="未知"/>
              <p:cNvSpPr/>
              <p:nvPr>
                <p:custDataLst>
                  <p:tags r:id="rId61"/>
                </p:custDataLst>
              </p:nvPr>
            </p:nvSpPr>
            <p:spPr>
              <a:xfrm>
                <a:off x="2424" y="65"/>
                <a:ext cx="304" cy="420"/>
              </a:xfrm>
              <a:custGeom>
                <a:avLst/>
                <a:gdLst/>
                <a:ahLst/>
                <a:cxnLst/>
                <a:rect l="0" t="0" r="0" b="0"/>
                <a:pathLst>
                  <a:path w="607" h="841">
                    <a:moveTo>
                      <a:pt x="0" y="379"/>
                    </a:moveTo>
                    <a:lnTo>
                      <a:pt x="15" y="383"/>
                    </a:lnTo>
                    <a:lnTo>
                      <a:pt x="32" y="386"/>
                    </a:lnTo>
                    <a:lnTo>
                      <a:pt x="52" y="391"/>
                    </a:lnTo>
                    <a:lnTo>
                      <a:pt x="73" y="397"/>
                    </a:lnTo>
                    <a:lnTo>
                      <a:pt x="93" y="405"/>
                    </a:lnTo>
                    <a:lnTo>
                      <a:pt x="116" y="415"/>
                    </a:lnTo>
                    <a:lnTo>
                      <a:pt x="138" y="429"/>
                    </a:lnTo>
                    <a:lnTo>
                      <a:pt x="160" y="447"/>
                    </a:lnTo>
                    <a:lnTo>
                      <a:pt x="181" y="471"/>
                    </a:lnTo>
                    <a:lnTo>
                      <a:pt x="202" y="501"/>
                    </a:lnTo>
                    <a:lnTo>
                      <a:pt x="219" y="537"/>
                    </a:lnTo>
                    <a:lnTo>
                      <a:pt x="235" y="580"/>
                    </a:lnTo>
                    <a:lnTo>
                      <a:pt x="248" y="631"/>
                    </a:lnTo>
                    <a:lnTo>
                      <a:pt x="258" y="691"/>
                    </a:lnTo>
                    <a:lnTo>
                      <a:pt x="264" y="761"/>
                    </a:lnTo>
                    <a:lnTo>
                      <a:pt x="266" y="841"/>
                    </a:lnTo>
                    <a:lnTo>
                      <a:pt x="301" y="841"/>
                    </a:lnTo>
                    <a:lnTo>
                      <a:pt x="301" y="815"/>
                    </a:lnTo>
                    <a:lnTo>
                      <a:pt x="301" y="787"/>
                    </a:lnTo>
                    <a:lnTo>
                      <a:pt x="301" y="756"/>
                    </a:lnTo>
                    <a:lnTo>
                      <a:pt x="302" y="722"/>
                    </a:lnTo>
                    <a:lnTo>
                      <a:pt x="304" y="687"/>
                    </a:lnTo>
                    <a:lnTo>
                      <a:pt x="310" y="651"/>
                    </a:lnTo>
                    <a:lnTo>
                      <a:pt x="318" y="613"/>
                    </a:lnTo>
                    <a:lnTo>
                      <a:pt x="329" y="576"/>
                    </a:lnTo>
                    <a:lnTo>
                      <a:pt x="344" y="539"/>
                    </a:lnTo>
                    <a:lnTo>
                      <a:pt x="364" y="504"/>
                    </a:lnTo>
                    <a:lnTo>
                      <a:pt x="388" y="468"/>
                    </a:lnTo>
                    <a:lnTo>
                      <a:pt x="419" y="435"/>
                    </a:lnTo>
                    <a:lnTo>
                      <a:pt x="455" y="405"/>
                    </a:lnTo>
                    <a:lnTo>
                      <a:pt x="499" y="376"/>
                    </a:lnTo>
                    <a:lnTo>
                      <a:pt x="548" y="351"/>
                    </a:lnTo>
                    <a:lnTo>
                      <a:pt x="607" y="330"/>
                    </a:lnTo>
                    <a:lnTo>
                      <a:pt x="597" y="332"/>
                    </a:lnTo>
                    <a:lnTo>
                      <a:pt x="584" y="336"/>
                    </a:lnTo>
                    <a:lnTo>
                      <a:pt x="570" y="339"/>
                    </a:lnTo>
                    <a:lnTo>
                      <a:pt x="554" y="344"/>
                    </a:lnTo>
                    <a:lnTo>
                      <a:pt x="536" y="351"/>
                    </a:lnTo>
                    <a:lnTo>
                      <a:pt x="517" y="359"/>
                    </a:lnTo>
                    <a:lnTo>
                      <a:pt x="498" y="368"/>
                    </a:lnTo>
                    <a:lnTo>
                      <a:pt x="477" y="378"/>
                    </a:lnTo>
                    <a:lnTo>
                      <a:pt x="456" y="392"/>
                    </a:lnTo>
                    <a:lnTo>
                      <a:pt x="434" y="408"/>
                    </a:lnTo>
                    <a:lnTo>
                      <a:pt x="414" y="426"/>
                    </a:lnTo>
                    <a:lnTo>
                      <a:pt x="394" y="447"/>
                    </a:lnTo>
                    <a:lnTo>
                      <a:pt x="373" y="471"/>
                    </a:lnTo>
                    <a:lnTo>
                      <a:pt x="355" y="498"/>
                    </a:lnTo>
                    <a:lnTo>
                      <a:pt x="338" y="528"/>
                    </a:lnTo>
                    <a:lnTo>
                      <a:pt x="321" y="562"/>
                    </a:lnTo>
                    <a:lnTo>
                      <a:pt x="324" y="550"/>
                    </a:lnTo>
                    <a:lnTo>
                      <a:pt x="326" y="533"/>
                    </a:lnTo>
                    <a:lnTo>
                      <a:pt x="328" y="514"/>
                    </a:lnTo>
                    <a:lnTo>
                      <a:pt x="332" y="491"/>
                    </a:lnTo>
                    <a:lnTo>
                      <a:pt x="335" y="464"/>
                    </a:lnTo>
                    <a:lnTo>
                      <a:pt x="341" y="437"/>
                    </a:lnTo>
                    <a:lnTo>
                      <a:pt x="348" y="407"/>
                    </a:lnTo>
                    <a:lnTo>
                      <a:pt x="356" y="375"/>
                    </a:lnTo>
                    <a:lnTo>
                      <a:pt x="366" y="341"/>
                    </a:lnTo>
                    <a:lnTo>
                      <a:pt x="379" y="306"/>
                    </a:lnTo>
                    <a:lnTo>
                      <a:pt x="394" y="270"/>
                    </a:lnTo>
                    <a:lnTo>
                      <a:pt x="411" y="234"/>
                    </a:lnTo>
                    <a:lnTo>
                      <a:pt x="431" y="196"/>
                    </a:lnTo>
                    <a:lnTo>
                      <a:pt x="454" y="160"/>
                    </a:lnTo>
                    <a:lnTo>
                      <a:pt x="480" y="123"/>
                    </a:lnTo>
                    <a:lnTo>
                      <a:pt x="510" y="87"/>
                    </a:lnTo>
                    <a:lnTo>
                      <a:pt x="486" y="109"/>
                    </a:lnTo>
                    <a:lnTo>
                      <a:pt x="467" y="131"/>
                    </a:lnTo>
                    <a:lnTo>
                      <a:pt x="449" y="153"/>
                    </a:lnTo>
                    <a:lnTo>
                      <a:pt x="434" y="175"/>
                    </a:lnTo>
                    <a:lnTo>
                      <a:pt x="422" y="196"/>
                    </a:lnTo>
                    <a:lnTo>
                      <a:pt x="411" y="216"/>
                    </a:lnTo>
                    <a:lnTo>
                      <a:pt x="402" y="234"/>
                    </a:lnTo>
                    <a:lnTo>
                      <a:pt x="394" y="250"/>
                    </a:lnTo>
                    <a:lnTo>
                      <a:pt x="394" y="233"/>
                    </a:lnTo>
                    <a:lnTo>
                      <a:pt x="396" y="208"/>
                    </a:lnTo>
                    <a:lnTo>
                      <a:pt x="400" y="179"/>
                    </a:lnTo>
                    <a:lnTo>
                      <a:pt x="406" y="146"/>
                    </a:lnTo>
                    <a:lnTo>
                      <a:pt x="412" y="114"/>
                    </a:lnTo>
                    <a:lnTo>
                      <a:pt x="420" y="82"/>
                    </a:lnTo>
                    <a:lnTo>
                      <a:pt x="430" y="57"/>
                    </a:lnTo>
                    <a:lnTo>
                      <a:pt x="440" y="38"/>
                    </a:lnTo>
                    <a:lnTo>
                      <a:pt x="430" y="53"/>
                    </a:lnTo>
                    <a:lnTo>
                      <a:pt x="419" y="73"/>
                    </a:lnTo>
                    <a:lnTo>
                      <a:pt x="410" y="97"/>
                    </a:lnTo>
                    <a:lnTo>
                      <a:pt x="402" y="126"/>
                    </a:lnTo>
                    <a:lnTo>
                      <a:pt x="394" y="158"/>
                    </a:lnTo>
                    <a:lnTo>
                      <a:pt x="389" y="192"/>
                    </a:lnTo>
                    <a:lnTo>
                      <a:pt x="385" y="227"/>
                    </a:lnTo>
                    <a:lnTo>
                      <a:pt x="384" y="263"/>
                    </a:lnTo>
                    <a:lnTo>
                      <a:pt x="374" y="283"/>
                    </a:lnTo>
                    <a:lnTo>
                      <a:pt x="362" y="315"/>
                    </a:lnTo>
                    <a:lnTo>
                      <a:pt x="346" y="359"/>
                    </a:lnTo>
                    <a:lnTo>
                      <a:pt x="329" y="410"/>
                    </a:lnTo>
                    <a:lnTo>
                      <a:pt x="313" y="468"/>
                    </a:lnTo>
                    <a:lnTo>
                      <a:pt x="300" y="529"/>
                    </a:lnTo>
                    <a:lnTo>
                      <a:pt x="289" y="590"/>
                    </a:lnTo>
                    <a:lnTo>
                      <a:pt x="283" y="650"/>
                    </a:lnTo>
                    <a:lnTo>
                      <a:pt x="274" y="617"/>
                    </a:lnTo>
                    <a:lnTo>
                      <a:pt x="265" y="581"/>
                    </a:lnTo>
                    <a:lnTo>
                      <a:pt x="257" y="538"/>
                    </a:lnTo>
                    <a:lnTo>
                      <a:pt x="249" y="491"/>
                    </a:lnTo>
                    <a:lnTo>
                      <a:pt x="244" y="440"/>
                    </a:lnTo>
                    <a:lnTo>
                      <a:pt x="242" y="386"/>
                    </a:lnTo>
                    <a:lnTo>
                      <a:pt x="245" y="330"/>
                    </a:lnTo>
                    <a:lnTo>
                      <a:pt x="253" y="271"/>
                    </a:lnTo>
                    <a:lnTo>
                      <a:pt x="265" y="216"/>
                    </a:lnTo>
                    <a:lnTo>
                      <a:pt x="276" y="168"/>
                    </a:lnTo>
                    <a:lnTo>
                      <a:pt x="287" y="125"/>
                    </a:lnTo>
                    <a:lnTo>
                      <a:pt x="297" y="89"/>
                    </a:lnTo>
                    <a:lnTo>
                      <a:pt x="308" y="59"/>
                    </a:lnTo>
                    <a:lnTo>
                      <a:pt x="318" y="34"/>
                    </a:lnTo>
                    <a:lnTo>
                      <a:pt x="326" y="15"/>
                    </a:lnTo>
                    <a:lnTo>
                      <a:pt x="334" y="0"/>
                    </a:lnTo>
                    <a:lnTo>
                      <a:pt x="326" y="15"/>
                    </a:lnTo>
                    <a:lnTo>
                      <a:pt x="313" y="39"/>
                    </a:lnTo>
                    <a:lnTo>
                      <a:pt x="300" y="72"/>
                    </a:lnTo>
                    <a:lnTo>
                      <a:pt x="285" y="111"/>
                    </a:lnTo>
                    <a:lnTo>
                      <a:pt x="270" y="155"/>
                    </a:lnTo>
                    <a:lnTo>
                      <a:pt x="257" y="200"/>
                    </a:lnTo>
                    <a:lnTo>
                      <a:pt x="248" y="245"/>
                    </a:lnTo>
                    <a:lnTo>
                      <a:pt x="243" y="288"/>
                    </a:lnTo>
                    <a:lnTo>
                      <a:pt x="233" y="263"/>
                    </a:lnTo>
                    <a:lnTo>
                      <a:pt x="218" y="234"/>
                    </a:lnTo>
                    <a:lnTo>
                      <a:pt x="200" y="206"/>
                    </a:lnTo>
                    <a:lnTo>
                      <a:pt x="182" y="175"/>
                    </a:lnTo>
                    <a:lnTo>
                      <a:pt x="165" y="145"/>
                    </a:lnTo>
                    <a:lnTo>
                      <a:pt x="150" y="116"/>
                    </a:lnTo>
                    <a:lnTo>
                      <a:pt x="139" y="88"/>
                    </a:lnTo>
                    <a:lnTo>
                      <a:pt x="136" y="63"/>
                    </a:lnTo>
                    <a:lnTo>
                      <a:pt x="136" y="86"/>
                    </a:lnTo>
                    <a:lnTo>
                      <a:pt x="145" y="116"/>
                    </a:lnTo>
                    <a:lnTo>
                      <a:pt x="160" y="152"/>
                    </a:lnTo>
                    <a:lnTo>
                      <a:pt x="180" y="189"/>
                    </a:lnTo>
                    <a:lnTo>
                      <a:pt x="199" y="227"/>
                    </a:lnTo>
                    <a:lnTo>
                      <a:pt x="217" y="261"/>
                    </a:lnTo>
                    <a:lnTo>
                      <a:pt x="230" y="290"/>
                    </a:lnTo>
                    <a:lnTo>
                      <a:pt x="236" y="309"/>
                    </a:lnTo>
                    <a:lnTo>
                      <a:pt x="233" y="336"/>
                    </a:lnTo>
                    <a:lnTo>
                      <a:pt x="229" y="363"/>
                    </a:lnTo>
                    <a:lnTo>
                      <a:pt x="226" y="390"/>
                    </a:lnTo>
                    <a:lnTo>
                      <a:pt x="226" y="414"/>
                    </a:lnTo>
                    <a:lnTo>
                      <a:pt x="204" y="392"/>
                    </a:lnTo>
                    <a:lnTo>
                      <a:pt x="181" y="366"/>
                    </a:lnTo>
                    <a:lnTo>
                      <a:pt x="158" y="334"/>
                    </a:lnTo>
                    <a:lnTo>
                      <a:pt x="136" y="299"/>
                    </a:lnTo>
                    <a:lnTo>
                      <a:pt x="119" y="259"/>
                    </a:lnTo>
                    <a:lnTo>
                      <a:pt x="107" y="214"/>
                    </a:lnTo>
                    <a:lnTo>
                      <a:pt x="101" y="163"/>
                    </a:lnTo>
                    <a:lnTo>
                      <a:pt x="105" y="108"/>
                    </a:lnTo>
                    <a:lnTo>
                      <a:pt x="99" y="134"/>
                    </a:lnTo>
                    <a:lnTo>
                      <a:pt x="98" y="171"/>
                    </a:lnTo>
                    <a:lnTo>
                      <a:pt x="100" y="212"/>
                    </a:lnTo>
                    <a:lnTo>
                      <a:pt x="107" y="252"/>
                    </a:lnTo>
                    <a:lnTo>
                      <a:pt x="94" y="240"/>
                    </a:lnTo>
                    <a:lnTo>
                      <a:pt x="82" y="224"/>
                    </a:lnTo>
                    <a:lnTo>
                      <a:pt x="70" y="206"/>
                    </a:lnTo>
                    <a:lnTo>
                      <a:pt x="61" y="185"/>
                    </a:lnTo>
                    <a:lnTo>
                      <a:pt x="52" y="164"/>
                    </a:lnTo>
                    <a:lnTo>
                      <a:pt x="45" y="145"/>
                    </a:lnTo>
                    <a:lnTo>
                      <a:pt x="41" y="128"/>
                    </a:lnTo>
                    <a:lnTo>
                      <a:pt x="39" y="116"/>
                    </a:lnTo>
                    <a:lnTo>
                      <a:pt x="39" y="130"/>
                    </a:lnTo>
                    <a:lnTo>
                      <a:pt x="43" y="148"/>
                    </a:lnTo>
                    <a:lnTo>
                      <a:pt x="47" y="169"/>
                    </a:lnTo>
                    <a:lnTo>
                      <a:pt x="55" y="191"/>
                    </a:lnTo>
                    <a:lnTo>
                      <a:pt x="66" y="214"/>
                    </a:lnTo>
                    <a:lnTo>
                      <a:pt x="78" y="234"/>
                    </a:lnTo>
                    <a:lnTo>
                      <a:pt x="94" y="254"/>
                    </a:lnTo>
                    <a:lnTo>
                      <a:pt x="113" y="269"/>
                    </a:lnTo>
                    <a:lnTo>
                      <a:pt x="119" y="285"/>
                    </a:lnTo>
                    <a:lnTo>
                      <a:pt x="127" y="301"/>
                    </a:lnTo>
                    <a:lnTo>
                      <a:pt x="134" y="318"/>
                    </a:lnTo>
                    <a:lnTo>
                      <a:pt x="143" y="333"/>
                    </a:lnTo>
                    <a:lnTo>
                      <a:pt x="151" y="348"/>
                    </a:lnTo>
                    <a:lnTo>
                      <a:pt x="160" y="361"/>
                    </a:lnTo>
                    <a:lnTo>
                      <a:pt x="169" y="372"/>
                    </a:lnTo>
                    <a:lnTo>
                      <a:pt x="177" y="382"/>
                    </a:lnTo>
                    <a:lnTo>
                      <a:pt x="185" y="389"/>
                    </a:lnTo>
                    <a:lnTo>
                      <a:pt x="194" y="397"/>
                    </a:lnTo>
                    <a:lnTo>
                      <a:pt x="203" y="407"/>
                    </a:lnTo>
                    <a:lnTo>
                      <a:pt x="211" y="420"/>
                    </a:lnTo>
                    <a:lnTo>
                      <a:pt x="219" y="438"/>
                    </a:lnTo>
                    <a:lnTo>
                      <a:pt x="227" y="462"/>
                    </a:lnTo>
                    <a:lnTo>
                      <a:pt x="233" y="496"/>
                    </a:lnTo>
                    <a:lnTo>
                      <a:pt x="238" y="537"/>
                    </a:lnTo>
                    <a:lnTo>
                      <a:pt x="230" y="521"/>
                    </a:lnTo>
                    <a:lnTo>
                      <a:pt x="221" y="502"/>
                    </a:lnTo>
                    <a:lnTo>
                      <a:pt x="210" y="485"/>
                    </a:lnTo>
                    <a:lnTo>
                      <a:pt x="197" y="468"/>
                    </a:lnTo>
                    <a:lnTo>
                      <a:pt x="184" y="453"/>
                    </a:lnTo>
                    <a:lnTo>
                      <a:pt x="173" y="439"/>
                    </a:lnTo>
                    <a:lnTo>
                      <a:pt x="164" y="429"/>
                    </a:lnTo>
                    <a:lnTo>
                      <a:pt x="156" y="422"/>
                    </a:lnTo>
                    <a:lnTo>
                      <a:pt x="145" y="405"/>
                    </a:lnTo>
                    <a:lnTo>
                      <a:pt x="134" y="379"/>
                    </a:lnTo>
                    <a:lnTo>
                      <a:pt x="126" y="357"/>
                    </a:lnTo>
                    <a:lnTo>
                      <a:pt x="122" y="348"/>
                    </a:lnTo>
                    <a:lnTo>
                      <a:pt x="124" y="366"/>
                    </a:lnTo>
                    <a:lnTo>
                      <a:pt x="130" y="387"/>
                    </a:lnTo>
                    <a:lnTo>
                      <a:pt x="136" y="406"/>
                    </a:lnTo>
                    <a:lnTo>
                      <a:pt x="138" y="414"/>
                    </a:lnTo>
                    <a:lnTo>
                      <a:pt x="122" y="406"/>
                    </a:lnTo>
                    <a:lnTo>
                      <a:pt x="105" y="398"/>
                    </a:lnTo>
                    <a:lnTo>
                      <a:pt x="86" y="391"/>
                    </a:lnTo>
                    <a:lnTo>
                      <a:pt x="67" y="386"/>
                    </a:lnTo>
                    <a:lnTo>
                      <a:pt x="48" y="382"/>
                    </a:lnTo>
                    <a:lnTo>
                      <a:pt x="30" y="379"/>
                    </a:lnTo>
                    <a:lnTo>
                      <a:pt x="14" y="378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0C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99" name="未知"/>
              <p:cNvSpPr/>
              <p:nvPr>
                <p:custDataLst>
                  <p:tags r:id="rId62"/>
                </p:custDataLst>
              </p:nvPr>
            </p:nvSpPr>
            <p:spPr>
              <a:xfrm>
                <a:off x="2338" y="0"/>
                <a:ext cx="426" cy="307"/>
              </a:xfrm>
              <a:custGeom>
                <a:avLst/>
                <a:gdLst/>
                <a:ahLst/>
                <a:cxnLst/>
                <a:rect l="0" t="0" r="0" b="0"/>
                <a:pathLst>
                  <a:path w="854" h="614">
                    <a:moveTo>
                      <a:pt x="393" y="145"/>
                    </a:moveTo>
                    <a:lnTo>
                      <a:pt x="396" y="135"/>
                    </a:lnTo>
                    <a:lnTo>
                      <a:pt x="396" y="123"/>
                    </a:lnTo>
                    <a:lnTo>
                      <a:pt x="394" y="108"/>
                    </a:lnTo>
                    <a:lnTo>
                      <a:pt x="388" y="94"/>
                    </a:lnTo>
                    <a:lnTo>
                      <a:pt x="380" y="81"/>
                    </a:lnTo>
                    <a:lnTo>
                      <a:pt x="371" y="71"/>
                    </a:lnTo>
                    <a:lnTo>
                      <a:pt x="361" y="66"/>
                    </a:lnTo>
                    <a:lnTo>
                      <a:pt x="349" y="67"/>
                    </a:lnTo>
                    <a:lnTo>
                      <a:pt x="355" y="61"/>
                    </a:lnTo>
                    <a:lnTo>
                      <a:pt x="358" y="55"/>
                    </a:lnTo>
                    <a:lnTo>
                      <a:pt x="357" y="50"/>
                    </a:lnTo>
                    <a:lnTo>
                      <a:pt x="354" y="46"/>
                    </a:lnTo>
                    <a:lnTo>
                      <a:pt x="348" y="42"/>
                    </a:lnTo>
                    <a:lnTo>
                      <a:pt x="339" y="40"/>
                    </a:lnTo>
                    <a:lnTo>
                      <a:pt x="330" y="40"/>
                    </a:lnTo>
                    <a:lnTo>
                      <a:pt x="317" y="40"/>
                    </a:lnTo>
                    <a:lnTo>
                      <a:pt x="304" y="41"/>
                    </a:lnTo>
                    <a:lnTo>
                      <a:pt x="290" y="44"/>
                    </a:lnTo>
                    <a:lnTo>
                      <a:pt x="275" y="50"/>
                    </a:lnTo>
                    <a:lnTo>
                      <a:pt x="260" y="57"/>
                    </a:lnTo>
                    <a:lnTo>
                      <a:pt x="245" y="65"/>
                    </a:lnTo>
                    <a:lnTo>
                      <a:pt x="230" y="77"/>
                    </a:lnTo>
                    <a:lnTo>
                      <a:pt x="217" y="89"/>
                    </a:lnTo>
                    <a:lnTo>
                      <a:pt x="204" y="104"/>
                    </a:lnTo>
                    <a:lnTo>
                      <a:pt x="191" y="105"/>
                    </a:lnTo>
                    <a:lnTo>
                      <a:pt x="179" y="111"/>
                    </a:lnTo>
                    <a:lnTo>
                      <a:pt x="165" y="120"/>
                    </a:lnTo>
                    <a:lnTo>
                      <a:pt x="153" y="133"/>
                    </a:lnTo>
                    <a:lnTo>
                      <a:pt x="145" y="147"/>
                    </a:lnTo>
                    <a:lnTo>
                      <a:pt x="142" y="161"/>
                    </a:lnTo>
                    <a:lnTo>
                      <a:pt x="145" y="173"/>
                    </a:lnTo>
                    <a:lnTo>
                      <a:pt x="156" y="183"/>
                    </a:lnTo>
                    <a:lnTo>
                      <a:pt x="138" y="194"/>
                    </a:lnTo>
                    <a:lnTo>
                      <a:pt x="127" y="207"/>
                    </a:lnTo>
                    <a:lnTo>
                      <a:pt x="121" y="221"/>
                    </a:lnTo>
                    <a:lnTo>
                      <a:pt x="119" y="233"/>
                    </a:lnTo>
                    <a:lnTo>
                      <a:pt x="121" y="246"/>
                    </a:lnTo>
                    <a:lnTo>
                      <a:pt x="127" y="257"/>
                    </a:lnTo>
                    <a:lnTo>
                      <a:pt x="135" y="268"/>
                    </a:lnTo>
                    <a:lnTo>
                      <a:pt x="145" y="277"/>
                    </a:lnTo>
                    <a:lnTo>
                      <a:pt x="158" y="284"/>
                    </a:lnTo>
                    <a:lnTo>
                      <a:pt x="171" y="288"/>
                    </a:lnTo>
                    <a:lnTo>
                      <a:pt x="184" y="290"/>
                    </a:lnTo>
                    <a:lnTo>
                      <a:pt x="198" y="287"/>
                    </a:lnTo>
                    <a:lnTo>
                      <a:pt x="211" y="282"/>
                    </a:lnTo>
                    <a:lnTo>
                      <a:pt x="222" y="272"/>
                    </a:lnTo>
                    <a:lnTo>
                      <a:pt x="232" y="257"/>
                    </a:lnTo>
                    <a:lnTo>
                      <a:pt x="238" y="238"/>
                    </a:lnTo>
                    <a:lnTo>
                      <a:pt x="245" y="248"/>
                    </a:lnTo>
                    <a:lnTo>
                      <a:pt x="256" y="255"/>
                    </a:lnTo>
                    <a:lnTo>
                      <a:pt x="270" y="258"/>
                    </a:lnTo>
                    <a:lnTo>
                      <a:pt x="285" y="257"/>
                    </a:lnTo>
                    <a:lnTo>
                      <a:pt x="300" y="253"/>
                    </a:lnTo>
                    <a:lnTo>
                      <a:pt x="312" y="244"/>
                    </a:lnTo>
                    <a:lnTo>
                      <a:pt x="324" y="231"/>
                    </a:lnTo>
                    <a:lnTo>
                      <a:pt x="332" y="215"/>
                    </a:lnTo>
                    <a:lnTo>
                      <a:pt x="338" y="227"/>
                    </a:lnTo>
                    <a:lnTo>
                      <a:pt x="344" y="237"/>
                    </a:lnTo>
                    <a:lnTo>
                      <a:pt x="350" y="244"/>
                    </a:lnTo>
                    <a:lnTo>
                      <a:pt x="353" y="246"/>
                    </a:lnTo>
                    <a:lnTo>
                      <a:pt x="336" y="260"/>
                    </a:lnTo>
                    <a:lnTo>
                      <a:pt x="327" y="278"/>
                    </a:lnTo>
                    <a:lnTo>
                      <a:pt x="323" y="296"/>
                    </a:lnTo>
                    <a:lnTo>
                      <a:pt x="324" y="310"/>
                    </a:lnTo>
                    <a:lnTo>
                      <a:pt x="315" y="308"/>
                    </a:lnTo>
                    <a:lnTo>
                      <a:pt x="301" y="307"/>
                    </a:lnTo>
                    <a:lnTo>
                      <a:pt x="282" y="309"/>
                    </a:lnTo>
                    <a:lnTo>
                      <a:pt x="262" y="313"/>
                    </a:lnTo>
                    <a:lnTo>
                      <a:pt x="240" y="318"/>
                    </a:lnTo>
                    <a:lnTo>
                      <a:pt x="220" y="328"/>
                    </a:lnTo>
                    <a:lnTo>
                      <a:pt x="202" y="338"/>
                    </a:lnTo>
                    <a:lnTo>
                      <a:pt x="189" y="351"/>
                    </a:lnTo>
                    <a:lnTo>
                      <a:pt x="185" y="337"/>
                    </a:lnTo>
                    <a:lnTo>
                      <a:pt x="172" y="325"/>
                    </a:lnTo>
                    <a:lnTo>
                      <a:pt x="150" y="317"/>
                    </a:lnTo>
                    <a:lnTo>
                      <a:pt x="123" y="314"/>
                    </a:lnTo>
                    <a:lnTo>
                      <a:pt x="93" y="316"/>
                    </a:lnTo>
                    <a:lnTo>
                      <a:pt x="65" y="326"/>
                    </a:lnTo>
                    <a:lnTo>
                      <a:pt x="38" y="345"/>
                    </a:lnTo>
                    <a:lnTo>
                      <a:pt x="17" y="374"/>
                    </a:lnTo>
                    <a:lnTo>
                      <a:pt x="9" y="392"/>
                    </a:lnTo>
                    <a:lnTo>
                      <a:pt x="5" y="412"/>
                    </a:lnTo>
                    <a:lnTo>
                      <a:pt x="1" y="432"/>
                    </a:lnTo>
                    <a:lnTo>
                      <a:pt x="0" y="453"/>
                    </a:lnTo>
                    <a:lnTo>
                      <a:pt x="2" y="474"/>
                    </a:lnTo>
                    <a:lnTo>
                      <a:pt x="7" y="493"/>
                    </a:lnTo>
                    <a:lnTo>
                      <a:pt x="15" y="512"/>
                    </a:lnTo>
                    <a:lnTo>
                      <a:pt x="25" y="528"/>
                    </a:lnTo>
                    <a:lnTo>
                      <a:pt x="38" y="540"/>
                    </a:lnTo>
                    <a:lnTo>
                      <a:pt x="54" y="551"/>
                    </a:lnTo>
                    <a:lnTo>
                      <a:pt x="74" y="558"/>
                    </a:lnTo>
                    <a:lnTo>
                      <a:pt x="97" y="559"/>
                    </a:lnTo>
                    <a:lnTo>
                      <a:pt x="122" y="555"/>
                    </a:lnTo>
                    <a:lnTo>
                      <a:pt x="152" y="547"/>
                    </a:lnTo>
                    <a:lnTo>
                      <a:pt x="184" y="531"/>
                    </a:lnTo>
                    <a:lnTo>
                      <a:pt x="221" y="509"/>
                    </a:lnTo>
                    <a:lnTo>
                      <a:pt x="241" y="517"/>
                    </a:lnTo>
                    <a:lnTo>
                      <a:pt x="263" y="520"/>
                    </a:lnTo>
                    <a:lnTo>
                      <a:pt x="285" y="517"/>
                    </a:lnTo>
                    <a:lnTo>
                      <a:pt x="306" y="513"/>
                    </a:lnTo>
                    <a:lnTo>
                      <a:pt x="326" y="505"/>
                    </a:lnTo>
                    <a:lnTo>
                      <a:pt x="343" y="494"/>
                    </a:lnTo>
                    <a:lnTo>
                      <a:pt x="357" y="483"/>
                    </a:lnTo>
                    <a:lnTo>
                      <a:pt x="364" y="471"/>
                    </a:lnTo>
                    <a:lnTo>
                      <a:pt x="369" y="483"/>
                    </a:lnTo>
                    <a:lnTo>
                      <a:pt x="378" y="490"/>
                    </a:lnTo>
                    <a:lnTo>
                      <a:pt x="392" y="493"/>
                    </a:lnTo>
                    <a:lnTo>
                      <a:pt x="407" y="492"/>
                    </a:lnTo>
                    <a:lnTo>
                      <a:pt x="424" y="489"/>
                    </a:lnTo>
                    <a:lnTo>
                      <a:pt x="439" y="482"/>
                    </a:lnTo>
                    <a:lnTo>
                      <a:pt x="453" y="471"/>
                    </a:lnTo>
                    <a:lnTo>
                      <a:pt x="463" y="459"/>
                    </a:lnTo>
                    <a:lnTo>
                      <a:pt x="459" y="478"/>
                    </a:lnTo>
                    <a:lnTo>
                      <a:pt x="452" y="501"/>
                    </a:lnTo>
                    <a:lnTo>
                      <a:pt x="448" y="527"/>
                    </a:lnTo>
                    <a:lnTo>
                      <a:pt x="448" y="551"/>
                    </a:lnTo>
                    <a:lnTo>
                      <a:pt x="456" y="574"/>
                    </a:lnTo>
                    <a:lnTo>
                      <a:pt x="472" y="593"/>
                    </a:lnTo>
                    <a:lnTo>
                      <a:pt x="502" y="607"/>
                    </a:lnTo>
                    <a:lnTo>
                      <a:pt x="546" y="614"/>
                    </a:lnTo>
                    <a:lnTo>
                      <a:pt x="593" y="614"/>
                    </a:lnTo>
                    <a:lnTo>
                      <a:pt x="629" y="612"/>
                    </a:lnTo>
                    <a:lnTo>
                      <a:pt x="657" y="606"/>
                    </a:lnTo>
                    <a:lnTo>
                      <a:pt x="676" y="597"/>
                    </a:lnTo>
                    <a:lnTo>
                      <a:pt x="690" y="588"/>
                    </a:lnTo>
                    <a:lnTo>
                      <a:pt x="697" y="576"/>
                    </a:lnTo>
                    <a:lnTo>
                      <a:pt x="702" y="563"/>
                    </a:lnTo>
                    <a:lnTo>
                      <a:pt x="704" y="550"/>
                    </a:lnTo>
                    <a:lnTo>
                      <a:pt x="702" y="531"/>
                    </a:lnTo>
                    <a:lnTo>
                      <a:pt x="692" y="513"/>
                    </a:lnTo>
                    <a:lnTo>
                      <a:pt x="677" y="494"/>
                    </a:lnTo>
                    <a:lnTo>
                      <a:pt x="659" y="481"/>
                    </a:lnTo>
                    <a:lnTo>
                      <a:pt x="637" y="469"/>
                    </a:lnTo>
                    <a:lnTo>
                      <a:pt x="615" y="463"/>
                    </a:lnTo>
                    <a:lnTo>
                      <a:pt x="594" y="464"/>
                    </a:lnTo>
                    <a:lnTo>
                      <a:pt x="576" y="474"/>
                    </a:lnTo>
                    <a:lnTo>
                      <a:pt x="586" y="467"/>
                    </a:lnTo>
                    <a:lnTo>
                      <a:pt x="604" y="460"/>
                    </a:lnTo>
                    <a:lnTo>
                      <a:pt x="626" y="456"/>
                    </a:lnTo>
                    <a:lnTo>
                      <a:pt x="649" y="455"/>
                    </a:lnTo>
                    <a:lnTo>
                      <a:pt x="673" y="459"/>
                    </a:lnTo>
                    <a:lnTo>
                      <a:pt x="695" y="469"/>
                    </a:lnTo>
                    <a:lnTo>
                      <a:pt x="712" y="486"/>
                    </a:lnTo>
                    <a:lnTo>
                      <a:pt x="722" y="512"/>
                    </a:lnTo>
                    <a:lnTo>
                      <a:pt x="735" y="516"/>
                    </a:lnTo>
                    <a:lnTo>
                      <a:pt x="751" y="515"/>
                    </a:lnTo>
                    <a:lnTo>
                      <a:pt x="770" y="508"/>
                    </a:lnTo>
                    <a:lnTo>
                      <a:pt x="788" y="498"/>
                    </a:lnTo>
                    <a:lnTo>
                      <a:pt x="803" y="484"/>
                    </a:lnTo>
                    <a:lnTo>
                      <a:pt x="813" y="468"/>
                    </a:lnTo>
                    <a:lnTo>
                      <a:pt x="817" y="451"/>
                    </a:lnTo>
                    <a:lnTo>
                      <a:pt x="812" y="433"/>
                    </a:lnTo>
                    <a:lnTo>
                      <a:pt x="828" y="428"/>
                    </a:lnTo>
                    <a:lnTo>
                      <a:pt x="841" y="408"/>
                    </a:lnTo>
                    <a:lnTo>
                      <a:pt x="850" y="382"/>
                    </a:lnTo>
                    <a:lnTo>
                      <a:pt x="854" y="351"/>
                    </a:lnTo>
                    <a:lnTo>
                      <a:pt x="849" y="322"/>
                    </a:lnTo>
                    <a:lnTo>
                      <a:pt x="836" y="300"/>
                    </a:lnTo>
                    <a:lnTo>
                      <a:pt x="812" y="291"/>
                    </a:lnTo>
                    <a:lnTo>
                      <a:pt x="778" y="300"/>
                    </a:lnTo>
                    <a:lnTo>
                      <a:pt x="773" y="285"/>
                    </a:lnTo>
                    <a:lnTo>
                      <a:pt x="762" y="275"/>
                    </a:lnTo>
                    <a:lnTo>
                      <a:pt x="743" y="269"/>
                    </a:lnTo>
                    <a:lnTo>
                      <a:pt x="722" y="268"/>
                    </a:lnTo>
                    <a:lnTo>
                      <a:pt x="700" y="272"/>
                    </a:lnTo>
                    <a:lnTo>
                      <a:pt x="682" y="283"/>
                    </a:lnTo>
                    <a:lnTo>
                      <a:pt x="668" y="299"/>
                    </a:lnTo>
                    <a:lnTo>
                      <a:pt x="661" y="323"/>
                    </a:lnTo>
                    <a:lnTo>
                      <a:pt x="657" y="316"/>
                    </a:lnTo>
                    <a:lnTo>
                      <a:pt x="649" y="309"/>
                    </a:lnTo>
                    <a:lnTo>
                      <a:pt x="637" y="303"/>
                    </a:lnTo>
                    <a:lnTo>
                      <a:pt x="624" y="299"/>
                    </a:lnTo>
                    <a:lnTo>
                      <a:pt x="609" y="294"/>
                    </a:lnTo>
                    <a:lnTo>
                      <a:pt x="593" y="292"/>
                    </a:lnTo>
                    <a:lnTo>
                      <a:pt x="576" y="291"/>
                    </a:lnTo>
                    <a:lnTo>
                      <a:pt x="559" y="290"/>
                    </a:lnTo>
                    <a:lnTo>
                      <a:pt x="541" y="291"/>
                    </a:lnTo>
                    <a:lnTo>
                      <a:pt x="524" y="294"/>
                    </a:lnTo>
                    <a:lnTo>
                      <a:pt x="508" y="298"/>
                    </a:lnTo>
                    <a:lnTo>
                      <a:pt x="494" y="303"/>
                    </a:lnTo>
                    <a:lnTo>
                      <a:pt x="482" y="311"/>
                    </a:lnTo>
                    <a:lnTo>
                      <a:pt x="471" y="321"/>
                    </a:lnTo>
                    <a:lnTo>
                      <a:pt x="464" y="332"/>
                    </a:lnTo>
                    <a:lnTo>
                      <a:pt x="460" y="346"/>
                    </a:lnTo>
                    <a:lnTo>
                      <a:pt x="454" y="330"/>
                    </a:lnTo>
                    <a:lnTo>
                      <a:pt x="454" y="315"/>
                    </a:lnTo>
                    <a:lnTo>
                      <a:pt x="459" y="301"/>
                    </a:lnTo>
                    <a:lnTo>
                      <a:pt x="467" y="290"/>
                    </a:lnTo>
                    <a:lnTo>
                      <a:pt x="477" y="282"/>
                    </a:lnTo>
                    <a:lnTo>
                      <a:pt x="487" y="276"/>
                    </a:lnTo>
                    <a:lnTo>
                      <a:pt x="499" y="273"/>
                    </a:lnTo>
                    <a:lnTo>
                      <a:pt x="510" y="276"/>
                    </a:lnTo>
                    <a:lnTo>
                      <a:pt x="515" y="260"/>
                    </a:lnTo>
                    <a:lnTo>
                      <a:pt x="527" y="245"/>
                    </a:lnTo>
                    <a:lnTo>
                      <a:pt x="543" y="231"/>
                    </a:lnTo>
                    <a:lnTo>
                      <a:pt x="563" y="221"/>
                    </a:lnTo>
                    <a:lnTo>
                      <a:pt x="588" y="215"/>
                    </a:lnTo>
                    <a:lnTo>
                      <a:pt x="614" y="215"/>
                    </a:lnTo>
                    <a:lnTo>
                      <a:pt x="642" y="224"/>
                    </a:lnTo>
                    <a:lnTo>
                      <a:pt x="669" y="242"/>
                    </a:lnTo>
                    <a:lnTo>
                      <a:pt x="691" y="252"/>
                    </a:lnTo>
                    <a:lnTo>
                      <a:pt x="718" y="249"/>
                    </a:lnTo>
                    <a:lnTo>
                      <a:pt x="743" y="238"/>
                    </a:lnTo>
                    <a:lnTo>
                      <a:pt x="765" y="222"/>
                    </a:lnTo>
                    <a:lnTo>
                      <a:pt x="779" y="203"/>
                    </a:lnTo>
                    <a:lnTo>
                      <a:pt x="783" y="185"/>
                    </a:lnTo>
                    <a:lnTo>
                      <a:pt x="774" y="172"/>
                    </a:lnTo>
                    <a:lnTo>
                      <a:pt x="747" y="165"/>
                    </a:lnTo>
                    <a:lnTo>
                      <a:pt x="753" y="160"/>
                    </a:lnTo>
                    <a:lnTo>
                      <a:pt x="758" y="154"/>
                    </a:lnTo>
                    <a:lnTo>
                      <a:pt x="762" y="147"/>
                    </a:lnTo>
                    <a:lnTo>
                      <a:pt x="762" y="140"/>
                    </a:lnTo>
                    <a:lnTo>
                      <a:pt x="760" y="133"/>
                    </a:lnTo>
                    <a:lnTo>
                      <a:pt x="757" y="127"/>
                    </a:lnTo>
                    <a:lnTo>
                      <a:pt x="751" y="120"/>
                    </a:lnTo>
                    <a:lnTo>
                      <a:pt x="743" y="116"/>
                    </a:lnTo>
                    <a:lnTo>
                      <a:pt x="733" y="111"/>
                    </a:lnTo>
                    <a:lnTo>
                      <a:pt x="720" y="109"/>
                    </a:lnTo>
                    <a:lnTo>
                      <a:pt x="706" y="108"/>
                    </a:lnTo>
                    <a:lnTo>
                      <a:pt x="689" y="108"/>
                    </a:lnTo>
                    <a:lnTo>
                      <a:pt x="671" y="110"/>
                    </a:lnTo>
                    <a:lnTo>
                      <a:pt x="650" y="115"/>
                    </a:lnTo>
                    <a:lnTo>
                      <a:pt x="627" y="122"/>
                    </a:lnTo>
                    <a:lnTo>
                      <a:pt x="601" y="132"/>
                    </a:lnTo>
                    <a:lnTo>
                      <a:pt x="623" y="119"/>
                    </a:lnTo>
                    <a:lnTo>
                      <a:pt x="642" y="101"/>
                    </a:lnTo>
                    <a:lnTo>
                      <a:pt x="654" y="81"/>
                    </a:lnTo>
                    <a:lnTo>
                      <a:pt x="659" y="62"/>
                    </a:lnTo>
                    <a:lnTo>
                      <a:pt x="656" y="47"/>
                    </a:lnTo>
                    <a:lnTo>
                      <a:pt x="642" y="39"/>
                    </a:lnTo>
                    <a:lnTo>
                      <a:pt x="618" y="40"/>
                    </a:lnTo>
                    <a:lnTo>
                      <a:pt x="581" y="55"/>
                    </a:lnTo>
                    <a:lnTo>
                      <a:pt x="594" y="40"/>
                    </a:lnTo>
                    <a:lnTo>
                      <a:pt x="600" y="28"/>
                    </a:lnTo>
                    <a:lnTo>
                      <a:pt x="598" y="18"/>
                    </a:lnTo>
                    <a:lnTo>
                      <a:pt x="589" y="10"/>
                    </a:lnTo>
                    <a:lnTo>
                      <a:pt x="575" y="4"/>
                    </a:lnTo>
                    <a:lnTo>
                      <a:pt x="558" y="1"/>
                    </a:lnTo>
                    <a:lnTo>
                      <a:pt x="537" y="0"/>
                    </a:lnTo>
                    <a:lnTo>
                      <a:pt x="514" y="1"/>
                    </a:lnTo>
                    <a:lnTo>
                      <a:pt x="491" y="4"/>
                    </a:lnTo>
                    <a:lnTo>
                      <a:pt x="469" y="10"/>
                    </a:lnTo>
                    <a:lnTo>
                      <a:pt x="449" y="18"/>
                    </a:lnTo>
                    <a:lnTo>
                      <a:pt x="432" y="28"/>
                    </a:lnTo>
                    <a:lnTo>
                      <a:pt x="419" y="41"/>
                    </a:lnTo>
                    <a:lnTo>
                      <a:pt x="412" y="57"/>
                    </a:lnTo>
                    <a:lnTo>
                      <a:pt x="412" y="74"/>
                    </a:lnTo>
                    <a:lnTo>
                      <a:pt x="421" y="95"/>
                    </a:lnTo>
                    <a:lnTo>
                      <a:pt x="423" y="101"/>
                    </a:lnTo>
                    <a:lnTo>
                      <a:pt x="423" y="108"/>
                    </a:lnTo>
                    <a:lnTo>
                      <a:pt x="421" y="115"/>
                    </a:lnTo>
                    <a:lnTo>
                      <a:pt x="417" y="122"/>
                    </a:lnTo>
                    <a:lnTo>
                      <a:pt x="411" y="128"/>
                    </a:lnTo>
                    <a:lnTo>
                      <a:pt x="406" y="135"/>
                    </a:lnTo>
                    <a:lnTo>
                      <a:pt x="399" y="140"/>
                    </a:lnTo>
                    <a:lnTo>
                      <a:pt x="393" y="145"/>
                    </a:lnTo>
                    <a:close/>
                  </a:path>
                </a:pathLst>
              </a:custGeom>
              <a:solidFill>
                <a:srgbClr val="0072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00" name="未知"/>
              <p:cNvSpPr/>
              <p:nvPr>
                <p:custDataLst>
                  <p:tags r:id="rId63"/>
                </p:custDataLst>
              </p:nvPr>
            </p:nvSpPr>
            <p:spPr>
              <a:xfrm>
                <a:off x="559" y="99"/>
                <a:ext cx="1125" cy="308"/>
              </a:xfrm>
              <a:custGeom>
                <a:avLst/>
                <a:gdLst/>
                <a:ahLst/>
                <a:cxnLst/>
                <a:rect l="0" t="0" r="0" b="0"/>
                <a:pathLst>
                  <a:path w="2252" h="615">
                    <a:moveTo>
                      <a:pt x="0" y="615"/>
                    </a:moveTo>
                    <a:lnTo>
                      <a:pt x="2252" y="615"/>
                    </a:lnTo>
                    <a:lnTo>
                      <a:pt x="2252" y="138"/>
                    </a:lnTo>
                    <a:lnTo>
                      <a:pt x="2248" y="134"/>
                    </a:lnTo>
                    <a:lnTo>
                      <a:pt x="2238" y="123"/>
                    </a:lnTo>
                    <a:lnTo>
                      <a:pt x="2223" y="109"/>
                    </a:lnTo>
                    <a:lnTo>
                      <a:pt x="2207" y="92"/>
                    </a:lnTo>
                    <a:lnTo>
                      <a:pt x="2190" y="74"/>
                    </a:lnTo>
                    <a:lnTo>
                      <a:pt x="2176" y="61"/>
                    </a:lnTo>
                    <a:lnTo>
                      <a:pt x="2165" y="50"/>
                    </a:lnTo>
                    <a:lnTo>
                      <a:pt x="2162" y="48"/>
                    </a:lnTo>
                    <a:lnTo>
                      <a:pt x="2162" y="42"/>
                    </a:lnTo>
                    <a:lnTo>
                      <a:pt x="2162" y="25"/>
                    </a:lnTo>
                    <a:lnTo>
                      <a:pt x="2162" y="8"/>
                    </a:lnTo>
                    <a:lnTo>
                      <a:pt x="2162" y="0"/>
                    </a:lnTo>
                    <a:lnTo>
                      <a:pt x="2132" y="0"/>
                    </a:lnTo>
                    <a:lnTo>
                      <a:pt x="2132" y="33"/>
                    </a:lnTo>
                    <a:lnTo>
                      <a:pt x="1944" y="33"/>
                    </a:lnTo>
                    <a:lnTo>
                      <a:pt x="1858" y="120"/>
                    </a:lnTo>
                    <a:lnTo>
                      <a:pt x="1882" y="120"/>
                    </a:lnTo>
                    <a:lnTo>
                      <a:pt x="1882" y="214"/>
                    </a:lnTo>
                    <a:lnTo>
                      <a:pt x="1772" y="214"/>
                    </a:lnTo>
                    <a:lnTo>
                      <a:pt x="1772" y="132"/>
                    </a:lnTo>
                    <a:lnTo>
                      <a:pt x="1821" y="132"/>
                    </a:lnTo>
                    <a:lnTo>
                      <a:pt x="1776" y="63"/>
                    </a:lnTo>
                    <a:lnTo>
                      <a:pt x="1581" y="63"/>
                    </a:lnTo>
                    <a:lnTo>
                      <a:pt x="1581" y="39"/>
                    </a:lnTo>
                    <a:lnTo>
                      <a:pt x="1542" y="39"/>
                    </a:lnTo>
                    <a:lnTo>
                      <a:pt x="1542" y="63"/>
                    </a:lnTo>
                    <a:lnTo>
                      <a:pt x="1512" y="63"/>
                    </a:lnTo>
                    <a:lnTo>
                      <a:pt x="1454" y="204"/>
                    </a:lnTo>
                    <a:lnTo>
                      <a:pt x="1214" y="204"/>
                    </a:lnTo>
                    <a:lnTo>
                      <a:pt x="1208" y="147"/>
                    </a:lnTo>
                    <a:lnTo>
                      <a:pt x="1196" y="103"/>
                    </a:lnTo>
                    <a:lnTo>
                      <a:pt x="1180" y="72"/>
                    </a:lnTo>
                    <a:lnTo>
                      <a:pt x="1162" y="55"/>
                    </a:lnTo>
                    <a:lnTo>
                      <a:pt x="1141" y="51"/>
                    </a:lnTo>
                    <a:lnTo>
                      <a:pt x="1120" y="64"/>
                    </a:lnTo>
                    <a:lnTo>
                      <a:pt x="1099" y="92"/>
                    </a:lnTo>
                    <a:lnTo>
                      <a:pt x="1082" y="137"/>
                    </a:lnTo>
                    <a:lnTo>
                      <a:pt x="1012" y="0"/>
                    </a:lnTo>
                    <a:lnTo>
                      <a:pt x="909" y="126"/>
                    </a:lnTo>
                    <a:lnTo>
                      <a:pt x="824" y="5"/>
                    </a:lnTo>
                    <a:lnTo>
                      <a:pt x="728" y="123"/>
                    </a:lnTo>
                    <a:lnTo>
                      <a:pt x="566" y="123"/>
                    </a:lnTo>
                    <a:lnTo>
                      <a:pt x="566" y="204"/>
                    </a:lnTo>
                    <a:lnTo>
                      <a:pt x="538" y="208"/>
                    </a:lnTo>
                    <a:lnTo>
                      <a:pt x="537" y="176"/>
                    </a:lnTo>
                    <a:lnTo>
                      <a:pt x="534" y="141"/>
                    </a:lnTo>
                    <a:lnTo>
                      <a:pt x="529" y="110"/>
                    </a:lnTo>
                    <a:lnTo>
                      <a:pt x="522" y="83"/>
                    </a:lnTo>
                    <a:lnTo>
                      <a:pt x="514" y="64"/>
                    </a:lnTo>
                    <a:lnTo>
                      <a:pt x="505" y="56"/>
                    </a:lnTo>
                    <a:lnTo>
                      <a:pt x="496" y="63"/>
                    </a:lnTo>
                    <a:lnTo>
                      <a:pt x="485" y="88"/>
                    </a:lnTo>
                    <a:lnTo>
                      <a:pt x="481" y="71"/>
                    </a:lnTo>
                    <a:lnTo>
                      <a:pt x="474" y="57"/>
                    </a:lnTo>
                    <a:lnTo>
                      <a:pt x="466" y="49"/>
                    </a:lnTo>
                    <a:lnTo>
                      <a:pt x="455" y="47"/>
                    </a:lnTo>
                    <a:lnTo>
                      <a:pt x="446" y="51"/>
                    </a:lnTo>
                    <a:lnTo>
                      <a:pt x="437" y="65"/>
                    </a:lnTo>
                    <a:lnTo>
                      <a:pt x="430" y="88"/>
                    </a:lnTo>
                    <a:lnTo>
                      <a:pt x="427" y="123"/>
                    </a:lnTo>
                    <a:lnTo>
                      <a:pt x="415" y="119"/>
                    </a:lnTo>
                    <a:lnTo>
                      <a:pt x="405" y="132"/>
                    </a:lnTo>
                    <a:lnTo>
                      <a:pt x="399" y="163"/>
                    </a:lnTo>
                    <a:lnTo>
                      <a:pt x="397" y="208"/>
                    </a:lnTo>
                    <a:lnTo>
                      <a:pt x="363" y="208"/>
                    </a:lnTo>
                    <a:lnTo>
                      <a:pt x="363" y="153"/>
                    </a:lnTo>
                    <a:lnTo>
                      <a:pt x="317" y="107"/>
                    </a:lnTo>
                    <a:lnTo>
                      <a:pt x="180" y="107"/>
                    </a:lnTo>
                    <a:lnTo>
                      <a:pt x="128" y="55"/>
                    </a:lnTo>
                    <a:lnTo>
                      <a:pt x="74" y="135"/>
                    </a:lnTo>
                    <a:lnTo>
                      <a:pt x="74" y="216"/>
                    </a:lnTo>
                    <a:lnTo>
                      <a:pt x="2" y="216"/>
                    </a:lnTo>
                    <a:lnTo>
                      <a:pt x="0" y="615"/>
                    </a:lnTo>
                    <a:close/>
                  </a:path>
                </a:pathLst>
              </a:custGeom>
              <a:solidFill>
                <a:srgbClr val="D8C6A5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01" name="未知"/>
              <p:cNvSpPr/>
              <p:nvPr>
                <p:custDataLst>
                  <p:tags r:id="rId64"/>
                </p:custDataLst>
              </p:nvPr>
            </p:nvSpPr>
            <p:spPr>
              <a:xfrm>
                <a:off x="584" y="88"/>
                <a:ext cx="176" cy="319"/>
              </a:xfrm>
              <a:custGeom>
                <a:avLst/>
                <a:gdLst/>
                <a:ahLst/>
                <a:cxnLst/>
                <a:rect l="0" t="0" r="0" b="0"/>
                <a:pathLst>
                  <a:path w="351" h="638">
                    <a:moveTo>
                      <a:pt x="166" y="0"/>
                    </a:moveTo>
                    <a:lnTo>
                      <a:pt x="150" y="4"/>
                    </a:lnTo>
                    <a:lnTo>
                      <a:pt x="134" y="22"/>
                    </a:lnTo>
                    <a:lnTo>
                      <a:pt x="119" y="48"/>
                    </a:lnTo>
                    <a:lnTo>
                      <a:pt x="106" y="81"/>
                    </a:lnTo>
                    <a:lnTo>
                      <a:pt x="95" y="118"/>
                    </a:lnTo>
                    <a:lnTo>
                      <a:pt x="86" y="154"/>
                    </a:lnTo>
                    <a:lnTo>
                      <a:pt x="82" y="186"/>
                    </a:lnTo>
                    <a:lnTo>
                      <a:pt x="81" y="211"/>
                    </a:lnTo>
                    <a:lnTo>
                      <a:pt x="74" y="192"/>
                    </a:lnTo>
                    <a:lnTo>
                      <a:pt x="69" y="168"/>
                    </a:lnTo>
                    <a:lnTo>
                      <a:pt x="65" y="148"/>
                    </a:lnTo>
                    <a:lnTo>
                      <a:pt x="63" y="140"/>
                    </a:lnTo>
                    <a:lnTo>
                      <a:pt x="46" y="188"/>
                    </a:lnTo>
                    <a:lnTo>
                      <a:pt x="35" y="230"/>
                    </a:lnTo>
                    <a:lnTo>
                      <a:pt x="30" y="267"/>
                    </a:lnTo>
                    <a:lnTo>
                      <a:pt x="29" y="298"/>
                    </a:lnTo>
                    <a:lnTo>
                      <a:pt x="31" y="323"/>
                    </a:lnTo>
                    <a:lnTo>
                      <a:pt x="38" y="343"/>
                    </a:lnTo>
                    <a:lnTo>
                      <a:pt x="46" y="359"/>
                    </a:lnTo>
                    <a:lnTo>
                      <a:pt x="55" y="369"/>
                    </a:lnTo>
                    <a:lnTo>
                      <a:pt x="45" y="362"/>
                    </a:lnTo>
                    <a:lnTo>
                      <a:pt x="36" y="356"/>
                    </a:lnTo>
                    <a:lnTo>
                      <a:pt x="28" y="351"/>
                    </a:lnTo>
                    <a:lnTo>
                      <a:pt x="21" y="345"/>
                    </a:lnTo>
                    <a:lnTo>
                      <a:pt x="15" y="341"/>
                    </a:lnTo>
                    <a:lnTo>
                      <a:pt x="12" y="338"/>
                    </a:lnTo>
                    <a:lnTo>
                      <a:pt x="9" y="336"/>
                    </a:lnTo>
                    <a:lnTo>
                      <a:pt x="8" y="334"/>
                    </a:lnTo>
                    <a:lnTo>
                      <a:pt x="5" y="367"/>
                    </a:lnTo>
                    <a:lnTo>
                      <a:pt x="1" y="407"/>
                    </a:lnTo>
                    <a:lnTo>
                      <a:pt x="0" y="453"/>
                    </a:lnTo>
                    <a:lnTo>
                      <a:pt x="1" y="499"/>
                    </a:lnTo>
                    <a:lnTo>
                      <a:pt x="7" y="545"/>
                    </a:lnTo>
                    <a:lnTo>
                      <a:pt x="18" y="585"/>
                    </a:lnTo>
                    <a:lnTo>
                      <a:pt x="37" y="618"/>
                    </a:lnTo>
                    <a:lnTo>
                      <a:pt x="65" y="638"/>
                    </a:lnTo>
                    <a:lnTo>
                      <a:pt x="71" y="638"/>
                    </a:lnTo>
                    <a:lnTo>
                      <a:pt x="83" y="638"/>
                    </a:lnTo>
                    <a:lnTo>
                      <a:pt x="97" y="638"/>
                    </a:lnTo>
                    <a:lnTo>
                      <a:pt x="114" y="638"/>
                    </a:lnTo>
                    <a:lnTo>
                      <a:pt x="133" y="638"/>
                    </a:lnTo>
                    <a:lnTo>
                      <a:pt x="152" y="638"/>
                    </a:lnTo>
                    <a:lnTo>
                      <a:pt x="173" y="638"/>
                    </a:lnTo>
                    <a:lnTo>
                      <a:pt x="194" y="638"/>
                    </a:lnTo>
                    <a:lnTo>
                      <a:pt x="214" y="638"/>
                    </a:lnTo>
                    <a:lnTo>
                      <a:pt x="234" y="638"/>
                    </a:lnTo>
                    <a:lnTo>
                      <a:pt x="252" y="638"/>
                    </a:lnTo>
                    <a:lnTo>
                      <a:pt x="268" y="638"/>
                    </a:lnTo>
                    <a:lnTo>
                      <a:pt x="282" y="638"/>
                    </a:lnTo>
                    <a:lnTo>
                      <a:pt x="293" y="638"/>
                    </a:lnTo>
                    <a:lnTo>
                      <a:pt x="300" y="638"/>
                    </a:lnTo>
                    <a:lnTo>
                      <a:pt x="302" y="638"/>
                    </a:lnTo>
                    <a:lnTo>
                      <a:pt x="315" y="621"/>
                    </a:lnTo>
                    <a:lnTo>
                      <a:pt x="326" y="594"/>
                    </a:lnTo>
                    <a:lnTo>
                      <a:pt x="336" y="562"/>
                    </a:lnTo>
                    <a:lnTo>
                      <a:pt x="345" y="527"/>
                    </a:lnTo>
                    <a:lnTo>
                      <a:pt x="349" y="491"/>
                    </a:lnTo>
                    <a:lnTo>
                      <a:pt x="351" y="456"/>
                    </a:lnTo>
                    <a:lnTo>
                      <a:pt x="350" y="427"/>
                    </a:lnTo>
                    <a:lnTo>
                      <a:pt x="345" y="402"/>
                    </a:lnTo>
                    <a:lnTo>
                      <a:pt x="342" y="416"/>
                    </a:lnTo>
                    <a:lnTo>
                      <a:pt x="338" y="430"/>
                    </a:lnTo>
                    <a:lnTo>
                      <a:pt x="332" y="441"/>
                    </a:lnTo>
                    <a:lnTo>
                      <a:pt x="326" y="453"/>
                    </a:lnTo>
                    <a:lnTo>
                      <a:pt x="319" y="462"/>
                    </a:lnTo>
                    <a:lnTo>
                      <a:pt x="313" y="469"/>
                    </a:lnTo>
                    <a:lnTo>
                      <a:pt x="308" y="476"/>
                    </a:lnTo>
                    <a:lnTo>
                      <a:pt x="302" y="479"/>
                    </a:lnTo>
                    <a:lnTo>
                      <a:pt x="309" y="464"/>
                    </a:lnTo>
                    <a:lnTo>
                      <a:pt x="317" y="441"/>
                    </a:lnTo>
                    <a:lnTo>
                      <a:pt x="323" y="413"/>
                    </a:lnTo>
                    <a:lnTo>
                      <a:pt x="327" y="379"/>
                    </a:lnTo>
                    <a:lnTo>
                      <a:pt x="328" y="341"/>
                    </a:lnTo>
                    <a:lnTo>
                      <a:pt x="324" y="300"/>
                    </a:lnTo>
                    <a:lnTo>
                      <a:pt x="312" y="256"/>
                    </a:lnTo>
                    <a:lnTo>
                      <a:pt x="293" y="211"/>
                    </a:lnTo>
                    <a:lnTo>
                      <a:pt x="293" y="222"/>
                    </a:lnTo>
                    <a:lnTo>
                      <a:pt x="289" y="234"/>
                    </a:lnTo>
                    <a:lnTo>
                      <a:pt x="285" y="246"/>
                    </a:lnTo>
                    <a:lnTo>
                      <a:pt x="278" y="257"/>
                    </a:lnTo>
                    <a:lnTo>
                      <a:pt x="271" y="268"/>
                    </a:lnTo>
                    <a:lnTo>
                      <a:pt x="265" y="276"/>
                    </a:lnTo>
                    <a:lnTo>
                      <a:pt x="260" y="282"/>
                    </a:lnTo>
                    <a:lnTo>
                      <a:pt x="259" y="284"/>
                    </a:lnTo>
                    <a:lnTo>
                      <a:pt x="262" y="267"/>
                    </a:lnTo>
                    <a:lnTo>
                      <a:pt x="263" y="240"/>
                    </a:lnTo>
                    <a:lnTo>
                      <a:pt x="263" y="208"/>
                    </a:lnTo>
                    <a:lnTo>
                      <a:pt x="262" y="172"/>
                    </a:lnTo>
                    <a:lnTo>
                      <a:pt x="257" y="137"/>
                    </a:lnTo>
                    <a:lnTo>
                      <a:pt x="249" y="102"/>
                    </a:lnTo>
                    <a:lnTo>
                      <a:pt x="239" y="72"/>
                    </a:lnTo>
                    <a:lnTo>
                      <a:pt x="225" y="50"/>
                    </a:lnTo>
                    <a:lnTo>
                      <a:pt x="225" y="73"/>
                    </a:lnTo>
                    <a:lnTo>
                      <a:pt x="220" y="94"/>
                    </a:lnTo>
                    <a:lnTo>
                      <a:pt x="214" y="109"/>
                    </a:lnTo>
                    <a:lnTo>
                      <a:pt x="212" y="115"/>
                    </a:lnTo>
                    <a:lnTo>
                      <a:pt x="210" y="99"/>
                    </a:lnTo>
                    <a:lnTo>
                      <a:pt x="205" y="80"/>
                    </a:lnTo>
                    <a:lnTo>
                      <a:pt x="197" y="61"/>
                    </a:lnTo>
                    <a:lnTo>
                      <a:pt x="189" y="42"/>
                    </a:lnTo>
                    <a:lnTo>
                      <a:pt x="181" y="26"/>
                    </a:lnTo>
                    <a:lnTo>
                      <a:pt x="173" y="12"/>
                    </a:lnTo>
                    <a:lnTo>
                      <a:pt x="168" y="3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0072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02" name="未知"/>
              <p:cNvSpPr/>
              <p:nvPr>
                <p:custDataLst>
                  <p:tags r:id="rId65"/>
                </p:custDataLst>
              </p:nvPr>
            </p:nvSpPr>
            <p:spPr>
              <a:xfrm>
                <a:off x="653" y="183"/>
                <a:ext cx="379" cy="224"/>
              </a:xfrm>
              <a:custGeom>
                <a:avLst/>
                <a:gdLst/>
                <a:ahLst/>
                <a:cxnLst/>
                <a:rect l="0" t="0" r="0" b="0"/>
                <a:pathLst>
                  <a:path w="758" h="449">
                    <a:moveTo>
                      <a:pt x="0" y="228"/>
                    </a:moveTo>
                    <a:lnTo>
                      <a:pt x="150" y="0"/>
                    </a:lnTo>
                    <a:lnTo>
                      <a:pt x="299" y="228"/>
                    </a:lnTo>
                    <a:lnTo>
                      <a:pt x="758" y="228"/>
                    </a:lnTo>
                    <a:lnTo>
                      <a:pt x="758" y="449"/>
                    </a:lnTo>
                    <a:lnTo>
                      <a:pt x="0" y="449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B266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03" name="未知"/>
              <p:cNvSpPr/>
              <p:nvPr>
                <p:custDataLst>
                  <p:tags r:id="rId66"/>
                </p:custDataLst>
              </p:nvPr>
            </p:nvSpPr>
            <p:spPr>
              <a:xfrm>
                <a:off x="650" y="164"/>
                <a:ext cx="386" cy="133"/>
              </a:xfrm>
              <a:custGeom>
                <a:avLst/>
                <a:gdLst/>
                <a:ahLst/>
                <a:cxnLst/>
                <a:rect l="0" t="0" r="0" b="0"/>
                <a:pathLst>
                  <a:path w="770" h="264">
                    <a:moveTo>
                      <a:pt x="763" y="264"/>
                    </a:moveTo>
                    <a:lnTo>
                      <a:pt x="304" y="264"/>
                    </a:lnTo>
                    <a:lnTo>
                      <a:pt x="155" y="36"/>
                    </a:lnTo>
                    <a:lnTo>
                      <a:pt x="5" y="264"/>
                    </a:lnTo>
                    <a:lnTo>
                      <a:pt x="0" y="237"/>
                    </a:lnTo>
                    <a:lnTo>
                      <a:pt x="155" y="0"/>
                    </a:lnTo>
                    <a:lnTo>
                      <a:pt x="309" y="237"/>
                    </a:lnTo>
                    <a:lnTo>
                      <a:pt x="770" y="237"/>
                    </a:lnTo>
                    <a:lnTo>
                      <a:pt x="763" y="2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04" name="矩形 14400"/>
              <p:cNvSpPr/>
              <p:nvPr>
                <p:custDataLst>
                  <p:tags r:id="rId67"/>
                </p:custDataLst>
              </p:nvPr>
            </p:nvSpPr>
            <p:spPr>
              <a:xfrm>
                <a:off x="664" y="305"/>
                <a:ext cx="134" cy="1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305" name="未知"/>
              <p:cNvSpPr/>
              <p:nvPr>
                <p:custDataLst>
                  <p:tags r:id="rId68"/>
                </p:custDataLst>
              </p:nvPr>
            </p:nvSpPr>
            <p:spPr>
              <a:xfrm>
                <a:off x="728" y="164"/>
                <a:ext cx="308" cy="119"/>
              </a:xfrm>
              <a:custGeom>
                <a:avLst/>
                <a:gdLst/>
                <a:ahLst/>
                <a:cxnLst/>
                <a:rect l="0" t="0" r="0" b="0"/>
                <a:pathLst>
                  <a:path w="615" h="236">
                    <a:moveTo>
                      <a:pt x="0" y="0"/>
                    </a:moveTo>
                    <a:lnTo>
                      <a:pt x="154" y="237"/>
                    </a:lnTo>
                    <a:lnTo>
                      <a:pt x="615" y="237"/>
                    </a:lnTo>
                    <a:lnTo>
                      <a:pt x="4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B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06" name="矩形 14402"/>
              <p:cNvSpPr/>
              <p:nvPr>
                <p:custDataLst>
                  <p:tags r:id="rId69"/>
                </p:custDataLst>
              </p:nvPr>
            </p:nvSpPr>
            <p:spPr>
              <a:xfrm>
                <a:off x="673" y="313"/>
                <a:ext cx="114" cy="94"/>
              </a:xfrm>
              <a:prstGeom prst="rect">
                <a:avLst/>
              </a:prstGeom>
              <a:solidFill>
                <a:srgbClr val="5B0000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307" name="矩形 14403"/>
              <p:cNvSpPr/>
              <p:nvPr>
                <p:custDataLst>
                  <p:tags r:id="rId70"/>
                </p:custDataLst>
              </p:nvPr>
            </p:nvSpPr>
            <p:spPr>
              <a:xfrm>
                <a:off x="558" y="407"/>
                <a:ext cx="1126" cy="221"/>
              </a:xfrm>
              <a:prstGeom prst="rect">
                <a:avLst/>
              </a:prstGeom>
              <a:solidFill>
                <a:srgbClr val="33BF0C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308" name="未知"/>
              <p:cNvSpPr/>
              <p:nvPr>
                <p:custDataLst>
                  <p:tags r:id="rId71"/>
                </p:custDataLst>
              </p:nvPr>
            </p:nvSpPr>
            <p:spPr>
              <a:xfrm>
                <a:off x="1011" y="26"/>
                <a:ext cx="435" cy="205"/>
              </a:xfrm>
              <a:custGeom>
                <a:avLst/>
                <a:gdLst/>
                <a:ahLst/>
                <a:cxnLst/>
                <a:rect l="0" t="0" r="0" b="0"/>
                <a:pathLst>
                  <a:path w="871" h="409">
                    <a:moveTo>
                      <a:pt x="380" y="73"/>
                    </a:moveTo>
                    <a:lnTo>
                      <a:pt x="871" y="73"/>
                    </a:lnTo>
                    <a:lnTo>
                      <a:pt x="652" y="409"/>
                    </a:lnTo>
                    <a:lnTo>
                      <a:pt x="0" y="409"/>
                    </a:lnTo>
                    <a:lnTo>
                      <a:pt x="220" y="73"/>
                    </a:lnTo>
                    <a:lnTo>
                      <a:pt x="306" y="73"/>
                    </a:lnTo>
                    <a:lnTo>
                      <a:pt x="306" y="0"/>
                    </a:lnTo>
                    <a:lnTo>
                      <a:pt x="380" y="0"/>
                    </a:lnTo>
                    <a:lnTo>
                      <a:pt x="380" y="73"/>
                    </a:lnTo>
                    <a:close/>
                  </a:path>
                </a:pathLst>
              </a:custGeom>
              <a:solidFill>
                <a:srgbClr val="5B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09" name="未知"/>
              <p:cNvSpPr/>
              <p:nvPr>
                <p:custDataLst>
                  <p:tags r:id="rId72"/>
                </p:custDataLst>
              </p:nvPr>
            </p:nvSpPr>
            <p:spPr>
              <a:xfrm>
                <a:off x="1015" y="89"/>
                <a:ext cx="537" cy="318"/>
              </a:xfrm>
              <a:custGeom>
                <a:avLst/>
                <a:gdLst/>
                <a:ahLst/>
                <a:cxnLst/>
                <a:rect l="0" t="0" r="0" b="0"/>
                <a:pathLst>
                  <a:path w="1073" h="636">
                    <a:moveTo>
                      <a:pt x="1073" y="323"/>
                    </a:moveTo>
                    <a:lnTo>
                      <a:pt x="862" y="0"/>
                    </a:lnTo>
                    <a:lnTo>
                      <a:pt x="651" y="323"/>
                    </a:lnTo>
                    <a:lnTo>
                      <a:pt x="0" y="323"/>
                    </a:lnTo>
                    <a:lnTo>
                      <a:pt x="0" y="636"/>
                    </a:lnTo>
                    <a:lnTo>
                      <a:pt x="1073" y="636"/>
                    </a:lnTo>
                    <a:lnTo>
                      <a:pt x="1073" y="323"/>
                    </a:lnTo>
                    <a:close/>
                  </a:path>
                </a:pathLst>
              </a:custGeom>
              <a:solidFill>
                <a:srgbClr val="B266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10" name="矩形 14406"/>
              <p:cNvSpPr/>
              <p:nvPr>
                <p:custDataLst>
                  <p:tags r:id="rId73"/>
                </p:custDataLst>
              </p:nvPr>
            </p:nvSpPr>
            <p:spPr>
              <a:xfrm>
                <a:off x="1024" y="262"/>
                <a:ext cx="312" cy="139"/>
              </a:xfrm>
              <a:prstGeom prst="rect">
                <a:avLst/>
              </a:prstGeom>
              <a:solidFill>
                <a:srgbClr val="D8B272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311" name="未知"/>
              <p:cNvSpPr/>
              <p:nvPr>
                <p:custDataLst>
                  <p:tags r:id="rId74"/>
                </p:custDataLst>
              </p:nvPr>
            </p:nvSpPr>
            <p:spPr>
              <a:xfrm>
                <a:off x="1463" y="351"/>
                <a:ext cx="174" cy="56"/>
              </a:xfrm>
              <a:custGeom>
                <a:avLst/>
                <a:gdLst/>
                <a:ahLst/>
                <a:cxnLst/>
                <a:rect l="0" t="0" r="0" b="0"/>
                <a:pathLst>
                  <a:path w="348" h="113">
                    <a:moveTo>
                      <a:pt x="303" y="55"/>
                    </a:moveTo>
                    <a:lnTo>
                      <a:pt x="303" y="0"/>
                    </a:lnTo>
                    <a:lnTo>
                      <a:pt x="0" y="0"/>
                    </a:lnTo>
                    <a:lnTo>
                      <a:pt x="0" y="113"/>
                    </a:lnTo>
                    <a:lnTo>
                      <a:pt x="348" y="113"/>
                    </a:lnTo>
                    <a:lnTo>
                      <a:pt x="348" y="55"/>
                    </a:lnTo>
                    <a:lnTo>
                      <a:pt x="303" y="55"/>
                    </a:lnTo>
                    <a:close/>
                  </a:path>
                </a:pathLst>
              </a:custGeom>
              <a:solidFill>
                <a:srgbClr val="5B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12" name="矩形 14408"/>
              <p:cNvSpPr/>
              <p:nvPr>
                <p:custDataLst>
                  <p:tags r:id="rId75"/>
                </p:custDataLst>
              </p:nvPr>
            </p:nvSpPr>
            <p:spPr>
              <a:xfrm>
                <a:off x="1463" y="259"/>
                <a:ext cx="74" cy="92"/>
              </a:xfrm>
              <a:prstGeom prst="rect">
                <a:avLst/>
              </a:prstGeom>
              <a:solidFill>
                <a:srgbClr val="C1841E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313" name="矩形 14409"/>
              <p:cNvSpPr/>
              <p:nvPr>
                <p:custDataLst>
                  <p:tags r:id="rId76"/>
                </p:custDataLst>
              </p:nvPr>
            </p:nvSpPr>
            <p:spPr>
              <a:xfrm>
                <a:off x="1172" y="277"/>
                <a:ext cx="134" cy="104"/>
              </a:xfrm>
              <a:prstGeom prst="rect">
                <a:avLst/>
              </a:prstGeom>
              <a:solidFill>
                <a:srgbClr val="C1841E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314" name="矩形 14410"/>
              <p:cNvSpPr/>
              <p:nvPr>
                <p:custDataLst>
                  <p:tags r:id="rId77"/>
                </p:custDataLst>
              </p:nvPr>
            </p:nvSpPr>
            <p:spPr>
              <a:xfrm>
                <a:off x="1478" y="269"/>
                <a:ext cx="45" cy="8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315" name="未知"/>
              <p:cNvSpPr/>
              <p:nvPr>
                <p:custDataLst>
                  <p:tags r:id="rId78"/>
                </p:custDataLst>
              </p:nvPr>
            </p:nvSpPr>
            <p:spPr>
              <a:xfrm>
                <a:off x="1011" y="63"/>
                <a:ext cx="545" cy="188"/>
              </a:xfrm>
              <a:custGeom>
                <a:avLst/>
                <a:gdLst/>
                <a:ahLst/>
                <a:cxnLst/>
                <a:rect l="0" t="0" r="0" b="0"/>
                <a:pathLst>
                  <a:path w="1091" h="375">
                    <a:moveTo>
                      <a:pt x="9" y="375"/>
                    </a:moveTo>
                    <a:lnTo>
                      <a:pt x="660" y="375"/>
                    </a:lnTo>
                    <a:lnTo>
                      <a:pt x="871" y="52"/>
                    </a:lnTo>
                    <a:lnTo>
                      <a:pt x="1082" y="375"/>
                    </a:lnTo>
                    <a:lnTo>
                      <a:pt x="1091" y="336"/>
                    </a:lnTo>
                    <a:lnTo>
                      <a:pt x="871" y="0"/>
                    </a:lnTo>
                    <a:lnTo>
                      <a:pt x="652" y="336"/>
                    </a:lnTo>
                    <a:lnTo>
                      <a:pt x="0" y="336"/>
                    </a:lnTo>
                    <a:lnTo>
                      <a:pt x="9" y="3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16" name="矩形 14412"/>
              <p:cNvSpPr/>
              <p:nvPr>
                <p:custDataLst>
                  <p:tags r:id="rId79"/>
                </p:custDataLst>
              </p:nvPr>
            </p:nvSpPr>
            <p:spPr>
              <a:xfrm>
                <a:off x="1210" y="283"/>
                <a:ext cx="58" cy="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317" name="矩形 14413"/>
              <p:cNvSpPr/>
              <p:nvPr>
                <p:custDataLst>
                  <p:tags r:id="rId80"/>
                </p:custDataLst>
              </p:nvPr>
            </p:nvSpPr>
            <p:spPr>
              <a:xfrm>
                <a:off x="1179" y="283"/>
                <a:ext cx="24" cy="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318" name="矩形 14414"/>
              <p:cNvSpPr/>
              <p:nvPr>
                <p:custDataLst>
                  <p:tags r:id="rId81"/>
                </p:custDataLst>
              </p:nvPr>
            </p:nvSpPr>
            <p:spPr>
              <a:xfrm>
                <a:off x="1276" y="283"/>
                <a:ext cx="23" cy="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319" name="矩形 14415"/>
              <p:cNvSpPr/>
              <p:nvPr>
                <p:custDataLst>
                  <p:tags r:id="rId82"/>
                </p:custDataLst>
              </p:nvPr>
            </p:nvSpPr>
            <p:spPr>
              <a:xfrm>
                <a:off x="1383" y="283"/>
                <a:ext cx="37" cy="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320" name="矩形 14416"/>
              <p:cNvSpPr/>
              <p:nvPr>
                <p:custDataLst>
                  <p:tags r:id="rId83"/>
                </p:custDataLst>
              </p:nvPr>
            </p:nvSpPr>
            <p:spPr>
              <a:xfrm>
                <a:off x="1359" y="283"/>
                <a:ext cx="17" cy="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321" name="矩形 14417"/>
              <p:cNvSpPr/>
              <p:nvPr>
                <p:custDataLst>
                  <p:tags r:id="rId84"/>
                </p:custDataLst>
              </p:nvPr>
            </p:nvSpPr>
            <p:spPr>
              <a:xfrm>
                <a:off x="1428" y="283"/>
                <a:ext cx="17" cy="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322" name="未知"/>
              <p:cNvSpPr/>
              <p:nvPr>
                <p:custDataLst>
                  <p:tags r:id="rId85"/>
                </p:custDataLst>
              </p:nvPr>
            </p:nvSpPr>
            <p:spPr>
              <a:xfrm>
                <a:off x="1414" y="159"/>
                <a:ext cx="27" cy="20"/>
              </a:xfrm>
              <a:custGeom>
                <a:avLst/>
                <a:gdLst/>
                <a:ahLst/>
                <a:cxnLst/>
                <a:rect l="0" t="0" r="0" b="0"/>
                <a:pathLst>
                  <a:path w="55" h="42">
                    <a:moveTo>
                      <a:pt x="21" y="0"/>
                    </a:moveTo>
                    <a:lnTo>
                      <a:pt x="13" y="8"/>
                    </a:lnTo>
                    <a:lnTo>
                      <a:pt x="7" y="19"/>
                    </a:lnTo>
                    <a:lnTo>
                      <a:pt x="2" y="30"/>
                    </a:lnTo>
                    <a:lnTo>
                      <a:pt x="0" y="42"/>
                    </a:lnTo>
                    <a:lnTo>
                      <a:pt x="55" y="4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23" name="未知"/>
              <p:cNvSpPr/>
              <p:nvPr>
                <p:custDataLst>
                  <p:tags r:id="rId86"/>
                </p:custDataLst>
              </p:nvPr>
            </p:nvSpPr>
            <p:spPr>
              <a:xfrm>
                <a:off x="1451" y="159"/>
                <a:ext cx="28" cy="20"/>
              </a:xfrm>
              <a:custGeom>
                <a:avLst/>
                <a:gdLst/>
                <a:ahLst/>
                <a:cxnLst/>
                <a:rect l="0" t="0" r="0" b="0"/>
                <a:pathLst>
                  <a:path w="55" h="42">
                    <a:moveTo>
                      <a:pt x="33" y="0"/>
                    </a:moveTo>
                    <a:lnTo>
                      <a:pt x="41" y="8"/>
                    </a:lnTo>
                    <a:lnTo>
                      <a:pt x="48" y="19"/>
                    </a:lnTo>
                    <a:lnTo>
                      <a:pt x="53" y="30"/>
                    </a:lnTo>
                    <a:lnTo>
                      <a:pt x="55" y="42"/>
                    </a:lnTo>
                    <a:lnTo>
                      <a:pt x="0" y="4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24" name="未知"/>
              <p:cNvSpPr/>
              <p:nvPr>
                <p:custDataLst>
                  <p:tags r:id="rId87"/>
                </p:custDataLst>
              </p:nvPr>
            </p:nvSpPr>
            <p:spPr>
              <a:xfrm>
                <a:off x="1430" y="148"/>
                <a:ext cx="32" cy="27"/>
              </a:xfrm>
              <a:custGeom>
                <a:avLst/>
                <a:gdLst/>
                <a:ahLst/>
                <a:cxnLst/>
                <a:rect l="0" t="0" r="0" b="0"/>
                <a:pathLst>
                  <a:path w="66" h="52">
                    <a:moveTo>
                      <a:pt x="33" y="53"/>
                    </a:moveTo>
                    <a:lnTo>
                      <a:pt x="66" y="12"/>
                    </a:lnTo>
                    <a:lnTo>
                      <a:pt x="59" y="7"/>
                    </a:lnTo>
                    <a:lnTo>
                      <a:pt x="52" y="4"/>
                    </a:lnTo>
                    <a:lnTo>
                      <a:pt x="43" y="2"/>
                    </a:lnTo>
                    <a:lnTo>
                      <a:pt x="34" y="0"/>
                    </a:lnTo>
                    <a:lnTo>
                      <a:pt x="25" y="2"/>
                    </a:lnTo>
                    <a:lnTo>
                      <a:pt x="15" y="4"/>
                    </a:lnTo>
                    <a:lnTo>
                      <a:pt x="7" y="7"/>
                    </a:lnTo>
                    <a:lnTo>
                      <a:pt x="0" y="12"/>
                    </a:lnTo>
                    <a:lnTo>
                      <a:pt x="33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25" name="未知"/>
              <p:cNvSpPr/>
              <p:nvPr>
                <p:custDataLst>
                  <p:tags r:id="rId88"/>
                </p:custDataLst>
              </p:nvPr>
            </p:nvSpPr>
            <p:spPr>
              <a:xfrm>
                <a:off x="1450" y="172"/>
                <a:ext cx="174" cy="87"/>
              </a:xfrm>
              <a:custGeom>
                <a:avLst/>
                <a:gdLst/>
                <a:ahLst/>
                <a:cxnLst/>
                <a:rect l="0" t="0" r="0" b="0"/>
                <a:pathLst>
                  <a:path w="348" h="174">
                    <a:moveTo>
                      <a:pt x="1" y="136"/>
                    </a:moveTo>
                    <a:lnTo>
                      <a:pt x="88" y="0"/>
                    </a:lnTo>
                    <a:lnTo>
                      <a:pt x="122" y="0"/>
                    </a:lnTo>
                    <a:lnTo>
                      <a:pt x="35" y="136"/>
                    </a:lnTo>
                    <a:lnTo>
                      <a:pt x="171" y="136"/>
                    </a:lnTo>
                    <a:lnTo>
                      <a:pt x="259" y="0"/>
                    </a:lnTo>
                    <a:lnTo>
                      <a:pt x="348" y="136"/>
                    </a:lnTo>
                    <a:lnTo>
                      <a:pt x="340" y="174"/>
                    </a:lnTo>
                    <a:lnTo>
                      <a:pt x="259" y="50"/>
                    </a:lnTo>
                    <a:lnTo>
                      <a:pt x="179" y="174"/>
                    </a:lnTo>
                    <a:lnTo>
                      <a:pt x="9" y="174"/>
                    </a:lnTo>
                    <a:lnTo>
                      <a:pt x="0" y="136"/>
                    </a:lnTo>
                    <a:lnTo>
                      <a:pt x="1" y="1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26" name="矩形 14422"/>
              <p:cNvSpPr/>
              <p:nvPr>
                <p:custDataLst>
                  <p:tags r:id="rId89"/>
                </p:custDataLst>
              </p:nvPr>
            </p:nvSpPr>
            <p:spPr>
              <a:xfrm>
                <a:off x="1564" y="383"/>
                <a:ext cx="69" cy="2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327" name="矩形 14423"/>
              <p:cNvSpPr/>
              <p:nvPr>
                <p:custDataLst>
                  <p:tags r:id="rId90"/>
                </p:custDataLst>
              </p:nvPr>
            </p:nvSpPr>
            <p:spPr>
              <a:xfrm>
                <a:off x="1541" y="356"/>
                <a:ext cx="69" cy="2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328" name="未知"/>
              <p:cNvSpPr/>
              <p:nvPr>
                <p:custDataLst>
                  <p:tags r:id="rId91"/>
                </p:custDataLst>
              </p:nvPr>
            </p:nvSpPr>
            <p:spPr>
              <a:xfrm>
                <a:off x="1540" y="198"/>
                <a:ext cx="80" cy="61"/>
              </a:xfrm>
              <a:custGeom>
                <a:avLst/>
                <a:gdLst/>
                <a:ahLst/>
                <a:cxnLst/>
                <a:rect l="0" t="0" r="0" b="0"/>
                <a:pathLst>
                  <a:path w="161" h="124">
                    <a:moveTo>
                      <a:pt x="161" y="124"/>
                    </a:moveTo>
                    <a:lnTo>
                      <a:pt x="80" y="0"/>
                    </a:lnTo>
                    <a:lnTo>
                      <a:pt x="0" y="124"/>
                    </a:lnTo>
                    <a:lnTo>
                      <a:pt x="161" y="124"/>
                    </a:lnTo>
                    <a:close/>
                  </a:path>
                </a:pathLst>
              </a:custGeom>
              <a:solidFill>
                <a:srgbClr val="5B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29" name="矩形 14425"/>
              <p:cNvSpPr/>
              <p:nvPr>
                <p:custDataLst>
                  <p:tags r:id="rId92"/>
                </p:custDataLst>
              </p:nvPr>
            </p:nvSpPr>
            <p:spPr>
              <a:xfrm>
                <a:off x="1602" y="259"/>
                <a:ext cx="9" cy="92"/>
              </a:xfrm>
              <a:prstGeom prst="rect">
                <a:avLst/>
              </a:prstGeom>
              <a:solidFill>
                <a:srgbClr val="5B0000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330" name="未知"/>
              <p:cNvSpPr/>
              <p:nvPr>
                <p:custDataLst>
                  <p:tags r:id="rId93"/>
                </p:custDataLst>
              </p:nvPr>
            </p:nvSpPr>
            <p:spPr>
              <a:xfrm>
                <a:off x="1468" y="172"/>
                <a:ext cx="111" cy="68"/>
              </a:xfrm>
              <a:custGeom>
                <a:avLst/>
                <a:gdLst/>
                <a:ahLst/>
                <a:cxnLst/>
                <a:rect l="0" t="0" r="0" b="0"/>
                <a:pathLst>
                  <a:path w="224" h="136">
                    <a:moveTo>
                      <a:pt x="87" y="0"/>
                    </a:moveTo>
                    <a:lnTo>
                      <a:pt x="0" y="136"/>
                    </a:lnTo>
                    <a:lnTo>
                      <a:pt x="136" y="136"/>
                    </a:lnTo>
                    <a:lnTo>
                      <a:pt x="22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5B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31" name="矩形 14427"/>
              <p:cNvSpPr/>
              <p:nvPr>
                <p:custDataLst>
                  <p:tags r:id="rId94"/>
                </p:custDataLst>
              </p:nvPr>
            </p:nvSpPr>
            <p:spPr>
              <a:xfrm>
                <a:off x="1537" y="259"/>
                <a:ext cx="15" cy="92"/>
              </a:xfrm>
              <a:prstGeom prst="rect">
                <a:avLst/>
              </a:prstGeom>
              <a:solidFill>
                <a:srgbClr val="5B0000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332" name="矩形 14428"/>
              <p:cNvSpPr/>
              <p:nvPr>
                <p:custDataLst>
                  <p:tags r:id="rId95"/>
                </p:custDataLst>
              </p:nvPr>
            </p:nvSpPr>
            <p:spPr>
              <a:xfrm>
                <a:off x="1463" y="259"/>
                <a:ext cx="15" cy="92"/>
              </a:xfrm>
              <a:prstGeom prst="rect">
                <a:avLst/>
              </a:prstGeom>
              <a:solidFill>
                <a:srgbClr val="5B0000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333" name="未知"/>
              <p:cNvSpPr/>
              <p:nvPr>
                <p:custDataLst>
                  <p:tags r:id="rId96"/>
                </p:custDataLst>
              </p:nvPr>
            </p:nvSpPr>
            <p:spPr>
              <a:xfrm>
                <a:off x="356" y="407"/>
                <a:ext cx="442" cy="221"/>
              </a:xfrm>
              <a:custGeom>
                <a:avLst/>
                <a:gdLst/>
                <a:ahLst/>
                <a:cxnLst/>
                <a:rect l="0" t="0" r="0" b="0"/>
                <a:pathLst>
                  <a:path w="882" h="442">
                    <a:moveTo>
                      <a:pt x="632" y="0"/>
                    </a:moveTo>
                    <a:lnTo>
                      <a:pt x="646" y="4"/>
                    </a:lnTo>
                    <a:lnTo>
                      <a:pt x="665" y="12"/>
                    </a:lnTo>
                    <a:lnTo>
                      <a:pt x="683" y="23"/>
                    </a:lnTo>
                    <a:lnTo>
                      <a:pt x="699" y="37"/>
                    </a:lnTo>
                    <a:lnTo>
                      <a:pt x="706" y="52"/>
                    </a:lnTo>
                    <a:lnTo>
                      <a:pt x="703" y="67"/>
                    </a:lnTo>
                    <a:lnTo>
                      <a:pt x="682" y="80"/>
                    </a:lnTo>
                    <a:lnTo>
                      <a:pt x="641" y="91"/>
                    </a:lnTo>
                    <a:lnTo>
                      <a:pt x="613" y="96"/>
                    </a:lnTo>
                    <a:lnTo>
                      <a:pt x="585" y="99"/>
                    </a:lnTo>
                    <a:lnTo>
                      <a:pt x="555" y="104"/>
                    </a:lnTo>
                    <a:lnTo>
                      <a:pt x="524" y="107"/>
                    </a:lnTo>
                    <a:lnTo>
                      <a:pt x="493" y="111"/>
                    </a:lnTo>
                    <a:lnTo>
                      <a:pt x="460" y="114"/>
                    </a:lnTo>
                    <a:lnTo>
                      <a:pt x="427" y="118"/>
                    </a:lnTo>
                    <a:lnTo>
                      <a:pt x="394" y="121"/>
                    </a:lnTo>
                    <a:lnTo>
                      <a:pt x="361" y="126"/>
                    </a:lnTo>
                    <a:lnTo>
                      <a:pt x="328" y="130"/>
                    </a:lnTo>
                    <a:lnTo>
                      <a:pt x="295" y="135"/>
                    </a:lnTo>
                    <a:lnTo>
                      <a:pt x="263" y="141"/>
                    </a:lnTo>
                    <a:lnTo>
                      <a:pt x="232" y="146"/>
                    </a:lnTo>
                    <a:lnTo>
                      <a:pt x="200" y="153"/>
                    </a:lnTo>
                    <a:lnTo>
                      <a:pt x="172" y="161"/>
                    </a:lnTo>
                    <a:lnTo>
                      <a:pt x="143" y="170"/>
                    </a:lnTo>
                    <a:lnTo>
                      <a:pt x="116" y="181"/>
                    </a:lnTo>
                    <a:lnTo>
                      <a:pt x="91" y="194"/>
                    </a:lnTo>
                    <a:lnTo>
                      <a:pt x="69" y="207"/>
                    </a:lnTo>
                    <a:lnTo>
                      <a:pt x="48" y="223"/>
                    </a:lnTo>
                    <a:lnTo>
                      <a:pt x="32" y="241"/>
                    </a:lnTo>
                    <a:lnTo>
                      <a:pt x="18" y="259"/>
                    </a:lnTo>
                    <a:lnTo>
                      <a:pt x="8" y="278"/>
                    </a:lnTo>
                    <a:lnTo>
                      <a:pt x="1" y="297"/>
                    </a:lnTo>
                    <a:lnTo>
                      <a:pt x="0" y="317"/>
                    </a:lnTo>
                    <a:lnTo>
                      <a:pt x="2" y="336"/>
                    </a:lnTo>
                    <a:lnTo>
                      <a:pt x="10" y="356"/>
                    </a:lnTo>
                    <a:lnTo>
                      <a:pt x="23" y="374"/>
                    </a:lnTo>
                    <a:lnTo>
                      <a:pt x="41" y="393"/>
                    </a:lnTo>
                    <a:lnTo>
                      <a:pt x="67" y="411"/>
                    </a:lnTo>
                    <a:lnTo>
                      <a:pt x="98" y="427"/>
                    </a:lnTo>
                    <a:lnTo>
                      <a:pt x="136" y="442"/>
                    </a:lnTo>
                    <a:lnTo>
                      <a:pt x="151" y="442"/>
                    </a:lnTo>
                    <a:lnTo>
                      <a:pt x="170" y="442"/>
                    </a:lnTo>
                    <a:lnTo>
                      <a:pt x="196" y="442"/>
                    </a:lnTo>
                    <a:lnTo>
                      <a:pt x="223" y="442"/>
                    </a:lnTo>
                    <a:lnTo>
                      <a:pt x="256" y="442"/>
                    </a:lnTo>
                    <a:lnTo>
                      <a:pt x="288" y="442"/>
                    </a:lnTo>
                    <a:lnTo>
                      <a:pt x="323" y="442"/>
                    </a:lnTo>
                    <a:lnTo>
                      <a:pt x="357" y="442"/>
                    </a:lnTo>
                    <a:lnTo>
                      <a:pt x="392" y="442"/>
                    </a:lnTo>
                    <a:lnTo>
                      <a:pt x="424" y="442"/>
                    </a:lnTo>
                    <a:lnTo>
                      <a:pt x="454" y="442"/>
                    </a:lnTo>
                    <a:lnTo>
                      <a:pt x="480" y="442"/>
                    </a:lnTo>
                    <a:lnTo>
                      <a:pt x="502" y="442"/>
                    </a:lnTo>
                    <a:lnTo>
                      <a:pt x="518" y="442"/>
                    </a:lnTo>
                    <a:lnTo>
                      <a:pt x="530" y="442"/>
                    </a:lnTo>
                    <a:lnTo>
                      <a:pt x="533" y="442"/>
                    </a:lnTo>
                    <a:lnTo>
                      <a:pt x="505" y="436"/>
                    </a:lnTo>
                    <a:lnTo>
                      <a:pt x="471" y="429"/>
                    </a:lnTo>
                    <a:lnTo>
                      <a:pt x="437" y="422"/>
                    </a:lnTo>
                    <a:lnTo>
                      <a:pt x="400" y="413"/>
                    </a:lnTo>
                    <a:lnTo>
                      <a:pt x="363" y="404"/>
                    </a:lnTo>
                    <a:lnTo>
                      <a:pt x="327" y="393"/>
                    </a:lnTo>
                    <a:lnTo>
                      <a:pt x="293" y="381"/>
                    </a:lnTo>
                    <a:lnTo>
                      <a:pt x="262" y="367"/>
                    </a:lnTo>
                    <a:lnTo>
                      <a:pt x="234" y="353"/>
                    </a:lnTo>
                    <a:lnTo>
                      <a:pt x="211" y="338"/>
                    </a:lnTo>
                    <a:lnTo>
                      <a:pt x="194" y="321"/>
                    </a:lnTo>
                    <a:lnTo>
                      <a:pt x="182" y="303"/>
                    </a:lnTo>
                    <a:lnTo>
                      <a:pt x="180" y="284"/>
                    </a:lnTo>
                    <a:lnTo>
                      <a:pt x="185" y="264"/>
                    </a:lnTo>
                    <a:lnTo>
                      <a:pt x="202" y="241"/>
                    </a:lnTo>
                    <a:lnTo>
                      <a:pt x="228" y="218"/>
                    </a:lnTo>
                    <a:lnTo>
                      <a:pt x="247" y="207"/>
                    </a:lnTo>
                    <a:lnTo>
                      <a:pt x="272" y="198"/>
                    </a:lnTo>
                    <a:lnTo>
                      <a:pt x="302" y="191"/>
                    </a:lnTo>
                    <a:lnTo>
                      <a:pt x="335" y="184"/>
                    </a:lnTo>
                    <a:lnTo>
                      <a:pt x="373" y="180"/>
                    </a:lnTo>
                    <a:lnTo>
                      <a:pt x="414" y="174"/>
                    </a:lnTo>
                    <a:lnTo>
                      <a:pt x="456" y="170"/>
                    </a:lnTo>
                    <a:lnTo>
                      <a:pt x="500" y="166"/>
                    </a:lnTo>
                    <a:lnTo>
                      <a:pt x="545" y="162"/>
                    </a:lnTo>
                    <a:lnTo>
                      <a:pt x="589" y="158"/>
                    </a:lnTo>
                    <a:lnTo>
                      <a:pt x="631" y="153"/>
                    </a:lnTo>
                    <a:lnTo>
                      <a:pt x="673" y="147"/>
                    </a:lnTo>
                    <a:lnTo>
                      <a:pt x="712" y="142"/>
                    </a:lnTo>
                    <a:lnTo>
                      <a:pt x="747" y="134"/>
                    </a:lnTo>
                    <a:lnTo>
                      <a:pt x="778" y="124"/>
                    </a:lnTo>
                    <a:lnTo>
                      <a:pt x="804" y="114"/>
                    </a:lnTo>
                    <a:lnTo>
                      <a:pt x="843" y="92"/>
                    </a:lnTo>
                    <a:lnTo>
                      <a:pt x="868" y="72"/>
                    </a:lnTo>
                    <a:lnTo>
                      <a:pt x="880" y="53"/>
                    </a:lnTo>
                    <a:lnTo>
                      <a:pt x="882" y="37"/>
                    </a:lnTo>
                    <a:lnTo>
                      <a:pt x="880" y="23"/>
                    </a:lnTo>
                    <a:lnTo>
                      <a:pt x="873" y="13"/>
                    </a:lnTo>
                    <a:lnTo>
                      <a:pt x="866" y="5"/>
                    </a:lnTo>
                    <a:lnTo>
                      <a:pt x="861" y="0"/>
                    </a:lnTo>
                    <a:lnTo>
                      <a:pt x="63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34" name="未知"/>
              <p:cNvSpPr/>
              <p:nvPr>
                <p:custDataLst>
                  <p:tags r:id="rId97"/>
                </p:custDataLst>
              </p:nvPr>
            </p:nvSpPr>
            <p:spPr>
              <a:xfrm>
                <a:off x="915" y="306"/>
                <a:ext cx="45" cy="170"/>
              </a:xfrm>
              <a:custGeom>
                <a:avLst/>
                <a:gdLst/>
                <a:ahLst/>
                <a:cxnLst/>
                <a:rect l="0" t="0" r="0" b="0"/>
                <a:pathLst>
                  <a:path w="91" h="338">
                    <a:moveTo>
                      <a:pt x="7" y="338"/>
                    </a:moveTo>
                    <a:lnTo>
                      <a:pt x="4" y="338"/>
                    </a:lnTo>
                    <a:lnTo>
                      <a:pt x="0" y="335"/>
                    </a:lnTo>
                    <a:lnTo>
                      <a:pt x="4" y="145"/>
                    </a:lnTo>
                    <a:lnTo>
                      <a:pt x="5" y="7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59" y="0"/>
                    </a:lnTo>
                    <a:lnTo>
                      <a:pt x="66" y="7"/>
                    </a:lnTo>
                    <a:lnTo>
                      <a:pt x="67" y="10"/>
                    </a:lnTo>
                    <a:lnTo>
                      <a:pt x="65" y="10"/>
                    </a:lnTo>
                    <a:lnTo>
                      <a:pt x="91" y="335"/>
                    </a:lnTo>
                    <a:lnTo>
                      <a:pt x="87" y="335"/>
                    </a:lnTo>
                    <a:lnTo>
                      <a:pt x="82" y="332"/>
                    </a:lnTo>
                    <a:lnTo>
                      <a:pt x="58" y="11"/>
                    </a:lnTo>
                    <a:lnTo>
                      <a:pt x="15" y="13"/>
                    </a:lnTo>
                    <a:lnTo>
                      <a:pt x="7" y="338"/>
                    </a:lnTo>
                    <a:close/>
                  </a:path>
                </a:pathLst>
              </a:custGeom>
              <a:solidFill>
                <a:srgbClr val="33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35" name="未知"/>
              <p:cNvSpPr/>
              <p:nvPr>
                <p:custDataLst>
                  <p:tags r:id="rId98"/>
                </p:custDataLst>
              </p:nvPr>
            </p:nvSpPr>
            <p:spPr>
              <a:xfrm>
                <a:off x="920" y="320"/>
                <a:ext cx="26" cy="5"/>
              </a:xfrm>
              <a:custGeom>
                <a:avLst/>
                <a:gdLst/>
                <a:ahLst/>
                <a:cxnLst/>
                <a:rect l="0" t="0" r="0" b="0"/>
                <a:pathLst>
                  <a:path w="51" h="10">
                    <a:moveTo>
                      <a:pt x="49" y="0"/>
                    </a:moveTo>
                    <a:lnTo>
                      <a:pt x="1" y="2"/>
                    </a:lnTo>
                    <a:lnTo>
                      <a:pt x="0" y="10"/>
                    </a:lnTo>
                    <a:lnTo>
                      <a:pt x="51" y="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33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36" name="未知"/>
              <p:cNvSpPr/>
              <p:nvPr>
                <p:custDataLst>
                  <p:tags r:id="rId99"/>
                </p:custDataLst>
              </p:nvPr>
            </p:nvSpPr>
            <p:spPr>
              <a:xfrm>
                <a:off x="920" y="342"/>
                <a:ext cx="27" cy="4"/>
              </a:xfrm>
              <a:custGeom>
                <a:avLst/>
                <a:gdLst/>
                <a:ahLst/>
                <a:cxnLst/>
                <a:rect l="0" t="0" r="0" b="0"/>
                <a:pathLst>
                  <a:path w="52" h="9">
                    <a:moveTo>
                      <a:pt x="52" y="0"/>
                    </a:moveTo>
                    <a:lnTo>
                      <a:pt x="1" y="1"/>
                    </a:lnTo>
                    <a:lnTo>
                      <a:pt x="0" y="9"/>
                    </a:lnTo>
                    <a:lnTo>
                      <a:pt x="53" y="8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33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37" name="未知"/>
              <p:cNvSpPr/>
              <p:nvPr>
                <p:custDataLst>
                  <p:tags r:id="rId100"/>
                </p:custDataLst>
              </p:nvPr>
            </p:nvSpPr>
            <p:spPr>
              <a:xfrm>
                <a:off x="920" y="336"/>
                <a:ext cx="27" cy="3"/>
              </a:xfrm>
              <a:custGeom>
                <a:avLst/>
                <a:gdLst/>
                <a:ahLst/>
                <a:cxnLst/>
                <a:rect l="0" t="0" r="0" b="0"/>
                <a:pathLst>
                  <a:path w="52" h="4">
                    <a:moveTo>
                      <a:pt x="52" y="0"/>
                    </a:moveTo>
                    <a:lnTo>
                      <a:pt x="1" y="1"/>
                    </a:lnTo>
                    <a:lnTo>
                      <a:pt x="0" y="4"/>
                    </a:lnTo>
                    <a:lnTo>
                      <a:pt x="53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33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38" name="未知"/>
              <p:cNvSpPr/>
              <p:nvPr>
                <p:custDataLst>
                  <p:tags r:id="rId101"/>
                </p:custDataLst>
              </p:nvPr>
            </p:nvSpPr>
            <p:spPr>
              <a:xfrm>
                <a:off x="920" y="366"/>
                <a:ext cx="29" cy="5"/>
              </a:xfrm>
              <a:custGeom>
                <a:avLst/>
                <a:gdLst/>
                <a:ahLst/>
                <a:cxnLst/>
                <a:rect l="0" t="0" r="0" b="0"/>
                <a:pathLst>
                  <a:path w="57" h="10">
                    <a:moveTo>
                      <a:pt x="57" y="0"/>
                    </a:moveTo>
                    <a:lnTo>
                      <a:pt x="1" y="2"/>
                    </a:lnTo>
                    <a:lnTo>
                      <a:pt x="0" y="10"/>
                    </a:lnTo>
                    <a:lnTo>
                      <a:pt x="58" y="8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33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39" name="未知"/>
              <p:cNvSpPr/>
              <p:nvPr>
                <p:custDataLst>
                  <p:tags r:id="rId102"/>
                </p:custDataLst>
              </p:nvPr>
            </p:nvSpPr>
            <p:spPr>
              <a:xfrm>
                <a:off x="920" y="361"/>
                <a:ext cx="29" cy="3"/>
              </a:xfrm>
              <a:custGeom>
                <a:avLst/>
                <a:gdLst/>
                <a:ahLst/>
                <a:cxnLst/>
                <a:rect l="0" t="0" r="0" b="0"/>
                <a:pathLst>
                  <a:path w="57" h="6">
                    <a:moveTo>
                      <a:pt x="57" y="0"/>
                    </a:moveTo>
                    <a:lnTo>
                      <a:pt x="1" y="2"/>
                    </a:lnTo>
                    <a:lnTo>
                      <a:pt x="0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33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40" name="未知"/>
              <p:cNvSpPr/>
              <p:nvPr>
                <p:custDataLst>
                  <p:tags r:id="rId103"/>
                </p:custDataLst>
              </p:nvPr>
            </p:nvSpPr>
            <p:spPr>
              <a:xfrm>
                <a:off x="54" y="67"/>
                <a:ext cx="304" cy="444"/>
              </a:xfrm>
              <a:custGeom>
                <a:avLst/>
                <a:gdLst/>
                <a:ahLst/>
                <a:cxnLst/>
                <a:rect l="0" t="0" r="0" b="0"/>
                <a:pathLst>
                  <a:path w="607" h="887">
                    <a:moveTo>
                      <a:pt x="607" y="380"/>
                    </a:moveTo>
                    <a:lnTo>
                      <a:pt x="592" y="383"/>
                    </a:lnTo>
                    <a:lnTo>
                      <a:pt x="575" y="388"/>
                    </a:lnTo>
                    <a:lnTo>
                      <a:pt x="555" y="391"/>
                    </a:lnTo>
                    <a:lnTo>
                      <a:pt x="535" y="398"/>
                    </a:lnTo>
                    <a:lnTo>
                      <a:pt x="514" y="406"/>
                    </a:lnTo>
                    <a:lnTo>
                      <a:pt x="492" y="418"/>
                    </a:lnTo>
                    <a:lnTo>
                      <a:pt x="469" y="434"/>
                    </a:lnTo>
                    <a:lnTo>
                      <a:pt x="447" y="455"/>
                    </a:lnTo>
                    <a:lnTo>
                      <a:pt x="426" y="480"/>
                    </a:lnTo>
                    <a:lnTo>
                      <a:pt x="407" y="513"/>
                    </a:lnTo>
                    <a:lnTo>
                      <a:pt x="390" y="553"/>
                    </a:lnTo>
                    <a:lnTo>
                      <a:pt x="373" y="601"/>
                    </a:lnTo>
                    <a:lnTo>
                      <a:pt x="361" y="657"/>
                    </a:lnTo>
                    <a:lnTo>
                      <a:pt x="350" y="724"/>
                    </a:lnTo>
                    <a:lnTo>
                      <a:pt x="345" y="800"/>
                    </a:lnTo>
                    <a:lnTo>
                      <a:pt x="342" y="888"/>
                    </a:lnTo>
                    <a:lnTo>
                      <a:pt x="308" y="888"/>
                    </a:lnTo>
                    <a:lnTo>
                      <a:pt x="308" y="855"/>
                    </a:lnTo>
                    <a:lnTo>
                      <a:pt x="308" y="818"/>
                    </a:lnTo>
                    <a:lnTo>
                      <a:pt x="308" y="781"/>
                    </a:lnTo>
                    <a:lnTo>
                      <a:pt x="307" y="742"/>
                    </a:lnTo>
                    <a:lnTo>
                      <a:pt x="303" y="703"/>
                    </a:lnTo>
                    <a:lnTo>
                      <a:pt x="299" y="663"/>
                    </a:lnTo>
                    <a:lnTo>
                      <a:pt x="290" y="623"/>
                    </a:lnTo>
                    <a:lnTo>
                      <a:pt x="279" y="582"/>
                    </a:lnTo>
                    <a:lnTo>
                      <a:pt x="264" y="543"/>
                    </a:lnTo>
                    <a:lnTo>
                      <a:pt x="243" y="506"/>
                    </a:lnTo>
                    <a:lnTo>
                      <a:pt x="219" y="471"/>
                    </a:lnTo>
                    <a:lnTo>
                      <a:pt x="189" y="436"/>
                    </a:lnTo>
                    <a:lnTo>
                      <a:pt x="152" y="405"/>
                    </a:lnTo>
                    <a:lnTo>
                      <a:pt x="108" y="376"/>
                    </a:lnTo>
                    <a:lnTo>
                      <a:pt x="59" y="351"/>
                    </a:lnTo>
                    <a:lnTo>
                      <a:pt x="0" y="330"/>
                    </a:lnTo>
                    <a:lnTo>
                      <a:pt x="11" y="333"/>
                    </a:lnTo>
                    <a:lnTo>
                      <a:pt x="23" y="336"/>
                    </a:lnTo>
                    <a:lnTo>
                      <a:pt x="37" y="340"/>
                    </a:lnTo>
                    <a:lnTo>
                      <a:pt x="54" y="344"/>
                    </a:lnTo>
                    <a:lnTo>
                      <a:pt x="72" y="351"/>
                    </a:lnTo>
                    <a:lnTo>
                      <a:pt x="91" y="359"/>
                    </a:lnTo>
                    <a:lnTo>
                      <a:pt x="111" y="368"/>
                    </a:lnTo>
                    <a:lnTo>
                      <a:pt x="131" y="379"/>
                    </a:lnTo>
                    <a:lnTo>
                      <a:pt x="152" y="393"/>
                    </a:lnTo>
                    <a:lnTo>
                      <a:pt x="173" y="409"/>
                    </a:lnTo>
                    <a:lnTo>
                      <a:pt x="194" y="427"/>
                    </a:lnTo>
                    <a:lnTo>
                      <a:pt x="214" y="448"/>
                    </a:lnTo>
                    <a:lnTo>
                      <a:pt x="234" y="472"/>
                    </a:lnTo>
                    <a:lnTo>
                      <a:pt x="254" y="498"/>
                    </a:lnTo>
                    <a:lnTo>
                      <a:pt x="271" y="528"/>
                    </a:lnTo>
                    <a:lnTo>
                      <a:pt x="287" y="563"/>
                    </a:lnTo>
                    <a:lnTo>
                      <a:pt x="285" y="550"/>
                    </a:lnTo>
                    <a:lnTo>
                      <a:pt x="282" y="534"/>
                    </a:lnTo>
                    <a:lnTo>
                      <a:pt x="280" y="515"/>
                    </a:lnTo>
                    <a:lnTo>
                      <a:pt x="277" y="492"/>
                    </a:lnTo>
                    <a:lnTo>
                      <a:pt x="272" y="465"/>
                    </a:lnTo>
                    <a:lnTo>
                      <a:pt x="266" y="437"/>
                    </a:lnTo>
                    <a:lnTo>
                      <a:pt x="261" y="408"/>
                    </a:lnTo>
                    <a:lnTo>
                      <a:pt x="251" y="375"/>
                    </a:lnTo>
                    <a:lnTo>
                      <a:pt x="241" y="342"/>
                    </a:lnTo>
                    <a:lnTo>
                      <a:pt x="229" y="306"/>
                    </a:lnTo>
                    <a:lnTo>
                      <a:pt x="214" y="271"/>
                    </a:lnTo>
                    <a:lnTo>
                      <a:pt x="197" y="235"/>
                    </a:lnTo>
                    <a:lnTo>
                      <a:pt x="176" y="197"/>
                    </a:lnTo>
                    <a:lnTo>
                      <a:pt x="153" y="160"/>
                    </a:lnTo>
                    <a:lnTo>
                      <a:pt x="127" y="123"/>
                    </a:lnTo>
                    <a:lnTo>
                      <a:pt x="97" y="88"/>
                    </a:lnTo>
                    <a:lnTo>
                      <a:pt x="121" y="110"/>
                    </a:lnTo>
                    <a:lnTo>
                      <a:pt x="141" y="131"/>
                    </a:lnTo>
                    <a:lnTo>
                      <a:pt x="158" y="153"/>
                    </a:lnTo>
                    <a:lnTo>
                      <a:pt x="173" y="175"/>
                    </a:lnTo>
                    <a:lnTo>
                      <a:pt x="186" y="197"/>
                    </a:lnTo>
                    <a:lnTo>
                      <a:pt x="196" y="217"/>
                    </a:lnTo>
                    <a:lnTo>
                      <a:pt x="206" y="235"/>
                    </a:lnTo>
                    <a:lnTo>
                      <a:pt x="214" y="251"/>
                    </a:lnTo>
                    <a:lnTo>
                      <a:pt x="214" y="234"/>
                    </a:lnTo>
                    <a:lnTo>
                      <a:pt x="212" y="208"/>
                    </a:lnTo>
                    <a:lnTo>
                      <a:pt x="209" y="180"/>
                    </a:lnTo>
                    <a:lnTo>
                      <a:pt x="203" y="146"/>
                    </a:lnTo>
                    <a:lnTo>
                      <a:pt x="196" y="114"/>
                    </a:lnTo>
                    <a:lnTo>
                      <a:pt x="188" y="83"/>
                    </a:lnTo>
                    <a:lnTo>
                      <a:pt x="178" y="58"/>
                    </a:lnTo>
                    <a:lnTo>
                      <a:pt x="167" y="38"/>
                    </a:lnTo>
                    <a:lnTo>
                      <a:pt x="179" y="53"/>
                    </a:lnTo>
                    <a:lnTo>
                      <a:pt x="189" y="74"/>
                    </a:lnTo>
                    <a:lnTo>
                      <a:pt x="198" y="98"/>
                    </a:lnTo>
                    <a:lnTo>
                      <a:pt x="206" y="127"/>
                    </a:lnTo>
                    <a:lnTo>
                      <a:pt x="213" y="159"/>
                    </a:lnTo>
                    <a:lnTo>
                      <a:pt x="219" y="192"/>
                    </a:lnTo>
                    <a:lnTo>
                      <a:pt x="222" y="228"/>
                    </a:lnTo>
                    <a:lnTo>
                      <a:pt x="225" y="264"/>
                    </a:lnTo>
                    <a:lnTo>
                      <a:pt x="234" y="283"/>
                    </a:lnTo>
                    <a:lnTo>
                      <a:pt x="247" y="315"/>
                    </a:lnTo>
                    <a:lnTo>
                      <a:pt x="263" y="359"/>
                    </a:lnTo>
                    <a:lnTo>
                      <a:pt x="279" y="411"/>
                    </a:lnTo>
                    <a:lnTo>
                      <a:pt x="295" y="469"/>
                    </a:lnTo>
                    <a:lnTo>
                      <a:pt x="309" y="529"/>
                    </a:lnTo>
                    <a:lnTo>
                      <a:pt x="319" y="590"/>
                    </a:lnTo>
                    <a:lnTo>
                      <a:pt x="325" y="650"/>
                    </a:lnTo>
                    <a:lnTo>
                      <a:pt x="333" y="618"/>
                    </a:lnTo>
                    <a:lnTo>
                      <a:pt x="342" y="581"/>
                    </a:lnTo>
                    <a:lnTo>
                      <a:pt x="352" y="539"/>
                    </a:lnTo>
                    <a:lnTo>
                      <a:pt x="358" y="492"/>
                    </a:lnTo>
                    <a:lnTo>
                      <a:pt x="364" y="441"/>
                    </a:lnTo>
                    <a:lnTo>
                      <a:pt x="365" y="387"/>
                    </a:lnTo>
                    <a:lnTo>
                      <a:pt x="363" y="330"/>
                    </a:lnTo>
                    <a:lnTo>
                      <a:pt x="355" y="272"/>
                    </a:lnTo>
                    <a:lnTo>
                      <a:pt x="343" y="217"/>
                    </a:lnTo>
                    <a:lnTo>
                      <a:pt x="332" y="168"/>
                    </a:lnTo>
                    <a:lnTo>
                      <a:pt x="322" y="126"/>
                    </a:lnTo>
                    <a:lnTo>
                      <a:pt x="310" y="90"/>
                    </a:lnTo>
                    <a:lnTo>
                      <a:pt x="300" y="60"/>
                    </a:lnTo>
                    <a:lnTo>
                      <a:pt x="290" y="35"/>
                    </a:lnTo>
                    <a:lnTo>
                      <a:pt x="282" y="15"/>
                    </a:lnTo>
                    <a:lnTo>
                      <a:pt x="274" y="0"/>
                    </a:lnTo>
                    <a:lnTo>
                      <a:pt x="282" y="15"/>
                    </a:lnTo>
                    <a:lnTo>
                      <a:pt x="294" y="39"/>
                    </a:lnTo>
                    <a:lnTo>
                      <a:pt x="309" y="73"/>
                    </a:lnTo>
                    <a:lnTo>
                      <a:pt x="324" y="112"/>
                    </a:lnTo>
                    <a:lnTo>
                      <a:pt x="338" y="156"/>
                    </a:lnTo>
                    <a:lnTo>
                      <a:pt x="350" y="200"/>
                    </a:lnTo>
                    <a:lnTo>
                      <a:pt x="360" y="245"/>
                    </a:lnTo>
                    <a:lnTo>
                      <a:pt x="365" y="289"/>
                    </a:lnTo>
                    <a:lnTo>
                      <a:pt x="376" y="264"/>
                    </a:lnTo>
                    <a:lnTo>
                      <a:pt x="390" y="236"/>
                    </a:lnTo>
                    <a:lnTo>
                      <a:pt x="408" y="206"/>
                    </a:lnTo>
                    <a:lnTo>
                      <a:pt x="426" y="176"/>
                    </a:lnTo>
                    <a:lnTo>
                      <a:pt x="444" y="145"/>
                    </a:lnTo>
                    <a:lnTo>
                      <a:pt x="459" y="116"/>
                    </a:lnTo>
                    <a:lnTo>
                      <a:pt x="468" y="89"/>
                    </a:lnTo>
                    <a:lnTo>
                      <a:pt x="471" y="64"/>
                    </a:lnTo>
                    <a:lnTo>
                      <a:pt x="471" y="87"/>
                    </a:lnTo>
                    <a:lnTo>
                      <a:pt x="462" y="116"/>
                    </a:lnTo>
                    <a:lnTo>
                      <a:pt x="447" y="152"/>
                    </a:lnTo>
                    <a:lnTo>
                      <a:pt x="429" y="190"/>
                    </a:lnTo>
                    <a:lnTo>
                      <a:pt x="409" y="228"/>
                    </a:lnTo>
                    <a:lnTo>
                      <a:pt x="391" y="261"/>
                    </a:lnTo>
                    <a:lnTo>
                      <a:pt x="377" y="290"/>
                    </a:lnTo>
                    <a:lnTo>
                      <a:pt x="371" y="310"/>
                    </a:lnTo>
                    <a:lnTo>
                      <a:pt x="375" y="336"/>
                    </a:lnTo>
                    <a:lnTo>
                      <a:pt x="378" y="364"/>
                    </a:lnTo>
                    <a:lnTo>
                      <a:pt x="381" y="390"/>
                    </a:lnTo>
                    <a:lnTo>
                      <a:pt x="383" y="414"/>
                    </a:lnTo>
                    <a:lnTo>
                      <a:pt x="405" y="393"/>
                    </a:lnTo>
                    <a:lnTo>
                      <a:pt x="428" y="366"/>
                    </a:lnTo>
                    <a:lnTo>
                      <a:pt x="451" y="335"/>
                    </a:lnTo>
                    <a:lnTo>
                      <a:pt x="471" y="299"/>
                    </a:lnTo>
                    <a:lnTo>
                      <a:pt x="489" y="259"/>
                    </a:lnTo>
                    <a:lnTo>
                      <a:pt x="501" y="214"/>
                    </a:lnTo>
                    <a:lnTo>
                      <a:pt x="507" y="164"/>
                    </a:lnTo>
                    <a:lnTo>
                      <a:pt x="504" y="108"/>
                    </a:lnTo>
                    <a:lnTo>
                      <a:pt x="509" y="135"/>
                    </a:lnTo>
                    <a:lnTo>
                      <a:pt x="512" y="172"/>
                    </a:lnTo>
                    <a:lnTo>
                      <a:pt x="508" y="213"/>
                    </a:lnTo>
                    <a:lnTo>
                      <a:pt x="501" y="253"/>
                    </a:lnTo>
                    <a:lnTo>
                      <a:pt x="514" y="242"/>
                    </a:lnTo>
                    <a:lnTo>
                      <a:pt x="525" y="226"/>
                    </a:lnTo>
                    <a:lnTo>
                      <a:pt x="537" y="206"/>
                    </a:lnTo>
                    <a:lnTo>
                      <a:pt x="547" y="185"/>
                    </a:lnTo>
                    <a:lnTo>
                      <a:pt x="555" y="165"/>
                    </a:lnTo>
                    <a:lnTo>
                      <a:pt x="562" y="145"/>
                    </a:lnTo>
                    <a:lnTo>
                      <a:pt x="567" y="129"/>
                    </a:lnTo>
                    <a:lnTo>
                      <a:pt x="569" y="116"/>
                    </a:lnTo>
                    <a:lnTo>
                      <a:pt x="569" y="130"/>
                    </a:lnTo>
                    <a:lnTo>
                      <a:pt x="566" y="149"/>
                    </a:lnTo>
                    <a:lnTo>
                      <a:pt x="561" y="169"/>
                    </a:lnTo>
                    <a:lnTo>
                      <a:pt x="553" y="191"/>
                    </a:lnTo>
                    <a:lnTo>
                      <a:pt x="543" y="214"/>
                    </a:lnTo>
                    <a:lnTo>
                      <a:pt x="529" y="235"/>
                    </a:lnTo>
                    <a:lnTo>
                      <a:pt x="513" y="255"/>
                    </a:lnTo>
                    <a:lnTo>
                      <a:pt x="494" y="269"/>
                    </a:lnTo>
                    <a:lnTo>
                      <a:pt x="489" y="286"/>
                    </a:lnTo>
                    <a:lnTo>
                      <a:pt x="482" y="302"/>
                    </a:lnTo>
                    <a:lnTo>
                      <a:pt x="474" y="319"/>
                    </a:lnTo>
                    <a:lnTo>
                      <a:pt x="466" y="334"/>
                    </a:lnTo>
                    <a:lnTo>
                      <a:pt x="456" y="349"/>
                    </a:lnTo>
                    <a:lnTo>
                      <a:pt x="448" y="362"/>
                    </a:lnTo>
                    <a:lnTo>
                      <a:pt x="439" y="373"/>
                    </a:lnTo>
                    <a:lnTo>
                      <a:pt x="431" y="382"/>
                    </a:lnTo>
                    <a:lnTo>
                      <a:pt x="423" y="390"/>
                    </a:lnTo>
                    <a:lnTo>
                      <a:pt x="415" y="398"/>
                    </a:lnTo>
                    <a:lnTo>
                      <a:pt x="406" y="408"/>
                    </a:lnTo>
                    <a:lnTo>
                      <a:pt x="398" y="421"/>
                    </a:lnTo>
                    <a:lnTo>
                      <a:pt x="390" y="439"/>
                    </a:lnTo>
                    <a:lnTo>
                      <a:pt x="381" y="464"/>
                    </a:lnTo>
                    <a:lnTo>
                      <a:pt x="376" y="496"/>
                    </a:lnTo>
                    <a:lnTo>
                      <a:pt x="370" y="538"/>
                    </a:lnTo>
                    <a:lnTo>
                      <a:pt x="377" y="521"/>
                    </a:lnTo>
                    <a:lnTo>
                      <a:pt x="387" y="503"/>
                    </a:lnTo>
                    <a:lnTo>
                      <a:pt x="399" y="486"/>
                    </a:lnTo>
                    <a:lnTo>
                      <a:pt x="411" y="469"/>
                    </a:lnTo>
                    <a:lnTo>
                      <a:pt x="423" y="454"/>
                    </a:lnTo>
                    <a:lnTo>
                      <a:pt x="434" y="440"/>
                    </a:lnTo>
                    <a:lnTo>
                      <a:pt x="445" y="429"/>
                    </a:lnTo>
                    <a:lnTo>
                      <a:pt x="453" y="422"/>
                    </a:lnTo>
                    <a:lnTo>
                      <a:pt x="463" y="405"/>
                    </a:lnTo>
                    <a:lnTo>
                      <a:pt x="475" y="380"/>
                    </a:lnTo>
                    <a:lnTo>
                      <a:pt x="483" y="358"/>
                    </a:lnTo>
                    <a:lnTo>
                      <a:pt x="486" y="349"/>
                    </a:lnTo>
                    <a:lnTo>
                      <a:pt x="484" y="366"/>
                    </a:lnTo>
                    <a:lnTo>
                      <a:pt x="478" y="388"/>
                    </a:lnTo>
                    <a:lnTo>
                      <a:pt x="471" y="406"/>
                    </a:lnTo>
                    <a:lnTo>
                      <a:pt x="469" y="414"/>
                    </a:lnTo>
                    <a:lnTo>
                      <a:pt x="485" y="406"/>
                    </a:lnTo>
                    <a:lnTo>
                      <a:pt x="502" y="398"/>
                    </a:lnTo>
                    <a:lnTo>
                      <a:pt x="522" y="391"/>
                    </a:lnTo>
                    <a:lnTo>
                      <a:pt x="540" y="387"/>
                    </a:lnTo>
                    <a:lnTo>
                      <a:pt x="560" y="383"/>
                    </a:lnTo>
                    <a:lnTo>
                      <a:pt x="577" y="380"/>
                    </a:lnTo>
                    <a:lnTo>
                      <a:pt x="593" y="380"/>
                    </a:lnTo>
                    <a:lnTo>
                      <a:pt x="607" y="380"/>
                    </a:lnTo>
                    <a:close/>
                  </a:path>
                </a:pathLst>
              </a:custGeom>
              <a:solidFill>
                <a:srgbClr val="0C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41" name="未知"/>
              <p:cNvSpPr/>
              <p:nvPr>
                <p:custDataLst>
                  <p:tags r:id="rId104"/>
                </p:custDataLst>
              </p:nvPr>
            </p:nvSpPr>
            <p:spPr>
              <a:xfrm>
                <a:off x="3" y="6"/>
                <a:ext cx="408" cy="298"/>
              </a:xfrm>
              <a:custGeom>
                <a:avLst/>
                <a:gdLst/>
                <a:ahLst/>
                <a:cxnLst/>
                <a:rect l="0" t="0" r="0" b="0"/>
                <a:pathLst>
                  <a:path w="814" h="595">
                    <a:moveTo>
                      <a:pt x="507" y="99"/>
                    </a:moveTo>
                    <a:lnTo>
                      <a:pt x="514" y="74"/>
                    </a:lnTo>
                    <a:lnTo>
                      <a:pt x="510" y="51"/>
                    </a:lnTo>
                    <a:lnTo>
                      <a:pt x="497" y="31"/>
                    </a:lnTo>
                    <a:lnTo>
                      <a:pt x="479" y="15"/>
                    </a:lnTo>
                    <a:lnTo>
                      <a:pt x="455" y="5"/>
                    </a:lnTo>
                    <a:lnTo>
                      <a:pt x="427" y="0"/>
                    </a:lnTo>
                    <a:lnTo>
                      <a:pt x="398" y="3"/>
                    </a:lnTo>
                    <a:lnTo>
                      <a:pt x="371" y="14"/>
                    </a:lnTo>
                    <a:lnTo>
                      <a:pt x="345" y="31"/>
                    </a:lnTo>
                    <a:lnTo>
                      <a:pt x="325" y="51"/>
                    </a:lnTo>
                    <a:lnTo>
                      <a:pt x="309" y="73"/>
                    </a:lnTo>
                    <a:lnTo>
                      <a:pt x="298" y="95"/>
                    </a:lnTo>
                    <a:lnTo>
                      <a:pt x="292" y="119"/>
                    </a:lnTo>
                    <a:lnTo>
                      <a:pt x="292" y="142"/>
                    </a:lnTo>
                    <a:lnTo>
                      <a:pt x="298" y="165"/>
                    </a:lnTo>
                    <a:lnTo>
                      <a:pt x="311" y="188"/>
                    </a:lnTo>
                    <a:lnTo>
                      <a:pt x="302" y="188"/>
                    </a:lnTo>
                    <a:lnTo>
                      <a:pt x="295" y="190"/>
                    </a:lnTo>
                    <a:lnTo>
                      <a:pt x="288" y="191"/>
                    </a:lnTo>
                    <a:lnTo>
                      <a:pt x="282" y="195"/>
                    </a:lnTo>
                    <a:lnTo>
                      <a:pt x="277" y="199"/>
                    </a:lnTo>
                    <a:lnTo>
                      <a:pt x="273" y="204"/>
                    </a:lnTo>
                    <a:lnTo>
                      <a:pt x="270" y="211"/>
                    </a:lnTo>
                    <a:lnTo>
                      <a:pt x="268" y="218"/>
                    </a:lnTo>
                    <a:lnTo>
                      <a:pt x="264" y="204"/>
                    </a:lnTo>
                    <a:lnTo>
                      <a:pt x="261" y="191"/>
                    </a:lnTo>
                    <a:lnTo>
                      <a:pt x="258" y="182"/>
                    </a:lnTo>
                    <a:lnTo>
                      <a:pt x="251" y="175"/>
                    </a:lnTo>
                    <a:lnTo>
                      <a:pt x="269" y="167"/>
                    </a:lnTo>
                    <a:lnTo>
                      <a:pt x="277" y="149"/>
                    </a:lnTo>
                    <a:lnTo>
                      <a:pt x="279" y="126"/>
                    </a:lnTo>
                    <a:lnTo>
                      <a:pt x="270" y="102"/>
                    </a:lnTo>
                    <a:lnTo>
                      <a:pt x="253" y="83"/>
                    </a:lnTo>
                    <a:lnTo>
                      <a:pt x="229" y="73"/>
                    </a:lnTo>
                    <a:lnTo>
                      <a:pt x="197" y="76"/>
                    </a:lnTo>
                    <a:lnTo>
                      <a:pt x="158" y="99"/>
                    </a:lnTo>
                    <a:lnTo>
                      <a:pt x="123" y="131"/>
                    </a:lnTo>
                    <a:lnTo>
                      <a:pt x="103" y="160"/>
                    </a:lnTo>
                    <a:lnTo>
                      <a:pt x="97" y="186"/>
                    </a:lnTo>
                    <a:lnTo>
                      <a:pt x="100" y="206"/>
                    </a:lnTo>
                    <a:lnTo>
                      <a:pt x="112" y="223"/>
                    </a:lnTo>
                    <a:lnTo>
                      <a:pt x="128" y="237"/>
                    </a:lnTo>
                    <a:lnTo>
                      <a:pt x="147" y="245"/>
                    </a:lnTo>
                    <a:lnTo>
                      <a:pt x="167" y="248"/>
                    </a:lnTo>
                    <a:lnTo>
                      <a:pt x="158" y="263"/>
                    </a:lnTo>
                    <a:lnTo>
                      <a:pt x="151" y="280"/>
                    </a:lnTo>
                    <a:lnTo>
                      <a:pt x="146" y="301"/>
                    </a:lnTo>
                    <a:lnTo>
                      <a:pt x="145" y="320"/>
                    </a:lnTo>
                    <a:lnTo>
                      <a:pt x="133" y="271"/>
                    </a:lnTo>
                    <a:lnTo>
                      <a:pt x="115" y="241"/>
                    </a:lnTo>
                    <a:lnTo>
                      <a:pt x="93" y="227"/>
                    </a:lnTo>
                    <a:lnTo>
                      <a:pt x="71" y="228"/>
                    </a:lnTo>
                    <a:lnTo>
                      <a:pt x="53" y="241"/>
                    </a:lnTo>
                    <a:lnTo>
                      <a:pt x="40" y="265"/>
                    </a:lnTo>
                    <a:lnTo>
                      <a:pt x="37" y="297"/>
                    </a:lnTo>
                    <a:lnTo>
                      <a:pt x="47" y="336"/>
                    </a:lnTo>
                    <a:lnTo>
                      <a:pt x="34" y="326"/>
                    </a:lnTo>
                    <a:lnTo>
                      <a:pt x="20" y="325"/>
                    </a:lnTo>
                    <a:lnTo>
                      <a:pt x="8" y="334"/>
                    </a:lnTo>
                    <a:lnTo>
                      <a:pt x="0" y="349"/>
                    </a:lnTo>
                    <a:lnTo>
                      <a:pt x="0" y="372"/>
                    </a:lnTo>
                    <a:lnTo>
                      <a:pt x="11" y="398"/>
                    </a:lnTo>
                    <a:lnTo>
                      <a:pt x="35" y="429"/>
                    </a:lnTo>
                    <a:lnTo>
                      <a:pt x="77" y="464"/>
                    </a:lnTo>
                    <a:lnTo>
                      <a:pt x="71" y="465"/>
                    </a:lnTo>
                    <a:lnTo>
                      <a:pt x="67" y="470"/>
                    </a:lnTo>
                    <a:lnTo>
                      <a:pt x="62" y="477"/>
                    </a:lnTo>
                    <a:lnTo>
                      <a:pt x="59" y="486"/>
                    </a:lnTo>
                    <a:lnTo>
                      <a:pt x="57" y="496"/>
                    </a:lnTo>
                    <a:lnTo>
                      <a:pt x="57" y="509"/>
                    </a:lnTo>
                    <a:lnTo>
                      <a:pt x="61" y="520"/>
                    </a:lnTo>
                    <a:lnTo>
                      <a:pt x="67" y="533"/>
                    </a:lnTo>
                    <a:lnTo>
                      <a:pt x="76" y="546"/>
                    </a:lnTo>
                    <a:lnTo>
                      <a:pt x="88" y="557"/>
                    </a:lnTo>
                    <a:lnTo>
                      <a:pt x="106" y="567"/>
                    </a:lnTo>
                    <a:lnTo>
                      <a:pt x="128" y="577"/>
                    </a:lnTo>
                    <a:lnTo>
                      <a:pt x="154" y="584"/>
                    </a:lnTo>
                    <a:lnTo>
                      <a:pt x="186" y="588"/>
                    </a:lnTo>
                    <a:lnTo>
                      <a:pt x="224" y="589"/>
                    </a:lnTo>
                    <a:lnTo>
                      <a:pt x="268" y="587"/>
                    </a:lnTo>
                    <a:lnTo>
                      <a:pt x="304" y="582"/>
                    </a:lnTo>
                    <a:lnTo>
                      <a:pt x="330" y="577"/>
                    </a:lnTo>
                    <a:lnTo>
                      <a:pt x="349" y="567"/>
                    </a:lnTo>
                    <a:lnTo>
                      <a:pt x="362" y="558"/>
                    </a:lnTo>
                    <a:lnTo>
                      <a:pt x="367" y="547"/>
                    </a:lnTo>
                    <a:lnTo>
                      <a:pt x="370" y="534"/>
                    </a:lnTo>
                    <a:lnTo>
                      <a:pt x="367" y="520"/>
                    </a:lnTo>
                    <a:lnTo>
                      <a:pt x="362" y="507"/>
                    </a:lnTo>
                    <a:lnTo>
                      <a:pt x="375" y="509"/>
                    </a:lnTo>
                    <a:lnTo>
                      <a:pt x="391" y="509"/>
                    </a:lnTo>
                    <a:lnTo>
                      <a:pt x="408" y="508"/>
                    </a:lnTo>
                    <a:lnTo>
                      <a:pt x="425" y="503"/>
                    </a:lnTo>
                    <a:lnTo>
                      <a:pt x="441" y="496"/>
                    </a:lnTo>
                    <a:lnTo>
                      <a:pt x="457" y="486"/>
                    </a:lnTo>
                    <a:lnTo>
                      <a:pt x="470" y="473"/>
                    </a:lnTo>
                    <a:lnTo>
                      <a:pt x="481" y="456"/>
                    </a:lnTo>
                    <a:lnTo>
                      <a:pt x="478" y="467"/>
                    </a:lnTo>
                    <a:lnTo>
                      <a:pt x="476" y="478"/>
                    </a:lnTo>
                    <a:lnTo>
                      <a:pt x="476" y="486"/>
                    </a:lnTo>
                    <a:lnTo>
                      <a:pt x="478" y="493"/>
                    </a:lnTo>
                    <a:lnTo>
                      <a:pt x="482" y="500"/>
                    </a:lnTo>
                    <a:lnTo>
                      <a:pt x="488" y="504"/>
                    </a:lnTo>
                    <a:lnTo>
                      <a:pt x="496" y="510"/>
                    </a:lnTo>
                    <a:lnTo>
                      <a:pt x="507" y="515"/>
                    </a:lnTo>
                    <a:lnTo>
                      <a:pt x="495" y="528"/>
                    </a:lnTo>
                    <a:lnTo>
                      <a:pt x="489" y="541"/>
                    </a:lnTo>
                    <a:lnTo>
                      <a:pt x="492" y="555"/>
                    </a:lnTo>
                    <a:lnTo>
                      <a:pt x="499" y="566"/>
                    </a:lnTo>
                    <a:lnTo>
                      <a:pt x="511" y="578"/>
                    </a:lnTo>
                    <a:lnTo>
                      <a:pt x="527" y="586"/>
                    </a:lnTo>
                    <a:lnTo>
                      <a:pt x="546" y="593"/>
                    </a:lnTo>
                    <a:lnTo>
                      <a:pt x="567" y="595"/>
                    </a:lnTo>
                    <a:lnTo>
                      <a:pt x="600" y="594"/>
                    </a:lnTo>
                    <a:lnTo>
                      <a:pt x="631" y="589"/>
                    </a:lnTo>
                    <a:lnTo>
                      <a:pt x="662" y="580"/>
                    </a:lnTo>
                    <a:lnTo>
                      <a:pt x="691" y="567"/>
                    </a:lnTo>
                    <a:lnTo>
                      <a:pt x="716" y="553"/>
                    </a:lnTo>
                    <a:lnTo>
                      <a:pt x="741" y="534"/>
                    </a:lnTo>
                    <a:lnTo>
                      <a:pt x="762" y="516"/>
                    </a:lnTo>
                    <a:lnTo>
                      <a:pt x="780" y="495"/>
                    </a:lnTo>
                    <a:lnTo>
                      <a:pt x="795" y="474"/>
                    </a:lnTo>
                    <a:lnTo>
                      <a:pt x="805" y="454"/>
                    </a:lnTo>
                    <a:lnTo>
                      <a:pt x="812" y="434"/>
                    </a:lnTo>
                    <a:lnTo>
                      <a:pt x="814" y="416"/>
                    </a:lnTo>
                    <a:lnTo>
                      <a:pt x="811" y="400"/>
                    </a:lnTo>
                    <a:lnTo>
                      <a:pt x="803" y="385"/>
                    </a:lnTo>
                    <a:lnTo>
                      <a:pt x="790" y="374"/>
                    </a:lnTo>
                    <a:lnTo>
                      <a:pt x="771" y="366"/>
                    </a:lnTo>
                    <a:lnTo>
                      <a:pt x="782" y="350"/>
                    </a:lnTo>
                    <a:lnTo>
                      <a:pt x="787" y="328"/>
                    </a:lnTo>
                    <a:lnTo>
                      <a:pt x="785" y="303"/>
                    </a:lnTo>
                    <a:lnTo>
                      <a:pt x="780" y="279"/>
                    </a:lnTo>
                    <a:lnTo>
                      <a:pt x="768" y="259"/>
                    </a:lnTo>
                    <a:lnTo>
                      <a:pt x="754" y="245"/>
                    </a:lnTo>
                    <a:lnTo>
                      <a:pt x="736" y="242"/>
                    </a:lnTo>
                    <a:lnTo>
                      <a:pt x="715" y="252"/>
                    </a:lnTo>
                    <a:lnTo>
                      <a:pt x="708" y="243"/>
                    </a:lnTo>
                    <a:lnTo>
                      <a:pt x="703" y="235"/>
                    </a:lnTo>
                    <a:lnTo>
                      <a:pt x="694" y="228"/>
                    </a:lnTo>
                    <a:lnTo>
                      <a:pt x="688" y="223"/>
                    </a:lnTo>
                    <a:lnTo>
                      <a:pt x="678" y="220"/>
                    </a:lnTo>
                    <a:lnTo>
                      <a:pt x="669" y="219"/>
                    </a:lnTo>
                    <a:lnTo>
                      <a:pt x="659" y="221"/>
                    </a:lnTo>
                    <a:lnTo>
                      <a:pt x="647" y="226"/>
                    </a:lnTo>
                    <a:lnTo>
                      <a:pt x="675" y="210"/>
                    </a:lnTo>
                    <a:lnTo>
                      <a:pt x="692" y="192"/>
                    </a:lnTo>
                    <a:lnTo>
                      <a:pt x="700" y="174"/>
                    </a:lnTo>
                    <a:lnTo>
                      <a:pt x="700" y="158"/>
                    </a:lnTo>
                    <a:lnTo>
                      <a:pt x="692" y="144"/>
                    </a:lnTo>
                    <a:lnTo>
                      <a:pt x="679" y="135"/>
                    </a:lnTo>
                    <a:lnTo>
                      <a:pt x="661" y="133"/>
                    </a:lnTo>
                    <a:lnTo>
                      <a:pt x="638" y="137"/>
                    </a:lnTo>
                    <a:lnTo>
                      <a:pt x="651" y="128"/>
                    </a:lnTo>
                    <a:lnTo>
                      <a:pt x="658" y="118"/>
                    </a:lnTo>
                    <a:lnTo>
                      <a:pt x="661" y="106"/>
                    </a:lnTo>
                    <a:lnTo>
                      <a:pt x="660" y="95"/>
                    </a:lnTo>
                    <a:lnTo>
                      <a:pt x="655" y="84"/>
                    </a:lnTo>
                    <a:lnTo>
                      <a:pt x="648" y="75"/>
                    </a:lnTo>
                    <a:lnTo>
                      <a:pt x="638" y="67"/>
                    </a:lnTo>
                    <a:lnTo>
                      <a:pt x="625" y="60"/>
                    </a:lnTo>
                    <a:lnTo>
                      <a:pt x="612" y="57"/>
                    </a:lnTo>
                    <a:lnTo>
                      <a:pt x="597" y="55"/>
                    </a:lnTo>
                    <a:lnTo>
                      <a:pt x="582" y="58"/>
                    </a:lnTo>
                    <a:lnTo>
                      <a:pt x="565" y="64"/>
                    </a:lnTo>
                    <a:lnTo>
                      <a:pt x="550" y="75"/>
                    </a:lnTo>
                    <a:lnTo>
                      <a:pt x="535" y="90"/>
                    </a:lnTo>
                    <a:lnTo>
                      <a:pt x="523" y="111"/>
                    </a:lnTo>
                    <a:lnTo>
                      <a:pt x="511" y="137"/>
                    </a:lnTo>
                    <a:lnTo>
                      <a:pt x="507" y="99"/>
                    </a:lnTo>
                    <a:close/>
                  </a:path>
                </a:pathLst>
              </a:custGeom>
              <a:solidFill>
                <a:srgbClr val="0072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42" name="未知"/>
              <p:cNvSpPr/>
              <p:nvPr>
                <p:custDataLst>
                  <p:tags r:id="rId105"/>
                </p:custDataLst>
              </p:nvPr>
            </p:nvSpPr>
            <p:spPr>
              <a:xfrm>
                <a:off x="319" y="383"/>
                <a:ext cx="80" cy="93"/>
              </a:xfrm>
              <a:custGeom>
                <a:avLst/>
                <a:gdLst/>
                <a:ahLst/>
                <a:cxnLst/>
                <a:rect l="0" t="0" r="0" b="0"/>
                <a:pathLst>
                  <a:path w="160" h="185">
                    <a:moveTo>
                      <a:pt x="88" y="183"/>
                    </a:moveTo>
                    <a:lnTo>
                      <a:pt x="87" y="176"/>
                    </a:lnTo>
                    <a:lnTo>
                      <a:pt x="82" y="167"/>
                    </a:lnTo>
                    <a:lnTo>
                      <a:pt x="76" y="159"/>
                    </a:lnTo>
                    <a:lnTo>
                      <a:pt x="67" y="151"/>
                    </a:lnTo>
                    <a:lnTo>
                      <a:pt x="55" y="144"/>
                    </a:lnTo>
                    <a:lnTo>
                      <a:pt x="40" y="140"/>
                    </a:lnTo>
                    <a:lnTo>
                      <a:pt x="22" y="139"/>
                    </a:lnTo>
                    <a:lnTo>
                      <a:pt x="1" y="143"/>
                    </a:lnTo>
                    <a:lnTo>
                      <a:pt x="5" y="135"/>
                    </a:lnTo>
                    <a:lnTo>
                      <a:pt x="9" y="126"/>
                    </a:lnTo>
                    <a:lnTo>
                      <a:pt x="17" y="120"/>
                    </a:lnTo>
                    <a:lnTo>
                      <a:pt x="27" y="116"/>
                    </a:lnTo>
                    <a:lnTo>
                      <a:pt x="38" y="116"/>
                    </a:lnTo>
                    <a:lnTo>
                      <a:pt x="51" y="122"/>
                    </a:lnTo>
                    <a:lnTo>
                      <a:pt x="65" y="132"/>
                    </a:lnTo>
                    <a:lnTo>
                      <a:pt x="80" y="149"/>
                    </a:lnTo>
                    <a:lnTo>
                      <a:pt x="77" y="141"/>
                    </a:lnTo>
                    <a:lnTo>
                      <a:pt x="75" y="131"/>
                    </a:lnTo>
                    <a:lnTo>
                      <a:pt x="69" y="120"/>
                    </a:lnTo>
                    <a:lnTo>
                      <a:pt x="62" y="109"/>
                    </a:lnTo>
                    <a:lnTo>
                      <a:pt x="52" y="100"/>
                    </a:lnTo>
                    <a:lnTo>
                      <a:pt x="38" y="93"/>
                    </a:lnTo>
                    <a:lnTo>
                      <a:pt x="21" y="91"/>
                    </a:lnTo>
                    <a:lnTo>
                      <a:pt x="0" y="94"/>
                    </a:lnTo>
                    <a:lnTo>
                      <a:pt x="2" y="85"/>
                    </a:lnTo>
                    <a:lnTo>
                      <a:pt x="8" y="77"/>
                    </a:lnTo>
                    <a:lnTo>
                      <a:pt x="19" y="71"/>
                    </a:lnTo>
                    <a:lnTo>
                      <a:pt x="30" y="69"/>
                    </a:lnTo>
                    <a:lnTo>
                      <a:pt x="43" y="71"/>
                    </a:lnTo>
                    <a:lnTo>
                      <a:pt x="55" y="80"/>
                    </a:lnTo>
                    <a:lnTo>
                      <a:pt x="68" y="97"/>
                    </a:lnTo>
                    <a:lnTo>
                      <a:pt x="78" y="123"/>
                    </a:lnTo>
                    <a:lnTo>
                      <a:pt x="76" y="108"/>
                    </a:lnTo>
                    <a:lnTo>
                      <a:pt x="73" y="91"/>
                    </a:lnTo>
                    <a:lnTo>
                      <a:pt x="67" y="75"/>
                    </a:lnTo>
                    <a:lnTo>
                      <a:pt x="60" y="59"/>
                    </a:lnTo>
                    <a:lnTo>
                      <a:pt x="51" y="45"/>
                    </a:lnTo>
                    <a:lnTo>
                      <a:pt x="38" y="33"/>
                    </a:lnTo>
                    <a:lnTo>
                      <a:pt x="24" y="25"/>
                    </a:lnTo>
                    <a:lnTo>
                      <a:pt x="7" y="22"/>
                    </a:lnTo>
                    <a:lnTo>
                      <a:pt x="15" y="16"/>
                    </a:lnTo>
                    <a:lnTo>
                      <a:pt x="24" y="13"/>
                    </a:lnTo>
                    <a:lnTo>
                      <a:pt x="34" y="13"/>
                    </a:lnTo>
                    <a:lnTo>
                      <a:pt x="44" y="16"/>
                    </a:lnTo>
                    <a:lnTo>
                      <a:pt x="54" y="25"/>
                    </a:lnTo>
                    <a:lnTo>
                      <a:pt x="65" y="39"/>
                    </a:lnTo>
                    <a:lnTo>
                      <a:pt x="75" y="61"/>
                    </a:lnTo>
                    <a:lnTo>
                      <a:pt x="84" y="91"/>
                    </a:lnTo>
                    <a:lnTo>
                      <a:pt x="84" y="67"/>
                    </a:lnTo>
                    <a:lnTo>
                      <a:pt x="80" y="41"/>
                    </a:lnTo>
                    <a:lnTo>
                      <a:pt x="73" y="18"/>
                    </a:lnTo>
                    <a:lnTo>
                      <a:pt x="60" y="0"/>
                    </a:lnTo>
                    <a:lnTo>
                      <a:pt x="72" y="3"/>
                    </a:lnTo>
                    <a:lnTo>
                      <a:pt x="82" y="10"/>
                    </a:lnTo>
                    <a:lnTo>
                      <a:pt x="90" y="21"/>
                    </a:lnTo>
                    <a:lnTo>
                      <a:pt x="97" y="33"/>
                    </a:lnTo>
                    <a:lnTo>
                      <a:pt x="100" y="48"/>
                    </a:lnTo>
                    <a:lnTo>
                      <a:pt x="103" y="64"/>
                    </a:lnTo>
                    <a:lnTo>
                      <a:pt x="103" y="83"/>
                    </a:lnTo>
                    <a:lnTo>
                      <a:pt x="99" y="102"/>
                    </a:lnTo>
                    <a:lnTo>
                      <a:pt x="103" y="90"/>
                    </a:lnTo>
                    <a:lnTo>
                      <a:pt x="107" y="77"/>
                    </a:lnTo>
                    <a:lnTo>
                      <a:pt x="112" y="64"/>
                    </a:lnTo>
                    <a:lnTo>
                      <a:pt x="119" y="55"/>
                    </a:lnTo>
                    <a:lnTo>
                      <a:pt x="127" y="47"/>
                    </a:lnTo>
                    <a:lnTo>
                      <a:pt x="136" y="42"/>
                    </a:lnTo>
                    <a:lnTo>
                      <a:pt x="148" y="42"/>
                    </a:lnTo>
                    <a:lnTo>
                      <a:pt x="160" y="46"/>
                    </a:lnTo>
                    <a:lnTo>
                      <a:pt x="150" y="53"/>
                    </a:lnTo>
                    <a:lnTo>
                      <a:pt x="138" y="61"/>
                    </a:lnTo>
                    <a:lnTo>
                      <a:pt x="128" y="70"/>
                    </a:lnTo>
                    <a:lnTo>
                      <a:pt x="119" y="82"/>
                    </a:lnTo>
                    <a:lnTo>
                      <a:pt x="111" y="95"/>
                    </a:lnTo>
                    <a:lnTo>
                      <a:pt x="104" y="111"/>
                    </a:lnTo>
                    <a:lnTo>
                      <a:pt x="99" y="129"/>
                    </a:lnTo>
                    <a:lnTo>
                      <a:pt x="97" y="149"/>
                    </a:lnTo>
                    <a:lnTo>
                      <a:pt x="99" y="139"/>
                    </a:lnTo>
                    <a:lnTo>
                      <a:pt x="105" y="128"/>
                    </a:lnTo>
                    <a:lnTo>
                      <a:pt x="111" y="116"/>
                    </a:lnTo>
                    <a:lnTo>
                      <a:pt x="119" y="106"/>
                    </a:lnTo>
                    <a:lnTo>
                      <a:pt x="128" y="98"/>
                    </a:lnTo>
                    <a:lnTo>
                      <a:pt x="137" y="93"/>
                    </a:lnTo>
                    <a:lnTo>
                      <a:pt x="148" y="94"/>
                    </a:lnTo>
                    <a:lnTo>
                      <a:pt x="157" y="101"/>
                    </a:lnTo>
                    <a:lnTo>
                      <a:pt x="151" y="102"/>
                    </a:lnTo>
                    <a:lnTo>
                      <a:pt x="143" y="107"/>
                    </a:lnTo>
                    <a:lnTo>
                      <a:pt x="134" y="115"/>
                    </a:lnTo>
                    <a:lnTo>
                      <a:pt x="125" y="125"/>
                    </a:lnTo>
                    <a:lnTo>
                      <a:pt x="116" y="137"/>
                    </a:lnTo>
                    <a:lnTo>
                      <a:pt x="110" y="152"/>
                    </a:lnTo>
                    <a:lnTo>
                      <a:pt x="106" y="168"/>
                    </a:lnTo>
                    <a:lnTo>
                      <a:pt x="105" y="185"/>
                    </a:lnTo>
                    <a:lnTo>
                      <a:pt x="88" y="183"/>
                    </a:lnTo>
                    <a:close/>
                  </a:path>
                </a:pathLst>
              </a:custGeom>
              <a:solidFill>
                <a:srgbClr val="0072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43" name="未知"/>
              <p:cNvSpPr/>
              <p:nvPr>
                <p:custDataLst>
                  <p:tags r:id="rId106"/>
                </p:custDataLst>
              </p:nvPr>
            </p:nvSpPr>
            <p:spPr>
              <a:xfrm>
                <a:off x="185" y="419"/>
                <a:ext cx="47" cy="50"/>
              </a:xfrm>
              <a:custGeom>
                <a:avLst/>
                <a:gdLst/>
                <a:ahLst/>
                <a:cxnLst/>
                <a:rect l="0" t="0" r="0" b="0"/>
                <a:pathLst>
                  <a:path w="94" h="99">
                    <a:moveTo>
                      <a:pt x="64" y="99"/>
                    </a:moveTo>
                    <a:lnTo>
                      <a:pt x="55" y="82"/>
                    </a:lnTo>
                    <a:lnTo>
                      <a:pt x="66" y="72"/>
                    </a:lnTo>
                    <a:lnTo>
                      <a:pt x="76" y="60"/>
                    </a:lnTo>
                    <a:lnTo>
                      <a:pt x="79" y="48"/>
                    </a:lnTo>
                    <a:lnTo>
                      <a:pt x="77" y="34"/>
                    </a:lnTo>
                    <a:lnTo>
                      <a:pt x="72" y="28"/>
                    </a:lnTo>
                    <a:lnTo>
                      <a:pt x="66" y="23"/>
                    </a:lnTo>
                    <a:lnTo>
                      <a:pt x="58" y="21"/>
                    </a:lnTo>
                    <a:lnTo>
                      <a:pt x="49" y="19"/>
                    </a:lnTo>
                    <a:lnTo>
                      <a:pt x="40" y="19"/>
                    </a:lnTo>
                    <a:lnTo>
                      <a:pt x="31" y="19"/>
                    </a:lnTo>
                    <a:lnTo>
                      <a:pt x="22" y="20"/>
                    </a:lnTo>
                    <a:lnTo>
                      <a:pt x="13" y="21"/>
                    </a:lnTo>
                    <a:lnTo>
                      <a:pt x="4" y="20"/>
                    </a:lnTo>
                    <a:lnTo>
                      <a:pt x="0" y="15"/>
                    </a:lnTo>
                    <a:lnTo>
                      <a:pt x="1" y="8"/>
                    </a:lnTo>
                    <a:lnTo>
                      <a:pt x="9" y="4"/>
                    </a:lnTo>
                    <a:lnTo>
                      <a:pt x="17" y="2"/>
                    </a:lnTo>
                    <a:lnTo>
                      <a:pt x="27" y="0"/>
                    </a:lnTo>
                    <a:lnTo>
                      <a:pt x="40" y="0"/>
                    </a:lnTo>
                    <a:lnTo>
                      <a:pt x="54" y="2"/>
                    </a:lnTo>
                    <a:lnTo>
                      <a:pt x="66" y="5"/>
                    </a:lnTo>
                    <a:lnTo>
                      <a:pt x="78" y="11"/>
                    </a:lnTo>
                    <a:lnTo>
                      <a:pt x="87" y="20"/>
                    </a:lnTo>
                    <a:lnTo>
                      <a:pt x="93" y="33"/>
                    </a:lnTo>
                    <a:lnTo>
                      <a:pt x="94" y="56"/>
                    </a:lnTo>
                    <a:lnTo>
                      <a:pt x="87" y="72"/>
                    </a:lnTo>
                    <a:lnTo>
                      <a:pt x="79" y="80"/>
                    </a:lnTo>
                    <a:lnTo>
                      <a:pt x="76" y="83"/>
                    </a:lnTo>
                    <a:lnTo>
                      <a:pt x="79" y="95"/>
                    </a:lnTo>
                    <a:lnTo>
                      <a:pt x="64" y="99"/>
                    </a:lnTo>
                    <a:close/>
                  </a:path>
                </a:pathLst>
              </a:custGeom>
              <a:solidFill>
                <a:srgbClr val="33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344" name="文本框 14440"/>
            <p:cNvSpPr txBox="1"/>
            <p:nvPr>
              <p:custDataLst>
                <p:tags r:id="rId8"/>
              </p:custDataLst>
            </p:nvPr>
          </p:nvSpPr>
          <p:spPr>
            <a:xfrm>
              <a:off x="341" y="0"/>
              <a:ext cx="2722" cy="8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800" b="1" i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合作交流</a:t>
              </a:r>
            </a:p>
          </p:txBody>
        </p:sp>
      </p:grpSp>
      <p:sp>
        <p:nvSpPr>
          <p:cNvPr id="14442" name="文本框 14441"/>
          <p:cNvSpPr txBox="1"/>
          <p:nvPr>
            <p:custDataLst>
              <p:tags r:id="rId5"/>
            </p:custDataLst>
          </p:nvPr>
        </p:nvSpPr>
        <p:spPr>
          <a:xfrm>
            <a:off x="292100" y="4903788"/>
            <a:ext cx="6872288" cy="5191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（2）直接利用太阳能转化成内能加热</a:t>
            </a:r>
          </a:p>
        </p:txBody>
      </p:sp>
      <p:sp>
        <p:nvSpPr>
          <p:cNvPr id="14443" name="文本框 14442"/>
          <p:cNvSpPr txBox="1"/>
          <p:nvPr>
            <p:custDataLst>
              <p:tags r:id="rId6"/>
            </p:custDataLst>
          </p:nvPr>
        </p:nvSpPr>
        <p:spPr>
          <a:xfrm>
            <a:off x="1747838" y="5564188"/>
            <a:ext cx="5180012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光热转换的效率为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50%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～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60%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endParaRPr lang="zh-CN" altLang="en-US" sz="280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442" grpId="0"/>
      <p:bldP spid="144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1157</Words>
  <Application>Microsoft Office PowerPoint</Application>
  <PresentationFormat>全屏显示(4:3)</PresentationFormat>
  <Paragraphs>81</Paragraphs>
  <Slides>23</Slides>
  <Notes>0</Notes>
  <HiddenSlides>0</HiddenSlides>
  <MMClips>5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等线</vt:lpstr>
      <vt:lpstr>宋体</vt:lpstr>
      <vt:lpstr>Arial</vt:lpstr>
      <vt:lpstr>Calibri</vt:lpstr>
      <vt:lpstr>Calibri Light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lenovo07</dc:creator>
  <cp:lastModifiedBy>lenovo07</cp:lastModifiedBy>
  <cp:revision>12</cp:revision>
  <dcterms:created xsi:type="dcterms:W3CDTF">2021-10-09T05:43:02Z</dcterms:created>
  <dcterms:modified xsi:type="dcterms:W3CDTF">2021-10-21T02:36:10Z</dcterms:modified>
</cp:coreProperties>
</file>