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24033-9802-4068-8842-BFF0E67E0E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pn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24000" y="0"/>
            <a:ext cx="4201795" cy="1470025"/>
          </a:xfrm>
        </p:spPr>
        <p:txBody>
          <a:bodyPr/>
          <a:p>
            <a:r>
              <a:rPr lang="zh-CN" altLang="zh-CN" sz="8000" b="1" i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开赛啦</a:t>
            </a:r>
            <a:endParaRPr lang="zh-CN" altLang="zh-CN" sz="8000" b="1" i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1950" y="1772920"/>
            <a:ext cx="44843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</a:t>
            </a:r>
            <a:r>
              <a:rPr lang="zh-CN" altLang="en-US" sz="4000"/>
              <a:t>本次比赛分两轮，第一个射中小鸟的小组得一分，回答对相应问题的得一分。回答问题的顺序以射中小鸟的次序来排序。</a:t>
            </a:r>
            <a:endParaRPr lang="zh-CN" altLang="en-US" sz="4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80325" y="3357245"/>
            <a:ext cx="2831465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Text Box 52"/>
          <p:cNvSpPr txBox="1"/>
          <p:nvPr/>
        </p:nvSpPr>
        <p:spPr>
          <a:xfrm>
            <a:off x="1524000" y="908685"/>
            <a:ext cx="1455420" cy="13220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小资料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44450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实验准备</a:t>
            </a:r>
            <a:endParaRPr lang="zh-CN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66574" name="Rectangle 12"/>
          <p:cNvSpPr/>
          <p:nvPr/>
        </p:nvSpPr>
        <p:spPr>
          <a:xfrm>
            <a:off x="911860" y="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315" y="2420620"/>
            <a:ext cx="45161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00B050"/>
                </a:solidFill>
              </a:rPr>
              <a:t>        </a:t>
            </a:r>
            <a:r>
              <a:rPr lang="zh-CN" altLang="en-US" sz="3200">
                <a:solidFill>
                  <a:srgbClr val="00B050"/>
                </a:solidFill>
              </a:rPr>
              <a:t>经过入射点</a:t>
            </a:r>
            <a:r>
              <a:rPr lang="en-US" altLang="zh-CN" sz="3200">
                <a:solidFill>
                  <a:srgbClr val="00B050"/>
                </a:solidFill>
              </a:rPr>
              <a:t>O</a:t>
            </a:r>
            <a:r>
              <a:rPr lang="zh-CN" altLang="en-US" sz="3200">
                <a:solidFill>
                  <a:srgbClr val="00B050"/>
                </a:solidFill>
                <a:ea typeface="宋体" panose="02010600030101010101" pitchFamily="2" charset="-122"/>
              </a:rPr>
              <a:t>并垂直于反射面的直线</a:t>
            </a:r>
            <a:r>
              <a:rPr lang="en-US" altLang="zh-CN" sz="3200">
                <a:solidFill>
                  <a:srgbClr val="00B050"/>
                </a:solidFill>
                <a:ea typeface="宋体" panose="02010600030101010101" pitchFamily="2" charset="-122"/>
              </a:rPr>
              <a:t>ON</a:t>
            </a:r>
            <a:r>
              <a:rPr lang="zh-CN" altLang="en-US" sz="3200">
                <a:solidFill>
                  <a:srgbClr val="00B050"/>
                </a:solidFill>
                <a:ea typeface="宋体" panose="02010600030101010101" pitchFamily="2" charset="-122"/>
              </a:rPr>
              <a:t>叫做法线，入射光线与法线的夹角</a:t>
            </a:r>
            <a:r>
              <a:rPr lang="en-US" altLang="zh-CN" sz="3200">
                <a:solidFill>
                  <a:srgbClr val="00B050"/>
                </a:solidFill>
                <a:ea typeface="宋体" panose="02010600030101010101" pitchFamily="2" charset="-122"/>
              </a:rPr>
              <a:t>i</a:t>
            </a:r>
            <a:r>
              <a:rPr lang="zh-CN" altLang="zh-CN" sz="3200">
                <a:solidFill>
                  <a:srgbClr val="00B050"/>
                </a:solidFill>
                <a:ea typeface="宋体" panose="02010600030101010101" pitchFamily="2" charset="-122"/>
              </a:rPr>
              <a:t>叫做反射角，反</a:t>
            </a:r>
            <a:r>
              <a:rPr lang="zh-CN" altLang="en-US" sz="3200">
                <a:solidFill>
                  <a:srgbClr val="00B050"/>
                </a:solidFill>
                <a:ea typeface="宋体" panose="02010600030101010101" pitchFamily="2" charset="-122"/>
                <a:sym typeface="+mn-ea"/>
              </a:rPr>
              <a:t>射光线与法线的夹角</a:t>
            </a:r>
            <a:r>
              <a:rPr lang="en-US" altLang="zh-CN" sz="3200">
                <a:solidFill>
                  <a:srgbClr val="00B050"/>
                </a:solidFill>
                <a:ea typeface="宋体" panose="02010600030101010101" pitchFamily="2" charset="-122"/>
                <a:sym typeface="+mn-ea"/>
              </a:rPr>
              <a:t>r</a:t>
            </a:r>
            <a:r>
              <a:rPr lang="zh-CN" altLang="zh-CN" sz="3200">
                <a:solidFill>
                  <a:srgbClr val="00B050"/>
                </a:solidFill>
                <a:ea typeface="宋体" panose="02010600030101010101" pitchFamily="2" charset="-122"/>
                <a:sym typeface="+mn-ea"/>
              </a:rPr>
              <a:t>叫做反射角。</a:t>
            </a:r>
            <a:endParaRPr lang="zh-CN" altLang="zh-CN" sz="3200">
              <a:solidFill>
                <a:srgbClr val="00B050"/>
              </a:solidFill>
              <a:ea typeface="宋体" panose="02010600030101010101" pitchFamily="2" charset="-122"/>
              <a:cs typeface="Segoe UI Symbol" panose="020B0502040204020203" charset="0"/>
            </a:endParaRPr>
          </a:p>
        </p:txBody>
      </p:sp>
      <p:pic>
        <p:nvPicPr>
          <p:cNvPr id="5" name="图片 4" descr="{9B(LBW2011}]4[WE2U)}(A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67755" y="2277110"/>
            <a:ext cx="3911600" cy="34918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51405" y="2204720"/>
            <a:ext cx="73386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0070C0"/>
                </a:solidFill>
              </a:rPr>
              <a:t>        </a:t>
            </a:r>
            <a:r>
              <a:rPr lang="zh-CN" altLang="en-US" sz="3200">
                <a:solidFill>
                  <a:srgbClr val="0070C0"/>
                </a:solidFill>
              </a:rPr>
              <a:t>请大家阅读小资料内容，来获取我们探究光的反射定律需要的基础知识，并把其填在学案活动一的实验准备部分。限时</a:t>
            </a:r>
            <a:r>
              <a:rPr lang="en-US" altLang="zh-CN" sz="3200">
                <a:solidFill>
                  <a:srgbClr val="FF0000"/>
                </a:solidFill>
              </a:rPr>
              <a:t>2min,</a:t>
            </a:r>
            <a:r>
              <a:rPr lang="zh-CN" altLang="en-US" sz="3200">
                <a:solidFill>
                  <a:srgbClr val="0070C0"/>
                </a:solidFill>
                <a:ea typeface="宋体" panose="02010600030101010101" pitchFamily="2" charset="-122"/>
              </a:rPr>
              <a:t>采用随机点名的方式，答对的小组得一分。</a:t>
            </a:r>
            <a:endParaRPr lang="zh-CN" altLang="en-US" sz="3200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Text Box 52"/>
          <p:cNvSpPr txBox="1"/>
          <p:nvPr/>
        </p:nvSpPr>
        <p:spPr>
          <a:xfrm>
            <a:off x="2423478" y="1052830"/>
            <a:ext cx="7272337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认识一些要素：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843655" y="5301615"/>
            <a:ext cx="4419600" cy="227013"/>
            <a:chOff x="0" y="0"/>
            <a:chExt cx="2784" cy="144"/>
          </a:xfrm>
        </p:grpSpPr>
        <p:sp>
          <p:nvSpPr>
            <p:cNvPr id="105476" name="Line 8"/>
            <p:cNvSpPr/>
            <p:nvPr/>
          </p:nvSpPr>
          <p:spPr>
            <a:xfrm>
              <a:off x="0" y="0"/>
              <a:ext cx="27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5477" name="Group 9"/>
            <p:cNvGrpSpPr/>
            <p:nvPr/>
          </p:nvGrpSpPr>
          <p:grpSpPr>
            <a:xfrm>
              <a:off x="0" y="0"/>
              <a:ext cx="2784" cy="144"/>
              <a:chOff x="0" y="0"/>
              <a:chExt cx="2784" cy="144"/>
            </a:xfrm>
          </p:grpSpPr>
          <p:sp>
            <p:nvSpPr>
              <p:cNvPr id="105478" name="Line 10"/>
              <p:cNvSpPr/>
              <p:nvPr/>
            </p:nvSpPr>
            <p:spPr>
              <a:xfrm flipH="1">
                <a:off x="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79" name="Line 11"/>
              <p:cNvSpPr/>
              <p:nvPr/>
            </p:nvSpPr>
            <p:spPr>
              <a:xfrm flipH="1">
                <a:off x="1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0" name="Line 12"/>
              <p:cNvSpPr/>
              <p:nvPr/>
            </p:nvSpPr>
            <p:spPr>
              <a:xfrm flipH="1">
                <a:off x="33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1" name="Line 13"/>
              <p:cNvSpPr/>
              <p:nvPr/>
            </p:nvSpPr>
            <p:spPr>
              <a:xfrm flipH="1">
                <a:off x="48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2" name="Line 14"/>
              <p:cNvSpPr/>
              <p:nvPr/>
            </p:nvSpPr>
            <p:spPr>
              <a:xfrm flipH="1">
                <a:off x="57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3" name="Line 15"/>
              <p:cNvSpPr/>
              <p:nvPr/>
            </p:nvSpPr>
            <p:spPr>
              <a:xfrm flipH="1">
                <a:off x="67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4" name="Line 16"/>
              <p:cNvSpPr/>
              <p:nvPr/>
            </p:nvSpPr>
            <p:spPr>
              <a:xfrm flipH="1">
                <a:off x="76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5" name="Line 17"/>
              <p:cNvSpPr/>
              <p:nvPr/>
            </p:nvSpPr>
            <p:spPr>
              <a:xfrm flipH="1">
                <a:off x="86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6" name="Line 18"/>
              <p:cNvSpPr/>
              <p:nvPr/>
            </p:nvSpPr>
            <p:spPr>
              <a:xfrm flipH="1">
                <a:off x="96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7" name="Line 19"/>
              <p:cNvSpPr/>
              <p:nvPr/>
            </p:nvSpPr>
            <p:spPr>
              <a:xfrm flipH="1">
                <a:off x="105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8" name="Line 20"/>
              <p:cNvSpPr/>
              <p:nvPr/>
            </p:nvSpPr>
            <p:spPr>
              <a:xfrm flipH="1">
                <a:off x="115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89" name="Line 21"/>
              <p:cNvSpPr/>
              <p:nvPr/>
            </p:nvSpPr>
            <p:spPr>
              <a:xfrm flipH="1">
                <a:off x="124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0" name="Line 22"/>
              <p:cNvSpPr/>
              <p:nvPr/>
            </p:nvSpPr>
            <p:spPr>
              <a:xfrm flipH="1">
                <a:off x="13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1" name="Line 23"/>
              <p:cNvSpPr/>
              <p:nvPr/>
            </p:nvSpPr>
            <p:spPr>
              <a:xfrm flipH="1">
                <a:off x="14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2" name="Line 24"/>
              <p:cNvSpPr/>
              <p:nvPr/>
            </p:nvSpPr>
            <p:spPr>
              <a:xfrm flipH="1">
                <a:off x="153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3" name="Line 25"/>
              <p:cNvSpPr/>
              <p:nvPr/>
            </p:nvSpPr>
            <p:spPr>
              <a:xfrm flipH="1">
                <a:off x="2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4" name="Line 26"/>
              <p:cNvSpPr/>
              <p:nvPr/>
            </p:nvSpPr>
            <p:spPr>
              <a:xfrm flipH="1">
                <a:off x="240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5" name="Line 27"/>
              <p:cNvSpPr/>
              <p:nvPr/>
            </p:nvSpPr>
            <p:spPr>
              <a:xfrm flipH="1">
                <a:off x="230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6" name="Line 28"/>
              <p:cNvSpPr/>
              <p:nvPr/>
            </p:nvSpPr>
            <p:spPr>
              <a:xfrm flipH="1">
                <a:off x="220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7" name="Line 29"/>
              <p:cNvSpPr/>
              <p:nvPr/>
            </p:nvSpPr>
            <p:spPr>
              <a:xfrm flipH="1">
                <a:off x="211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8" name="Line 30"/>
              <p:cNvSpPr/>
              <p:nvPr/>
            </p:nvSpPr>
            <p:spPr>
              <a:xfrm flipH="1">
                <a:off x="201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499" name="Line 31"/>
              <p:cNvSpPr/>
              <p:nvPr/>
            </p:nvSpPr>
            <p:spPr>
              <a:xfrm flipH="1">
                <a:off x="192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0" name="Line 32"/>
              <p:cNvSpPr/>
              <p:nvPr/>
            </p:nvSpPr>
            <p:spPr>
              <a:xfrm flipH="1">
                <a:off x="182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1" name="Line 33"/>
              <p:cNvSpPr/>
              <p:nvPr/>
            </p:nvSpPr>
            <p:spPr>
              <a:xfrm flipH="1">
                <a:off x="172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2" name="Line 34"/>
              <p:cNvSpPr/>
              <p:nvPr/>
            </p:nvSpPr>
            <p:spPr>
              <a:xfrm flipH="1">
                <a:off x="163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3" name="Line 35"/>
              <p:cNvSpPr/>
              <p:nvPr/>
            </p:nvSpPr>
            <p:spPr>
              <a:xfrm flipH="1">
                <a:off x="4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4" name="Line 36"/>
              <p:cNvSpPr/>
              <p:nvPr/>
            </p:nvSpPr>
            <p:spPr>
              <a:xfrm flipH="1">
                <a:off x="25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05" name="Line 37"/>
              <p:cNvSpPr/>
              <p:nvPr/>
            </p:nvSpPr>
            <p:spPr>
              <a:xfrm flipH="1">
                <a:off x="26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6422" name="Oval 38"/>
          <p:cNvSpPr/>
          <p:nvPr/>
        </p:nvSpPr>
        <p:spPr>
          <a:xfrm>
            <a:off x="5879783" y="5373370"/>
            <a:ext cx="228600" cy="3048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Group 63"/>
          <p:cNvGrpSpPr/>
          <p:nvPr/>
        </p:nvGrpSpPr>
        <p:grpSpPr>
          <a:xfrm>
            <a:off x="5809298" y="2272665"/>
            <a:ext cx="647700" cy="3097213"/>
            <a:chOff x="0" y="0"/>
            <a:chExt cx="408" cy="1951"/>
          </a:xfrm>
        </p:grpSpPr>
        <p:grpSp>
          <p:nvGrpSpPr>
            <p:cNvPr id="105508" name="Group 64"/>
            <p:cNvGrpSpPr/>
            <p:nvPr/>
          </p:nvGrpSpPr>
          <p:grpSpPr>
            <a:xfrm>
              <a:off x="0" y="0"/>
              <a:ext cx="408" cy="1949"/>
              <a:chOff x="0" y="0"/>
              <a:chExt cx="408" cy="1949"/>
            </a:xfrm>
          </p:grpSpPr>
          <p:sp>
            <p:nvSpPr>
              <p:cNvPr id="105509" name="Line 65"/>
              <p:cNvSpPr/>
              <p:nvPr/>
            </p:nvSpPr>
            <p:spPr>
              <a:xfrm>
                <a:off x="90" y="365"/>
                <a:ext cx="0" cy="158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10" name="Text Box 66"/>
              <p:cNvSpPr txBox="1"/>
              <p:nvPr/>
            </p:nvSpPr>
            <p:spPr>
              <a:xfrm>
                <a:off x="0" y="0"/>
                <a:ext cx="408" cy="29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endParaRPr lang="zh-CN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5511" name="Group 67"/>
            <p:cNvGrpSpPr/>
            <p:nvPr/>
          </p:nvGrpSpPr>
          <p:grpSpPr>
            <a:xfrm>
              <a:off x="91" y="1815"/>
              <a:ext cx="182" cy="136"/>
              <a:chOff x="0" y="0"/>
              <a:chExt cx="182" cy="136"/>
            </a:xfrm>
          </p:grpSpPr>
          <p:sp>
            <p:nvSpPr>
              <p:cNvPr id="105512" name="Line 68"/>
              <p:cNvSpPr/>
              <p:nvPr/>
            </p:nvSpPr>
            <p:spPr>
              <a:xfrm>
                <a:off x="0" y="0"/>
                <a:ext cx="182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13" name="Line 69"/>
              <p:cNvSpPr/>
              <p:nvPr/>
            </p:nvSpPr>
            <p:spPr>
              <a:xfrm>
                <a:off x="181" y="0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3557270" y="3299778"/>
            <a:ext cx="2514600" cy="1752600"/>
            <a:chOff x="0" y="0"/>
            <a:chExt cx="1584" cy="1104"/>
          </a:xfrm>
        </p:grpSpPr>
        <p:grpSp>
          <p:nvGrpSpPr>
            <p:cNvPr id="105515" name="Group 59"/>
            <p:cNvGrpSpPr/>
            <p:nvPr/>
          </p:nvGrpSpPr>
          <p:grpSpPr>
            <a:xfrm rot="-4851958">
              <a:off x="240" y="-240"/>
              <a:ext cx="1104" cy="1584"/>
              <a:chOff x="0" y="0"/>
              <a:chExt cx="1104" cy="1584"/>
            </a:xfrm>
          </p:grpSpPr>
          <p:sp>
            <p:nvSpPr>
              <p:cNvPr id="105516" name="Line 60"/>
              <p:cNvSpPr/>
              <p:nvPr/>
            </p:nvSpPr>
            <p:spPr>
              <a:xfrm flipH="1">
                <a:off x="0" y="0"/>
                <a:ext cx="1104" cy="1584"/>
              </a:xfrm>
              <a:prstGeom prst="line">
                <a:avLst/>
              </a:prstGeom>
              <a:ln w="571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17" name="Line 61"/>
              <p:cNvSpPr/>
              <p:nvPr/>
            </p:nvSpPr>
            <p:spPr>
              <a:xfrm flipH="1">
                <a:off x="480" y="192"/>
                <a:ext cx="480" cy="720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5518" name="AutoShape 62"/>
            <p:cNvSpPr/>
            <p:nvPr/>
          </p:nvSpPr>
          <p:spPr>
            <a:xfrm rot="8280228">
              <a:off x="817" y="485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53"/>
          <p:cNvGrpSpPr/>
          <p:nvPr/>
        </p:nvGrpSpPr>
        <p:grpSpPr>
          <a:xfrm>
            <a:off x="6148388" y="2890520"/>
            <a:ext cx="1752600" cy="2514600"/>
            <a:chOff x="0" y="0"/>
            <a:chExt cx="1104" cy="1584"/>
          </a:xfrm>
        </p:grpSpPr>
        <p:grpSp>
          <p:nvGrpSpPr>
            <p:cNvPr id="105521" name="Group 54"/>
            <p:cNvGrpSpPr/>
            <p:nvPr/>
          </p:nvGrpSpPr>
          <p:grpSpPr>
            <a:xfrm rot="-10277856">
              <a:off x="0" y="0"/>
              <a:ext cx="1104" cy="1584"/>
              <a:chOff x="0" y="0"/>
              <a:chExt cx="1104" cy="1584"/>
            </a:xfrm>
          </p:grpSpPr>
          <p:sp>
            <p:nvSpPr>
              <p:cNvPr id="105522" name="Line 55"/>
              <p:cNvSpPr/>
              <p:nvPr/>
            </p:nvSpPr>
            <p:spPr>
              <a:xfrm flipH="1">
                <a:off x="0" y="0"/>
                <a:ext cx="1104" cy="1584"/>
              </a:xfrm>
              <a:prstGeom prst="line">
                <a:avLst/>
              </a:prstGeom>
              <a:ln w="571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5523" name="Line 56"/>
              <p:cNvSpPr/>
              <p:nvPr/>
            </p:nvSpPr>
            <p:spPr>
              <a:xfrm flipH="1">
                <a:off x="480" y="192"/>
                <a:ext cx="480" cy="720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5524" name="AutoShape 57"/>
            <p:cNvSpPr/>
            <p:nvPr/>
          </p:nvSpPr>
          <p:spPr>
            <a:xfrm rot="2474052">
              <a:off x="569" y="588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6" name="Text Box 2"/>
          <p:cNvSpPr txBox="1"/>
          <p:nvPr/>
        </p:nvSpPr>
        <p:spPr>
          <a:xfrm>
            <a:off x="7680008" y="2492693"/>
            <a:ext cx="13684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     ）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2927985" y="2564765"/>
            <a:ext cx="18002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        ）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5544" name="Text Box 40"/>
          <p:cNvSpPr txBox="1"/>
          <p:nvPr/>
        </p:nvSpPr>
        <p:spPr>
          <a:xfrm>
            <a:off x="6168073" y="5589270"/>
            <a:ext cx="15843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     ）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5447983" y="2492693"/>
            <a:ext cx="1728787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   ）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5311140" y="3716973"/>
            <a:ext cx="459740" cy="1008062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p>
            <a:pPr lvl="0" eaLnBrk="0" hangingPunct="0"/>
            <a:r>
              <a:rPr lang="en-US" altLang="zh-CN">
                <a:latin typeface="Times New Roman" panose="02020603050405020304" pitchFamily="18" charset="0"/>
                <a:ea typeface="隶书" panose="02010509060101010101" pitchFamily="49" charset="-122"/>
              </a:rPr>
              <a:t>(     )  </a:t>
            </a:r>
            <a:endParaRPr lang="en-US" altLang="zh-CN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434" name="Text Box 50"/>
          <p:cNvSpPr txBox="1"/>
          <p:nvPr/>
        </p:nvSpPr>
        <p:spPr>
          <a:xfrm>
            <a:off x="6248083" y="3716655"/>
            <a:ext cx="459740" cy="12255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隶书" panose="02010509060101010101" pitchFamily="49" charset="-122"/>
              </a:rPr>
              <a:t>(    )</a:t>
            </a:r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44450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实验准备</a:t>
            </a:r>
            <a:endParaRPr lang="zh-CN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66574" name="Rectangle 12"/>
          <p:cNvSpPr/>
          <p:nvPr/>
        </p:nvSpPr>
        <p:spPr>
          <a:xfrm>
            <a:off x="911860" y="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7"/>
          <p:cNvGrpSpPr/>
          <p:nvPr/>
        </p:nvGrpSpPr>
        <p:grpSpPr>
          <a:xfrm>
            <a:off x="3863975" y="3994150"/>
            <a:ext cx="4419600" cy="227013"/>
            <a:chOff x="0" y="0"/>
            <a:chExt cx="2784" cy="144"/>
          </a:xfrm>
        </p:grpSpPr>
        <p:sp>
          <p:nvSpPr>
            <p:cNvPr id="67589" name="Line 8"/>
            <p:cNvSpPr/>
            <p:nvPr/>
          </p:nvSpPr>
          <p:spPr>
            <a:xfrm>
              <a:off x="0" y="0"/>
              <a:ext cx="27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7590" name="Group 9"/>
            <p:cNvGrpSpPr/>
            <p:nvPr/>
          </p:nvGrpSpPr>
          <p:grpSpPr>
            <a:xfrm>
              <a:off x="0" y="0"/>
              <a:ext cx="2784" cy="144"/>
              <a:chOff x="0" y="0"/>
              <a:chExt cx="2784" cy="144"/>
            </a:xfrm>
          </p:grpSpPr>
          <p:sp>
            <p:nvSpPr>
              <p:cNvPr id="67591" name="Line 10"/>
              <p:cNvSpPr/>
              <p:nvPr/>
            </p:nvSpPr>
            <p:spPr>
              <a:xfrm flipH="1">
                <a:off x="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2" name="Line 11"/>
              <p:cNvSpPr/>
              <p:nvPr/>
            </p:nvSpPr>
            <p:spPr>
              <a:xfrm flipH="1">
                <a:off x="1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3" name="Line 12"/>
              <p:cNvSpPr/>
              <p:nvPr/>
            </p:nvSpPr>
            <p:spPr>
              <a:xfrm flipH="1">
                <a:off x="33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4" name="Line 13"/>
              <p:cNvSpPr/>
              <p:nvPr/>
            </p:nvSpPr>
            <p:spPr>
              <a:xfrm flipH="1">
                <a:off x="48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5" name="Line 14"/>
              <p:cNvSpPr/>
              <p:nvPr/>
            </p:nvSpPr>
            <p:spPr>
              <a:xfrm flipH="1">
                <a:off x="57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6" name="Line 15"/>
              <p:cNvSpPr/>
              <p:nvPr/>
            </p:nvSpPr>
            <p:spPr>
              <a:xfrm flipH="1">
                <a:off x="67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7" name="Line 16"/>
              <p:cNvSpPr/>
              <p:nvPr/>
            </p:nvSpPr>
            <p:spPr>
              <a:xfrm flipH="1">
                <a:off x="76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8" name="Line 17"/>
              <p:cNvSpPr/>
              <p:nvPr/>
            </p:nvSpPr>
            <p:spPr>
              <a:xfrm flipH="1">
                <a:off x="86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599" name="Line 18"/>
              <p:cNvSpPr/>
              <p:nvPr/>
            </p:nvSpPr>
            <p:spPr>
              <a:xfrm flipH="1">
                <a:off x="96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0" name="Line 19"/>
              <p:cNvSpPr/>
              <p:nvPr/>
            </p:nvSpPr>
            <p:spPr>
              <a:xfrm flipH="1">
                <a:off x="105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1" name="Line 20"/>
              <p:cNvSpPr/>
              <p:nvPr/>
            </p:nvSpPr>
            <p:spPr>
              <a:xfrm flipH="1">
                <a:off x="115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2" name="Line 21"/>
              <p:cNvSpPr/>
              <p:nvPr/>
            </p:nvSpPr>
            <p:spPr>
              <a:xfrm flipH="1">
                <a:off x="124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3" name="Line 22"/>
              <p:cNvSpPr/>
              <p:nvPr/>
            </p:nvSpPr>
            <p:spPr>
              <a:xfrm flipH="1">
                <a:off x="13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4" name="Line 23"/>
              <p:cNvSpPr/>
              <p:nvPr/>
            </p:nvSpPr>
            <p:spPr>
              <a:xfrm flipH="1">
                <a:off x="14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5" name="Line 24"/>
              <p:cNvSpPr/>
              <p:nvPr/>
            </p:nvSpPr>
            <p:spPr>
              <a:xfrm flipH="1">
                <a:off x="153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6" name="Line 25"/>
              <p:cNvSpPr/>
              <p:nvPr/>
            </p:nvSpPr>
            <p:spPr>
              <a:xfrm flipH="1">
                <a:off x="2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7" name="Line 26"/>
              <p:cNvSpPr/>
              <p:nvPr/>
            </p:nvSpPr>
            <p:spPr>
              <a:xfrm flipH="1">
                <a:off x="240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8" name="Line 27"/>
              <p:cNvSpPr/>
              <p:nvPr/>
            </p:nvSpPr>
            <p:spPr>
              <a:xfrm flipH="1">
                <a:off x="230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09" name="Line 28"/>
              <p:cNvSpPr/>
              <p:nvPr/>
            </p:nvSpPr>
            <p:spPr>
              <a:xfrm flipH="1">
                <a:off x="220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0" name="Line 29"/>
              <p:cNvSpPr/>
              <p:nvPr/>
            </p:nvSpPr>
            <p:spPr>
              <a:xfrm flipH="1">
                <a:off x="211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1" name="Line 30"/>
              <p:cNvSpPr/>
              <p:nvPr/>
            </p:nvSpPr>
            <p:spPr>
              <a:xfrm flipH="1">
                <a:off x="2016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2" name="Line 31"/>
              <p:cNvSpPr/>
              <p:nvPr/>
            </p:nvSpPr>
            <p:spPr>
              <a:xfrm flipH="1">
                <a:off x="192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3" name="Line 32"/>
              <p:cNvSpPr/>
              <p:nvPr/>
            </p:nvSpPr>
            <p:spPr>
              <a:xfrm flipH="1">
                <a:off x="182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4" name="Line 33"/>
              <p:cNvSpPr/>
              <p:nvPr/>
            </p:nvSpPr>
            <p:spPr>
              <a:xfrm flipH="1">
                <a:off x="172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5" name="Line 34"/>
              <p:cNvSpPr/>
              <p:nvPr/>
            </p:nvSpPr>
            <p:spPr>
              <a:xfrm flipH="1">
                <a:off x="1632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6" name="Line 35"/>
              <p:cNvSpPr/>
              <p:nvPr/>
            </p:nvSpPr>
            <p:spPr>
              <a:xfrm flipH="1">
                <a:off x="48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7" name="Line 36"/>
              <p:cNvSpPr/>
              <p:nvPr/>
            </p:nvSpPr>
            <p:spPr>
              <a:xfrm flipH="1">
                <a:off x="2544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18" name="Line 37"/>
              <p:cNvSpPr/>
              <p:nvPr/>
            </p:nvSpPr>
            <p:spPr>
              <a:xfrm flipH="1">
                <a:off x="2640" y="0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6422" name="Oval 38"/>
          <p:cNvSpPr/>
          <p:nvPr/>
        </p:nvSpPr>
        <p:spPr>
          <a:xfrm>
            <a:off x="5808663" y="4149725"/>
            <a:ext cx="228600" cy="3048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Group 63"/>
          <p:cNvGrpSpPr/>
          <p:nvPr/>
        </p:nvGrpSpPr>
        <p:grpSpPr>
          <a:xfrm>
            <a:off x="5824538" y="908050"/>
            <a:ext cx="647700" cy="3097213"/>
            <a:chOff x="0" y="0"/>
            <a:chExt cx="408" cy="1951"/>
          </a:xfrm>
        </p:grpSpPr>
        <p:grpSp>
          <p:nvGrpSpPr>
            <p:cNvPr id="67621" name="Group 64"/>
            <p:cNvGrpSpPr/>
            <p:nvPr/>
          </p:nvGrpSpPr>
          <p:grpSpPr>
            <a:xfrm>
              <a:off x="0" y="0"/>
              <a:ext cx="408" cy="1949"/>
              <a:chOff x="0" y="0"/>
              <a:chExt cx="408" cy="1949"/>
            </a:xfrm>
          </p:grpSpPr>
          <p:sp>
            <p:nvSpPr>
              <p:cNvPr id="67622" name="Line 65"/>
              <p:cNvSpPr/>
              <p:nvPr/>
            </p:nvSpPr>
            <p:spPr>
              <a:xfrm>
                <a:off x="90" y="365"/>
                <a:ext cx="0" cy="158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23" name="Text Box 66"/>
              <p:cNvSpPr txBox="1"/>
              <p:nvPr/>
            </p:nvSpPr>
            <p:spPr>
              <a:xfrm>
                <a:off x="0" y="0"/>
                <a:ext cx="408" cy="63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endParaRPr lang="zh-CN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zh-CN" sz="2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N</a:t>
                </a:r>
                <a:endParaRPr lang="zh-CN" altLang="zh-CN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7624" name="Group 67"/>
            <p:cNvGrpSpPr/>
            <p:nvPr/>
          </p:nvGrpSpPr>
          <p:grpSpPr>
            <a:xfrm>
              <a:off x="91" y="1815"/>
              <a:ext cx="182" cy="136"/>
              <a:chOff x="0" y="0"/>
              <a:chExt cx="182" cy="136"/>
            </a:xfrm>
          </p:grpSpPr>
          <p:sp>
            <p:nvSpPr>
              <p:cNvPr id="67625" name="Line 68"/>
              <p:cNvSpPr/>
              <p:nvPr/>
            </p:nvSpPr>
            <p:spPr>
              <a:xfrm>
                <a:off x="0" y="0"/>
                <a:ext cx="182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26" name="Line 69"/>
              <p:cNvSpPr/>
              <p:nvPr/>
            </p:nvSpPr>
            <p:spPr>
              <a:xfrm>
                <a:off x="181" y="0"/>
                <a:ext cx="0" cy="13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3587750" y="2049463"/>
            <a:ext cx="2514600" cy="1752600"/>
            <a:chOff x="0" y="0"/>
            <a:chExt cx="1584" cy="1104"/>
          </a:xfrm>
        </p:grpSpPr>
        <p:grpSp>
          <p:nvGrpSpPr>
            <p:cNvPr id="67628" name="Group 59"/>
            <p:cNvGrpSpPr/>
            <p:nvPr/>
          </p:nvGrpSpPr>
          <p:grpSpPr>
            <a:xfrm rot="-4851958">
              <a:off x="240" y="-240"/>
              <a:ext cx="1104" cy="1584"/>
              <a:chOff x="0" y="0"/>
              <a:chExt cx="1104" cy="1584"/>
            </a:xfrm>
          </p:grpSpPr>
          <p:sp>
            <p:nvSpPr>
              <p:cNvPr id="67629" name="Line 60"/>
              <p:cNvSpPr/>
              <p:nvPr/>
            </p:nvSpPr>
            <p:spPr>
              <a:xfrm flipH="1">
                <a:off x="0" y="0"/>
                <a:ext cx="1104" cy="1584"/>
              </a:xfrm>
              <a:prstGeom prst="line">
                <a:avLst/>
              </a:prstGeom>
              <a:ln w="571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30" name="Line 61"/>
              <p:cNvSpPr/>
              <p:nvPr/>
            </p:nvSpPr>
            <p:spPr>
              <a:xfrm flipH="1">
                <a:off x="480" y="192"/>
                <a:ext cx="480" cy="720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7631" name="AutoShape 62"/>
            <p:cNvSpPr/>
            <p:nvPr/>
          </p:nvSpPr>
          <p:spPr>
            <a:xfrm rot="8280228">
              <a:off x="817" y="485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8" name="Text Box 4"/>
          <p:cNvSpPr txBox="1"/>
          <p:nvPr/>
        </p:nvSpPr>
        <p:spPr>
          <a:xfrm>
            <a:off x="3000375" y="1387475"/>
            <a:ext cx="18002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入射光线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6" name="Group 53"/>
          <p:cNvGrpSpPr/>
          <p:nvPr/>
        </p:nvGrpSpPr>
        <p:grpSpPr>
          <a:xfrm>
            <a:off x="6154738" y="1635125"/>
            <a:ext cx="1752600" cy="2514600"/>
            <a:chOff x="0" y="0"/>
            <a:chExt cx="1104" cy="1584"/>
          </a:xfrm>
        </p:grpSpPr>
        <p:grpSp>
          <p:nvGrpSpPr>
            <p:cNvPr id="67634" name="Group 54"/>
            <p:cNvGrpSpPr/>
            <p:nvPr/>
          </p:nvGrpSpPr>
          <p:grpSpPr>
            <a:xfrm rot="-10277856">
              <a:off x="0" y="0"/>
              <a:ext cx="1104" cy="1584"/>
              <a:chOff x="0" y="0"/>
              <a:chExt cx="1104" cy="1584"/>
            </a:xfrm>
          </p:grpSpPr>
          <p:sp>
            <p:nvSpPr>
              <p:cNvPr id="67635" name="Line 55"/>
              <p:cNvSpPr/>
              <p:nvPr/>
            </p:nvSpPr>
            <p:spPr>
              <a:xfrm flipH="1">
                <a:off x="0" y="0"/>
                <a:ext cx="1104" cy="1584"/>
              </a:xfrm>
              <a:prstGeom prst="line">
                <a:avLst/>
              </a:prstGeom>
              <a:ln w="57150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7636" name="Line 56"/>
              <p:cNvSpPr/>
              <p:nvPr/>
            </p:nvSpPr>
            <p:spPr>
              <a:xfrm flipH="1">
                <a:off x="480" y="192"/>
                <a:ext cx="480" cy="720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7637" name="AutoShape 57"/>
            <p:cNvSpPr/>
            <p:nvPr/>
          </p:nvSpPr>
          <p:spPr>
            <a:xfrm rot="2474052">
              <a:off x="569" y="588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9" name="Text Box 5"/>
          <p:cNvSpPr txBox="1"/>
          <p:nvPr/>
        </p:nvSpPr>
        <p:spPr>
          <a:xfrm>
            <a:off x="7535863" y="1316038"/>
            <a:ext cx="1728787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反射光线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5321935" y="1844675"/>
            <a:ext cx="459740" cy="11525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p>
            <a:pPr lvl="0" eaLnBrk="0" hangingPunct="0"/>
            <a:r>
              <a:rPr lang="zh-CN" altLang="en-US" dirty="0">
                <a:latin typeface="Times New Roman" panose="02020603050405020304" pitchFamily="18" charset="0"/>
                <a:ea typeface="隶书" panose="02010509060101010101" pitchFamily="49" charset="-122"/>
              </a:rPr>
              <a:t>入射角</a:t>
            </a:r>
            <a:endParaRPr lang="zh-CN" altLang="en-US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4" name="Group 44"/>
          <p:cNvGrpSpPr/>
          <p:nvPr/>
        </p:nvGrpSpPr>
        <p:grpSpPr>
          <a:xfrm>
            <a:off x="5387975" y="2984500"/>
            <a:ext cx="490538" cy="804863"/>
            <a:chOff x="0" y="0"/>
            <a:chExt cx="309" cy="507"/>
          </a:xfrm>
        </p:grpSpPr>
        <p:sp>
          <p:nvSpPr>
            <p:cNvPr id="67641" name="Arc 45"/>
            <p:cNvSpPr/>
            <p:nvPr/>
          </p:nvSpPr>
          <p:spPr>
            <a:xfrm rot="-3222997">
              <a:off x="196" y="394"/>
              <a:ext cx="144" cy="8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642" name="Text Box 46"/>
            <p:cNvSpPr txBox="1"/>
            <p:nvPr/>
          </p:nvSpPr>
          <p:spPr>
            <a:xfrm>
              <a:off x="0" y="0"/>
              <a:ext cx="168" cy="2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zh-CN" sz="24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endParaRPr lang="zh-CN" altLang="zh-CN" sz="2400" b="0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5951538" y="2997200"/>
            <a:ext cx="573088" cy="728663"/>
            <a:chOff x="0" y="0"/>
            <a:chExt cx="361" cy="459"/>
          </a:xfrm>
        </p:grpSpPr>
        <p:sp>
          <p:nvSpPr>
            <p:cNvPr id="67644" name="Arc 48"/>
            <p:cNvSpPr/>
            <p:nvPr/>
          </p:nvSpPr>
          <p:spPr>
            <a:xfrm>
              <a:off x="0" y="363"/>
              <a:ext cx="144" cy="9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645" name="Text Box 49"/>
            <p:cNvSpPr txBox="1"/>
            <p:nvPr/>
          </p:nvSpPr>
          <p:spPr>
            <a:xfrm>
              <a:off x="182" y="0"/>
              <a:ext cx="179" cy="2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zh-CN" sz="24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  <a:endParaRPr lang="zh-CN" altLang="zh-CN" sz="2400" b="0" dirty="0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16434" name="Text Box 50"/>
          <p:cNvSpPr txBox="1"/>
          <p:nvPr/>
        </p:nvSpPr>
        <p:spPr>
          <a:xfrm>
            <a:off x="6307773" y="1843088"/>
            <a:ext cx="459740" cy="12255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反射角</a:t>
            </a:r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86" name="Text Box 2"/>
          <p:cNvSpPr txBox="1"/>
          <p:nvPr/>
        </p:nvSpPr>
        <p:spPr>
          <a:xfrm>
            <a:off x="8256588" y="3763963"/>
            <a:ext cx="13684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反射面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648" name="Text Box 40"/>
          <p:cNvSpPr txBox="1"/>
          <p:nvPr/>
        </p:nvSpPr>
        <p:spPr>
          <a:xfrm>
            <a:off x="6167438" y="4076700"/>
            <a:ext cx="15843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66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入射点</a:t>
            </a:r>
            <a:endParaRPr lang="zh-CN" altLang="en-US" dirty="0">
              <a:solidFill>
                <a:srgbClr val="66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425" name="Text Box 51"/>
          <p:cNvSpPr txBox="1"/>
          <p:nvPr/>
        </p:nvSpPr>
        <p:spPr>
          <a:xfrm>
            <a:off x="2927350" y="4449763"/>
            <a:ext cx="7561263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法线：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通过入射点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垂直于反射面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的直线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虚线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26" name="Text Box 52"/>
          <p:cNvSpPr txBox="1"/>
          <p:nvPr/>
        </p:nvSpPr>
        <p:spPr>
          <a:xfrm>
            <a:off x="2927350" y="5038725"/>
            <a:ext cx="579120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入射角：入射光线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与法线的夹角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（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27" name="Rectangle 53"/>
          <p:cNvSpPr/>
          <p:nvPr/>
        </p:nvSpPr>
        <p:spPr>
          <a:xfrm>
            <a:off x="2894013" y="5541963"/>
            <a:ext cx="609600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反射角：反射光线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与法线的夹角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( r )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23" name="Text Box 39"/>
          <p:cNvSpPr txBox="1"/>
          <p:nvPr/>
        </p:nvSpPr>
        <p:spPr>
          <a:xfrm>
            <a:off x="4079875" y="6191250"/>
            <a:ext cx="3434080" cy="583565"/>
          </a:xfrm>
          <a:prstGeom prst="rect">
            <a:avLst/>
          </a:prstGeom>
          <a:solidFill>
            <a:srgbClr val="0000CC"/>
          </a:solidFill>
          <a:ln w="9525">
            <a:noFill/>
            <a:miter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一点，两角，三线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653" name="文本框 67652"/>
          <p:cNvSpPr txBox="1"/>
          <p:nvPr/>
        </p:nvSpPr>
        <p:spPr>
          <a:xfrm>
            <a:off x="5519738" y="1052513"/>
            <a:ext cx="1152525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法线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44450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实验准备</a:t>
            </a:r>
            <a:endParaRPr lang="zh-CN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42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42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42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19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6" grpId="0"/>
      <p:bldP spid="16427" grpId="0"/>
      <p:bldP spid="164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实验准备</a:t>
            </a:r>
            <a:endParaRPr lang="zh-CN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AutoShape 9"/>
          <p:cNvSpPr>
            <a:spLocks noChangeArrowheads="1"/>
          </p:cNvSpPr>
          <p:nvPr/>
        </p:nvSpPr>
        <p:spPr bwMode="auto">
          <a:xfrm>
            <a:off x="3179763" y="4652963"/>
            <a:ext cx="6732587" cy="2016125"/>
          </a:xfrm>
          <a:prstGeom prst="parallelogram">
            <a:avLst>
              <a:gd name="adj" fmla="val 83484"/>
            </a:avLst>
          </a:prstGeom>
          <a:solidFill>
            <a:srgbClr val="66FFFF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solidFill>
                <a:srgbClr val="0066CC"/>
              </a:solidFill>
              <a:latin typeface="楷体_GB2312" pitchFamily="49" charset="-122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2100263" y="5086350"/>
            <a:ext cx="1871662" cy="1223962"/>
            <a:chOff x="0" y="1"/>
            <a:chExt cx="1179" cy="771"/>
          </a:xfrm>
        </p:grpSpPr>
        <p:sp>
          <p:nvSpPr>
            <p:cNvPr id="5" name="AutoShape 11"/>
            <p:cNvSpPr>
              <a:spLocks noChangeArrowheads="1"/>
            </p:cNvSpPr>
            <p:nvPr/>
          </p:nvSpPr>
          <p:spPr bwMode="auto">
            <a:xfrm rot="16200000">
              <a:off x="167" y="-124"/>
              <a:ext cx="771" cy="1020"/>
            </a:xfrm>
            <a:prstGeom prst="wedgeEllipseCallout">
              <a:avLst>
                <a:gd name="adj1" fmla="val -20690"/>
                <a:gd name="adj2" fmla="val 114069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</p:spPr>
          <p:txBody>
            <a:bodyPr rot="10800000"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0" y="136"/>
              <a:ext cx="117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0066CC"/>
                  </a:solidFill>
                  <a:latin typeface="楷体_GB2312" pitchFamily="49" charset="-122"/>
                </a:rPr>
                <a:t>平面镜</a:t>
              </a:r>
              <a:endParaRPr lang="zh-CN" altLang="en-US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</p:grp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600825" y="1916113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楷体_GB2312" pitchFamily="49" charset="-122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116388" y="1916113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b="0">
              <a:latin typeface="楷体_GB2312" pitchFamily="49" charset="-122"/>
            </a:endParaRPr>
          </a:p>
        </p:txBody>
      </p:sp>
      <p:grpSp>
        <p:nvGrpSpPr>
          <p:cNvPr id="9" name="Group 9"/>
          <p:cNvGrpSpPr/>
          <p:nvPr/>
        </p:nvGrpSpPr>
        <p:grpSpPr bwMode="auto">
          <a:xfrm>
            <a:off x="4297363" y="4365625"/>
            <a:ext cx="1366837" cy="719138"/>
            <a:chOff x="0" y="0"/>
            <a:chExt cx="1088" cy="545"/>
          </a:xfrm>
        </p:grpSpPr>
        <p:sp>
          <p:nvSpPr>
            <p:cNvPr id="10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088" cy="545"/>
            </a:xfrm>
            <a:prstGeom prst="wedgeRoundRectCallout">
              <a:avLst>
                <a:gd name="adj1" fmla="val -43750"/>
                <a:gd name="adj2" fmla="val 76606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</p:spPr>
          <p:txBody>
            <a:bodyPr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  <p:sp>
          <p:nvSpPr>
            <p:cNvPr id="11" name="Text Box 18"/>
            <p:cNvSpPr txBox="1">
              <a:spLocks noChangeArrowheads="1"/>
            </p:cNvSpPr>
            <p:nvPr/>
          </p:nvSpPr>
          <p:spPr bwMode="auto">
            <a:xfrm>
              <a:off x="136" y="0"/>
              <a:ext cx="86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0066CC"/>
                  </a:solidFill>
                  <a:latin typeface="楷体_GB2312" pitchFamily="49" charset="-122"/>
                </a:rPr>
                <a:t>纸板</a:t>
              </a:r>
              <a:endParaRPr lang="zh-CN" altLang="en-US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12" name="Group 12"/>
          <p:cNvGrpSpPr/>
          <p:nvPr/>
        </p:nvGrpSpPr>
        <p:grpSpPr bwMode="auto">
          <a:xfrm>
            <a:off x="2171700" y="692150"/>
            <a:ext cx="1727200" cy="1439863"/>
            <a:chOff x="0" y="0"/>
            <a:chExt cx="1088" cy="907"/>
          </a:xfrm>
        </p:grpSpPr>
        <p:grpSp>
          <p:nvGrpSpPr>
            <p:cNvPr id="13" name="Group 13"/>
            <p:cNvGrpSpPr/>
            <p:nvPr/>
          </p:nvGrpSpPr>
          <p:grpSpPr bwMode="auto">
            <a:xfrm>
              <a:off x="862" y="0"/>
              <a:ext cx="226" cy="907"/>
              <a:chOff x="0" y="0"/>
              <a:chExt cx="226" cy="907"/>
            </a:xfrm>
          </p:grpSpPr>
          <p:sp>
            <p:nvSpPr>
              <p:cNvPr id="14" name="AutoShape 28"/>
              <p:cNvSpPr>
                <a:spLocks noChangeArrowheads="1"/>
              </p:cNvSpPr>
              <p:nvPr/>
            </p:nvSpPr>
            <p:spPr bwMode="auto">
              <a:xfrm rot="2921859">
                <a:off x="-386" y="386"/>
                <a:ext cx="907" cy="136"/>
              </a:xfrm>
              <a:prstGeom prst="flowChartTerminator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</a:ln>
            </p:spPr>
            <p:txBody>
              <a:bodyPr rot="10800000" vert="eaVert" wrap="none" anchor="ctr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b="0">
                  <a:latin typeface="楷体_GB2312" pitchFamily="49" charset="-122"/>
                </a:endParaRPr>
              </a:p>
            </p:txBody>
          </p:sp>
          <p:sp>
            <p:nvSpPr>
              <p:cNvPr id="15" name="Rectangle 29"/>
              <p:cNvSpPr>
                <a:spLocks noChangeArrowheads="1"/>
              </p:cNvSpPr>
              <p:nvPr/>
            </p:nvSpPr>
            <p:spPr bwMode="auto">
              <a:xfrm rot="19137186">
                <a:off x="181" y="391"/>
                <a:ext cx="45" cy="454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b="0">
                  <a:latin typeface="楷体_GB2312" pitchFamily="49" charset="-122"/>
                </a:endParaRPr>
              </a:p>
            </p:txBody>
          </p:sp>
        </p:grp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 rot="10800000">
              <a:off x="0" y="391"/>
              <a:ext cx="817" cy="454"/>
            </a:xfrm>
            <a:prstGeom prst="wedgeRoundRectCallout">
              <a:avLst>
                <a:gd name="adj1" fmla="val -34579"/>
                <a:gd name="adj2" fmla="val 70042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</p:spPr>
          <p:txBody>
            <a:bodyPr rot="10800000"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latin typeface="楷体_GB2312" pitchFamily="49" charset="-122"/>
              </a:endParaRPr>
            </a:p>
          </p:txBody>
        </p:sp>
        <p:sp>
          <p:nvSpPr>
            <p:cNvPr id="17" name="Text Box 31"/>
            <p:cNvSpPr txBox="1">
              <a:spLocks noChangeArrowheads="1"/>
            </p:cNvSpPr>
            <p:nvPr/>
          </p:nvSpPr>
          <p:spPr bwMode="auto">
            <a:xfrm>
              <a:off x="0" y="436"/>
              <a:ext cx="83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FF0000"/>
                  </a:solidFill>
                  <a:latin typeface="楷体_GB2312" pitchFamily="49" charset="-122"/>
                </a:rPr>
                <a:t>激光笔</a:t>
              </a:r>
              <a:endParaRPr lang="zh-CN" altLang="en-US">
                <a:solidFill>
                  <a:srgbClr val="FF0000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18" name="Group 18"/>
          <p:cNvGrpSpPr/>
          <p:nvPr/>
        </p:nvGrpSpPr>
        <p:grpSpPr bwMode="auto">
          <a:xfrm>
            <a:off x="2063750" y="1916113"/>
            <a:ext cx="4608513" cy="3600450"/>
            <a:chOff x="0" y="0"/>
            <a:chExt cx="2903" cy="2268"/>
          </a:xfrm>
        </p:grpSpPr>
        <p:grpSp>
          <p:nvGrpSpPr>
            <p:cNvPr id="19" name="Group 19"/>
            <p:cNvGrpSpPr/>
            <p:nvPr/>
          </p:nvGrpSpPr>
          <p:grpSpPr bwMode="auto">
            <a:xfrm>
              <a:off x="0" y="408"/>
              <a:ext cx="1452" cy="635"/>
              <a:chOff x="0" y="0"/>
              <a:chExt cx="1452" cy="635"/>
            </a:xfrm>
          </p:grpSpPr>
          <p:sp>
            <p:nvSpPr>
              <p:cNvPr id="20" name="AutoShape 36"/>
              <p:cNvSpPr>
                <a:spLocks noChangeArrowheads="1"/>
              </p:cNvSpPr>
              <p:nvPr/>
            </p:nvSpPr>
            <p:spPr bwMode="auto">
              <a:xfrm rot="10800000">
                <a:off x="45" y="0"/>
                <a:ext cx="1407" cy="635"/>
              </a:xfrm>
              <a:prstGeom prst="wedgeRectCallout">
                <a:avLst>
                  <a:gd name="adj1" fmla="val -52417"/>
                  <a:gd name="adj2" fmla="val 72361"/>
                </a:avLst>
              </a:prstGeom>
              <a:solidFill>
                <a:srgbClr val="BBE0E3"/>
              </a:solidFill>
              <a:ln w="9525">
                <a:solidFill>
                  <a:srgbClr val="3D8F95"/>
                </a:solidFill>
                <a:miter lim="800000"/>
              </a:ln>
            </p:spPr>
            <p:txBody>
              <a:bodyPr rot="10800000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endParaRPr lang="zh-CN" altLang="en-US" b="0">
                  <a:solidFill>
                    <a:srgbClr val="0066CC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21" name="Text Box 37"/>
              <p:cNvSpPr txBox="1">
                <a:spLocks noChangeArrowheads="1"/>
              </p:cNvSpPr>
              <p:nvPr/>
            </p:nvSpPr>
            <p:spPr bwMode="auto">
              <a:xfrm>
                <a:off x="0" y="91"/>
                <a:ext cx="1130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rgbClr val="0066CC"/>
                    </a:solidFill>
                    <a:latin typeface="楷体_GB2312" pitchFamily="49" charset="-122"/>
                  </a:rPr>
                  <a:t>   入射光</a:t>
                </a:r>
                <a:endParaRPr lang="zh-CN" altLang="en-US">
                  <a:solidFill>
                    <a:srgbClr val="0066CC"/>
                  </a:solidFill>
                  <a:latin typeface="楷体_GB2312" pitchFamily="49" charset="-122"/>
                </a:endParaRPr>
              </a:p>
            </p:txBody>
          </p:sp>
        </p:grpSp>
        <p:grpSp>
          <p:nvGrpSpPr>
            <p:cNvPr id="22" name="Group 22"/>
            <p:cNvGrpSpPr/>
            <p:nvPr/>
          </p:nvGrpSpPr>
          <p:grpSpPr bwMode="auto">
            <a:xfrm>
              <a:off x="1315" y="0"/>
              <a:ext cx="1588" cy="2268"/>
              <a:chOff x="0" y="0"/>
              <a:chExt cx="1588" cy="2268"/>
            </a:xfrm>
          </p:grpSpPr>
          <p:sp>
            <p:nvSpPr>
              <p:cNvPr id="23" name="Line 3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588" cy="226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AutoShape 40"/>
              <p:cNvSpPr>
                <a:spLocks noChangeArrowheads="1"/>
              </p:cNvSpPr>
              <p:nvPr/>
            </p:nvSpPr>
            <p:spPr bwMode="auto">
              <a:xfrm rot="19561165">
                <a:off x="1225" y="1542"/>
                <a:ext cx="136" cy="589"/>
              </a:xfrm>
              <a:prstGeom prst="flowChartMerge">
                <a:avLst/>
              </a:prstGeom>
              <a:solidFill>
                <a:srgbClr val="FF0000"/>
              </a:solidFill>
              <a:ln w="9525">
                <a:solidFill>
                  <a:sysClr val="windowText" lastClr="0000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 b="0">
                  <a:solidFill>
                    <a:srgbClr val="0066CC"/>
                  </a:solidFill>
                  <a:latin typeface="楷体_GB2312" pitchFamily="49" charset="-122"/>
                </a:endParaRPr>
              </a:p>
            </p:txBody>
          </p:sp>
        </p:grpSp>
      </p:grpSp>
      <p:grpSp>
        <p:nvGrpSpPr>
          <p:cNvPr id="25" name="Group 26"/>
          <p:cNvGrpSpPr/>
          <p:nvPr/>
        </p:nvGrpSpPr>
        <p:grpSpPr bwMode="auto">
          <a:xfrm rot="-6687585">
            <a:off x="6635750" y="1881188"/>
            <a:ext cx="2520950" cy="3600450"/>
            <a:chOff x="0" y="0"/>
            <a:chExt cx="1588" cy="2268"/>
          </a:xfrm>
        </p:grpSpPr>
        <p:sp>
          <p:nvSpPr>
            <p:cNvPr id="26" name="Line 43"/>
            <p:cNvSpPr>
              <a:spLocks noChangeShapeType="1"/>
            </p:cNvSpPr>
            <p:nvPr/>
          </p:nvSpPr>
          <p:spPr bwMode="auto">
            <a:xfrm>
              <a:off x="0" y="0"/>
              <a:ext cx="1588" cy="226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AutoShape 44"/>
            <p:cNvSpPr>
              <a:spLocks noChangeArrowheads="1"/>
            </p:cNvSpPr>
            <p:nvPr/>
          </p:nvSpPr>
          <p:spPr bwMode="auto">
            <a:xfrm rot="19561165">
              <a:off x="1225" y="1542"/>
              <a:ext cx="136" cy="589"/>
            </a:xfrm>
            <a:prstGeom prst="flowChartMerge">
              <a:avLst/>
            </a:prstGeom>
            <a:solidFill>
              <a:srgbClr val="FF0000"/>
            </a:solidFill>
            <a:ln w="9525">
              <a:solidFill>
                <a:sysClr val="windowText" lastClr="000000"/>
              </a:solidFill>
              <a:miter lim="800000"/>
            </a:ln>
          </p:spPr>
          <p:txBody>
            <a:bodyPr rot="10800000" wrap="none" anchor="ctr"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b="0">
                <a:latin typeface="楷体_GB2312" pitchFamily="49" charset="-122"/>
              </a:endParaRPr>
            </a:p>
          </p:txBody>
        </p:sp>
      </p:grpSp>
      <p:grpSp>
        <p:nvGrpSpPr>
          <p:cNvPr id="28" name="Group 70"/>
          <p:cNvGrpSpPr/>
          <p:nvPr/>
        </p:nvGrpSpPr>
        <p:grpSpPr bwMode="auto">
          <a:xfrm>
            <a:off x="8832850" y="2781300"/>
            <a:ext cx="1255713" cy="649288"/>
            <a:chOff x="4604" y="1752"/>
            <a:chExt cx="791" cy="409"/>
          </a:xfrm>
        </p:grpSpPr>
        <p:sp>
          <p:nvSpPr>
            <p:cNvPr id="29" name="AutoShape 46"/>
            <p:cNvSpPr>
              <a:spLocks noChangeArrowheads="1"/>
            </p:cNvSpPr>
            <p:nvPr/>
          </p:nvSpPr>
          <p:spPr bwMode="auto">
            <a:xfrm>
              <a:off x="4649" y="1752"/>
              <a:ext cx="735" cy="409"/>
            </a:xfrm>
            <a:prstGeom prst="wedgeRoundRectCallout">
              <a:avLst>
                <a:gd name="adj1" fmla="val -135306"/>
                <a:gd name="adj2" fmla="val 96944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</p:spPr>
          <p:txBody>
            <a:bodyPr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latin typeface="楷体_GB2312" pitchFamily="49" charset="-122"/>
              </a:endParaRPr>
            </a:p>
          </p:txBody>
        </p:sp>
        <p:sp>
          <p:nvSpPr>
            <p:cNvPr id="30" name="Text Box 47"/>
            <p:cNvSpPr txBox="1">
              <a:spLocks noChangeArrowheads="1"/>
            </p:cNvSpPr>
            <p:nvPr/>
          </p:nvSpPr>
          <p:spPr bwMode="auto">
            <a:xfrm>
              <a:off x="4604" y="1797"/>
              <a:ext cx="79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1F497D"/>
                  </a:solidFill>
                  <a:latin typeface="楷体_GB2312" pitchFamily="49" charset="-122"/>
                </a:rPr>
                <a:t>反射光</a:t>
              </a:r>
              <a:endParaRPr lang="zh-CN" altLang="en-US">
                <a:solidFill>
                  <a:srgbClr val="1F497D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1" name="Group 72"/>
          <p:cNvGrpSpPr/>
          <p:nvPr/>
        </p:nvGrpSpPr>
        <p:grpSpPr bwMode="auto">
          <a:xfrm>
            <a:off x="5951538" y="2636838"/>
            <a:ext cx="576262" cy="1384300"/>
            <a:chOff x="2789" y="1661"/>
            <a:chExt cx="363" cy="872"/>
          </a:xfrm>
        </p:grpSpPr>
        <p:sp>
          <p:nvSpPr>
            <p:cNvPr id="32" name="AutoShape 17"/>
            <p:cNvSpPr>
              <a:spLocks noChangeArrowheads="1"/>
            </p:cNvSpPr>
            <p:nvPr/>
          </p:nvSpPr>
          <p:spPr bwMode="auto">
            <a:xfrm flipH="1">
              <a:off x="2789" y="1661"/>
              <a:ext cx="363" cy="862"/>
            </a:xfrm>
            <a:prstGeom prst="wedgeRoundRectCallout">
              <a:avLst>
                <a:gd name="adj1" fmla="val -37329"/>
                <a:gd name="adj2" fmla="val 110787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 flipH="1">
              <a:off x="2789" y="1661"/>
              <a:ext cx="252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0066CC"/>
                  </a:solidFill>
                  <a:latin typeface="楷体_GB2312" pitchFamily="49" charset="-122"/>
                </a:rPr>
                <a:t>入射角</a:t>
              </a:r>
              <a:endParaRPr lang="zh-CN" altLang="en-US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4" name="Group 71"/>
          <p:cNvGrpSpPr/>
          <p:nvPr/>
        </p:nvGrpSpPr>
        <p:grpSpPr bwMode="auto">
          <a:xfrm>
            <a:off x="6926263" y="2638425"/>
            <a:ext cx="576262" cy="1438275"/>
            <a:chOff x="3403" y="1662"/>
            <a:chExt cx="363" cy="906"/>
          </a:xfrm>
        </p:grpSpPr>
        <p:sp>
          <p:nvSpPr>
            <p:cNvPr id="35" name="AutoShape 17"/>
            <p:cNvSpPr>
              <a:spLocks noChangeArrowheads="1"/>
            </p:cNvSpPr>
            <p:nvPr/>
          </p:nvSpPr>
          <p:spPr bwMode="auto">
            <a:xfrm>
              <a:off x="3403" y="1662"/>
              <a:ext cx="363" cy="906"/>
            </a:xfrm>
            <a:prstGeom prst="wedgeRoundRectCallout">
              <a:avLst>
                <a:gd name="adj1" fmla="val -63773"/>
                <a:gd name="adj2" fmla="val 112032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  <p:sp>
          <p:nvSpPr>
            <p:cNvPr id="36" name="Text Box 18"/>
            <p:cNvSpPr txBox="1">
              <a:spLocks noChangeArrowheads="1"/>
            </p:cNvSpPr>
            <p:nvPr/>
          </p:nvSpPr>
          <p:spPr bwMode="auto">
            <a:xfrm>
              <a:off x="3448" y="1662"/>
              <a:ext cx="288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0066CC"/>
                  </a:solidFill>
                  <a:latin typeface="楷体_GB2312" pitchFamily="49" charset="-122"/>
                </a:rPr>
                <a:t>反射角</a:t>
              </a:r>
              <a:endParaRPr lang="zh-CN" altLang="en-US">
                <a:solidFill>
                  <a:srgbClr val="0066CC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实验进行</a:t>
            </a:r>
            <a:endParaRPr lang="en-US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3705" y="692785"/>
            <a:ext cx="6842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探究一：</a:t>
            </a:r>
            <a:r>
              <a:rPr lang="zh-CN" altLang="en-US" sz="3600"/>
              <a:t>反射光线、入射光线、法线的位置有什么关系？</a:t>
            </a:r>
            <a:endParaRPr lang="zh-CN" altLang="en-US" sz="3600"/>
          </a:p>
        </p:txBody>
      </p:sp>
      <p:grpSp>
        <p:nvGrpSpPr>
          <p:cNvPr id="11266" name="Group 2"/>
          <p:cNvGrpSpPr/>
          <p:nvPr/>
        </p:nvGrpSpPr>
        <p:grpSpPr bwMode="auto">
          <a:xfrm>
            <a:off x="1776095" y="4724718"/>
            <a:ext cx="7812088" cy="2016125"/>
            <a:chOff x="0" y="0"/>
            <a:chExt cx="4921" cy="1270"/>
          </a:xfrm>
        </p:grpSpPr>
        <p:sp>
          <p:nvSpPr>
            <p:cNvPr id="11267" name="AutoShape 9"/>
            <p:cNvSpPr>
              <a:spLocks noChangeArrowheads="1"/>
            </p:cNvSpPr>
            <p:nvPr/>
          </p:nvSpPr>
          <p:spPr bwMode="auto">
            <a:xfrm>
              <a:off x="680" y="0"/>
              <a:ext cx="4241" cy="1270"/>
            </a:xfrm>
            <a:prstGeom prst="parallelogram">
              <a:avLst>
                <a:gd name="adj" fmla="val 83484"/>
              </a:avLst>
            </a:prstGeom>
            <a:solidFill>
              <a:srgbClr val="3366FF"/>
            </a:solidFill>
            <a:ln w="9525">
              <a:solidFill>
                <a:sysClr val="windowText" lastClr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1268" name="Group 4"/>
            <p:cNvGrpSpPr/>
            <p:nvPr/>
          </p:nvGrpSpPr>
          <p:grpSpPr bwMode="auto">
            <a:xfrm>
              <a:off x="0" y="273"/>
              <a:ext cx="1179" cy="771"/>
              <a:chOff x="0" y="1"/>
              <a:chExt cx="1179" cy="771"/>
            </a:xfrm>
          </p:grpSpPr>
          <p:sp>
            <p:nvSpPr>
              <p:cNvPr id="11269" name="AutoShape 11"/>
              <p:cNvSpPr>
                <a:spLocks noChangeArrowheads="1"/>
              </p:cNvSpPr>
              <p:nvPr/>
            </p:nvSpPr>
            <p:spPr bwMode="auto">
              <a:xfrm rot="16200000">
                <a:off x="167" y="-124"/>
                <a:ext cx="771" cy="1020"/>
              </a:xfrm>
              <a:prstGeom prst="wedgeEllipseCallout">
                <a:avLst>
                  <a:gd name="adj1" fmla="val -20690"/>
                  <a:gd name="adj2" fmla="val 114069"/>
                </a:avLst>
              </a:prstGeom>
              <a:solidFill>
                <a:srgbClr val="BBE0E3"/>
              </a:solidFill>
              <a:ln w="9525">
                <a:solidFill>
                  <a:srgbClr val="3D8F95"/>
                </a:solidFill>
                <a:miter lim="800000"/>
              </a:ln>
            </p:spPr>
            <p:txBody>
              <a:bodyPr rot="10800000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  <p:sp>
            <p:nvSpPr>
              <p:cNvPr id="11270" name="Text Box 12"/>
              <p:cNvSpPr txBox="1">
                <a:spLocks noChangeArrowheads="1"/>
              </p:cNvSpPr>
              <p:nvPr/>
            </p:nvSpPr>
            <p:spPr bwMode="auto">
              <a:xfrm>
                <a:off x="0" y="136"/>
                <a:ext cx="1179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/>
                  <a:t>平面镜</a:t>
                </a:r>
                <a:endParaRPr lang="zh-CN" altLang="en-US"/>
              </a:p>
            </p:txBody>
          </p:sp>
        </p:grpSp>
      </p:grpSp>
      <p:sp>
        <p:nvSpPr>
          <p:cNvPr id="11271" name="Rectangle 13"/>
          <p:cNvSpPr>
            <a:spLocks noChangeArrowheads="1"/>
          </p:cNvSpPr>
          <p:nvPr/>
        </p:nvSpPr>
        <p:spPr bwMode="auto">
          <a:xfrm>
            <a:off x="5735955" y="2493010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3" name="Rectangle 15"/>
          <p:cNvSpPr>
            <a:spLocks noChangeArrowheads="1"/>
          </p:cNvSpPr>
          <p:nvPr/>
        </p:nvSpPr>
        <p:spPr bwMode="auto">
          <a:xfrm>
            <a:off x="3215640" y="2493010"/>
            <a:ext cx="2520950" cy="3600450"/>
          </a:xfrm>
          <a:prstGeom prst="rect">
            <a:avLst/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1277" name="Group 13"/>
          <p:cNvGrpSpPr/>
          <p:nvPr/>
        </p:nvGrpSpPr>
        <p:grpSpPr bwMode="auto">
          <a:xfrm>
            <a:off x="1918970" y="1747520"/>
            <a:ext cx="1661795" cy="995293"/>
            <a:chOff x="0" y="0"/>
            <a:chExt cx="1088" cy="917"/>
          </a:xfrm>
        </p:grpSpPr>
        <p:grpSp>
          <p:nvGrpSpPr>
            <p:cNvPr id="11278" name="Group 14"/>
            <p:cNvGrpSpPr/>
            <p:nvPr/>
          </p:nvGrpSpPr>
          <p:grpSpPr bwMode="auto">
            <a:xfrm>
              <a:off x="862" y="0"/>
              <a:ext cx="226" cy="907"/>
              <a:chOff x="0" y="0"/>
              <a:chExt cx="226" cy="907"/>
            </a:xfrm>
          </p:grpSpPr>
          <p:sp>
            <p:nvSpPr>
              <p:cNvPr id="11279" name="AutoShape 28"/>
              <p:cNvSpPr>
                <a:spLocks noChangeArrowheads="1"/>
              </p:cNvSpPr>
              <p:nvPr/>
            </p:nvSpPr>
            <p:spPr bwMode="auto">
              <a:xfrm rot="2921859">
                <a:off x="-386" y="386"/>
                <a:ext cx="907" cy="136"/>
              </a:xfrm>
              <a:prstGeom prst="flowChartTerminator">
                <a:avLst/>
              </a:prstGeom>
              <a:solidFill>
                <a:srgbClr val="4F81BD"/>
              </a:solidFill>
              <a:ln w="9525">
                <a:solidFill>
                  <a:sysClr val="windowText" lastClr="000000"/>
                </a:solidFill>
                <a:miter lim="800000"/>
              </a:ln>
            </p:spPr>
            <p:txBody>
              <a:bodyPr rot="10800000" vert="eaVert" wrap="none" anchor="ctr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280" name="Rectangle 29"/>
              <p:cNvSpPr>
                <a:spLocks noChangeArrowheads="1"/>
              </p:cNvSpPr>
              <p:nvPr/>
            </p:nvSpPr>
            <p:spPr bwMode="auto">
              <a:xfrm rot="19137186">
                <a:off x="181" y="391"/>
                <a:ext cx="45" cy="454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1281" name="AutoShape 30"/>
            <p:cNvSpPr>
              <a:spLocks noChangeArrowheads="1"/>
            </p:cNvSpPr>
            <p:nvPr/>
          </p:nvSpPr>
          <p:spPr bwMode="auto">
            <a:xfrm rot="10800000">
              <a:off x="0" y="391"/>
              <a:ext cx="817" cy="454"/>
            </a:xfrm>
            <a:prstGeom prst="wedgeRoundRectCallout">
              <a:avLst>
                <a:gd name="adj1" fmla="val -34579"/>
                <a:gd name="adj2" fmla="val 70042"/>
                <a:gd name="adj3" fmla="val 16667"/>
              </a:avLst>
            </a:prstGeom>
            <a:solidFill>
              <a:srgbClr val="BBE0E3"/>
            </a:solidFill>
            <a:ln w="9525">
              <a:solidFill>
                <a:srgbClr val="3D8F95"/>
              </a:solidFill>
              <a:miter lim="800000"/>
            </a:ln>
          </p:spPr>
          <p:txBody>
            <a:bodyPr rot="10800000"/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  <p:sp>
          <p:nvSpPr>
            <p:cNvPr id="11282" name="Text Box 31"/>
            <p:cNvSpPr txBox="1">
              <a:spLocks noChangeArrowheads="1"/>
            </p:cNvSpPr>
            <p:nvPr/>
          </p:nvSpPr>
          <p:spPr bwMode="auto">
            <a:xfrm>
              <a:off x="0" y="436"/>
              <a:ext cx="839" cy="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rgbClr val="FF0000"/>
                  </a:solidFill>
                </a:rPr>
                <a:t>激光笔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1283" name="AutoShape 32"/>
          <p:cNvSpPr>
            <a:spLocks noChangeArrowheads="1"/>
          </p:cNvSpPr>
          <p:nvPr/>
        </p:nvSpPr>
        <p:spPr bwMode="auto">
          <a:xfrm rot="21145750">
            <a:off x="5527040" y="2394268"/>
            <a:ext cx="2016125" cy="3527425"/>
          </a:xfrm>
          <a:prstGeom prst="parallelogram">
            <a:avLst>
              <a:gd name="adj" fmla="val 25000"/>
            </a:avLst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84" name="AutoShape 33"/>
          <p:cNvSpPr>
            <a:spLocks noChangeArrowheads="1"/>
          </p:cNvSpPr>
          <p:nvPr/>
        </p:nvSpPr>
        <p:spPr bwMode="auto">
          <a:xfrm rot="19258107">
            <a:off x="4477068" y="2516505"/>
            <a:ext cx="3567112" cy="2754313"/>
          </a:xfrm>
          <a:prstGeom prst="parallelogram">
            <a:avLst>
              <a:gd name="adj" fmla="val 80812"/>
            </a:avLst>
          </a:prstGeom>
          <a:solidFill>
            <a:srgbClr val="CCFFCC"/>
          </a:solidFill>
          <a:ln w="9525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92" name="Rectangle 2"/>
          <p:cNvSpPr>
            <a:spLocks noChangeArrowheads="1"/>
          </p:cNvSpPr>
          <p:nvPr/>
        </p:nvSpPr>
        <p:spPr bwMode="auto">
          <a:xfrm>
            <a:off x="4518025" y="2849245"/>
            <a:ext cx="6492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i="1"/>
              <a:t>E</a:t>
            </a:r>
            <a:endParaRPr lang="zh-CN" altLang="en-US" i="1"/>
          </a:p>
        </p:txBody>
      </p:sp>
      <p:sp>
        <p:nvSpPr>
          <p:cNvPr id="11293" name="Rectangle 2"/>
          <p:cNvSpPr>
            <a:spLocks noChangeArrowheads="1"/>
          </p:cNvSpPr>
          <p:nvPr/>
        </p:nvSpPr>
        <p:spPr bwMode="auto">
          <a:xfrm>
            <a:off x="6102350" y="1912620"/>
            <a:ext cx="647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i="1"/>
              <a:t>N</a:t>
            </a:r>
            <a:endParaRPr lang="zh-CN" altLang="en-US" i="1"/>
          </a:p>
        </p:txBody>
      </p:sp>
      <p:sp>
        <p:nvSpPr>
          <p:cNvPr id="11294" name="Rectangle 2"/>
          <p:cNvSpPr>
            <a:spLocks noChangeArrowheads="1"/>
          </p:cNvSpPr>
          <p:nvPr/>
        </p:nvSpPr>
        <p:spPr bwMode="auto">
          <a:xfrm>
            <a:off x="6095683" y="6164898"/>
            <a:ext cx="647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i="1"/>
              <a:t>O</a:t>
            </a:r>
            <a:endParaRPr lang="en-US" altLang="zh-CN" i="1"/>
          </a:p>
        </p:txBody>
      </p:sp>
      <p:sp>
        <p:nvSpPr>
          <p:cNvPr id="11295" name="Rectangle 2"/>
          <p:cNvSpPr>
            <a:spLocks noChangeArrowheads="1"/>
          </p:cNvSpPr>
          <p:nvPr/>
        </p:nvSpPr>
        <p:spPr bwMode="auto">
          <a:xfrm>
            <a:off x="8118475" y="2777808"/>
            <a:ext cx="647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i="1"/>
              <a:t>F</a:t>
            </a:r>
            <a:endParaRPr lang="zh-CN" altLang="en-US" i="1"/>
          </a:p>
        </p:txBody>
      </p:sp>
      <p:sp>
        <p:nvSpPr>
          <p:cNvPr id="11296" name="Rectangle 2"/>
          <p:cNvSpPr>
            <a:spLocks noChangeArrowheads="1"/>
          </p:cNvSpPr>
          <p:nvPr/>
        </p:nvSpPr>
        <p:spPr bwMode="auto">
          <a:xfrm>
            <a:off x="8544560" y="1917239"/>
            <a:ext cx="1504950" cy="267652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66CC"/>
                </a:solidFill>
              </a:rPr>
              <a:t>纸板</a:t>
            </a:r>
            <a:r>
              <a:rPr lang="zh-CN" altLang="en-US" i="1" dirty="0">
                <a:solidFill>
                  <a:srgbClr val="0066CC"/>
                </a:solidFill>
              </a:rPr>
              <a:t>N</a:t>
            </a:r>
            <a:r>
              <a:rPr lang="en-US" altLang="zh-CN" i="1" dirty="0">
                <a:solidFill>
                  <a:srgbClr val="0066CC"/>
                </a:solidFill>
              </a:rPr>
              <a:t>OF</a:t>
            </a:r>
            <a:r>
              <a:rPr lang="zh-CN" altLang="en-US" i="1" dirty="0">
                <a:solidFill>
                  <a:srgbClr val="0066CC"/>
                </a:solidFill>
              </a:rPr>
              <a:t>在什么位置</a:t>
            </a:r>
            <a:r>
              <a:rPr lang="zh-CN" altLang="en-US" dirty="0">
                <a:solidFill>
                  <a:srgbClr val="0066CC"/>
                </a:solidFill>
              </a:rPr>
              <a:t>能看到反射光线？</a:t>
            </a:r>
            <a:endParaRPr lang="zh-CN" altLang="en-US" dirty="0">
              <a:solidFill>
                <a:srgbClr val="0066CC"/>
              </a:solidFill>
            </a:endParaRPr>
          </a:p>
        </p:txBody>
      </p:sp>
      <p:pic>
        <p:nvPicPr>
          <p:cNvPr id="112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14744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 autoUpdateAnimBg="0"/>
      <p:bldP spid="11271" grpId="1" bldLvl="0" animBg="1" autoUpdateAnimBg="0"/>
      <p:bldP spid="11283" grpId="0" bldLvl="0" animBg="1" autoUpdateAnimBg="0"/>
      <p:bldP spid="11283" grpId="1" bldLvl="0" animBg="1" autoUpdateAnimBg="0"/>
      <p:bldP spid="11283" grpId="2" bldLvl="0" animBg="1" autoUpdateAnimBg="0"/>
      <p:bldP spid="11283" grpId="3" bldLvl="0" animBg="1" autoUpdateAnimBg="0"/>
      <p:bldP spid="11284" grpId="0" bldLvl="0" animBg="1" autoUpdateAnimBg="0"/>
      <p:bldP spid="11284" grpId="1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实验进行</a:t>
            </a:r>
            <a:endParaRPr lang="en-US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3705" y="692785"/>
            <a:ext cx="6842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探究一：</a:t>
            </a:r>
            <a:r>
              <a:rPr lang="zh-CN" altLang="en-US" sz="3600"/>
              <a:t>反射光线、入射光线、法线的位置有什么关系？</a:t>
            </a:r>
            <a:endParaRPr lang="zh-CN" altLang="en-US" sz="3600"/>
          </a:p>
        </p:txBody>
      </p:sp>
      <p:pic>
        <p:nvPicPr>
          <p:cNvPr id="112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14744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207895" y="1772920"/>
            <a:ext cx="6971665" cy="3838575"/>
            <a:chOff x="283" y="2792"/>
            <a:chExt cx="10979" cy="604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83" y="3245"/>
              <a:ext cx="9092" cy="559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767" y="2905"/>
              <a:ext cx="3495" cy="154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272" y="2792"/>
              <a:ext cx="55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N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27" y="7593"/>
              <a:ext cx="7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O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68" y="3413"/>
              <a:ext cx="9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F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9460" name="Text Box 15"/>
          <p:cNvSpPr txBox="1"/>
          <p:nvPr/>
        </p:nvSpPr>
        <p:spPr>
          <a:xfrm>
            <a:off x="1919605" y="1917065"/>
            <a:ext cx="7488238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结论</a:t>
            </a:r>
            <a:r>
              <a:rPr lang="zh-CN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反射光线、入射光线、法线在同一平面内， </a:t>
            </a:r>
            <a:endParaRPr lang="zh-CN" altLang="en-US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5785" y="4647565"/>
            <a:ext cx="3740150" cy="2007235"/>
            <a:chOff x="283" y="2792"/>
            <a:chExt cx="10979" cy="604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83" y="3245"/>
              <a:ext cx="9092" cy="559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767" y="2905"/>
              <a:ext cx="3495" cy="154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272" y="2792"/>
              <a:ext cx="555" cy="1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N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27" y="7593"/>
              <a:ext cx="752" cy="1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O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68" y="3413"/>
              <a:ext cx="939" cy="1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0070C0"/>
                  </a:solidFill>
                </a:rPr>
                <a:t>F</a:t>
              </a:r>
              <a:endParaRPr lang="en-US" altLang="zh-CN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实验进行</a:t>
            </a:r>
            <a:endParaRPr lang="en-US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5415" y="692785"/>
            <a:ext cx="855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探究二：</a:t>
            </a:r>
            <a:r>
              <a:rPr lang="zh-CN" altLang="zh-CN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反射角和入射角大小关系？</a:t>
            </a:r>
            <a:endParaRPr lang="zh-CN" altLang="en-US" sz="3600"/>
          </a:p>
        </p:txBody>
      </p:sp>
      <p:pic>
        <p:nvPicPr>
          <p:cNvPr id="112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14744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00835" y="1341120"/>
            <a:ext cx="8714105" cy="5445125"/>
            <a:chOff x="348" y="1998"/>
            <a:chExt cx="13723" cy="8575"/>
          </a:xfrm>
        </p:grpSpPr>
        <p:sp>
          <p:nvSpPr>
            <p:cNvPr id="106498" name="文本框 106497"/>
            <p:cNvSpPr txBox="1"/>
            <p:nvPr/>
          </p:nvSpPr>
          <p:spPr>
            <a:xfrm>
              <a:off x="348" y="2148"/>
              <a:ext cx="3488" cy="91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000000"/>
                  </a:solidFill>
                  <a:latin typeface="Comic Sans MS" panose="030F0702030302020204" pitchFamily="66" charset="0"/>
                  <a:ea typeface="黑体" panose="02010609060101010101" pitchFamily="49" charset="-122"/>
                </a:rPr>
                <a:t>分组实</a:t>
              </a:r>
              <a:r>
                <a:rPr lang="zh-CN" altLang="en-US" sz="3200">
                  <a:solidFill>
                    <a:srgbClr val="000000"/>
                  </a:solidFill>
                  <a:latin typeface="Comic Sans MS" panose="030F0702030302020204" pitchFamily="66" charset="0"/>
                  <a:ea typeface="黑体" panose="02010609060101010101" pitchFamily="49" charset="-122"/>
                </a:rPr>
                <a:t>验：</a:t>
              </a:r>
              <a:endParaRPr lang="zh-CN" altLang="en-US" sz="320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  <p:sp>
          <p:nvSpPr>
            <p:cNvPr id="106499" name="矩形 106498"/>
            <p:cNvSpPr/>
            <p:nvPr/>
          </p:nvSpPr>
          <p:spPr>
            <a:xfrm>
              <a:off x="850" y="3246"/>
              <a:ext cx="2424" cy="72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400" b="1">
                  <a:solidFill>
                    <a:srgbClr val="CC00FF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实验器材</a:t>
              </a:r>
              <a:r>
                <a:rPr lang="en-US" altLang="zh-CN" sz="2400" b="1">
                  <a:solidFill>
                    <a:srgbClr val="CC00FF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:</a:t>
              </a:r>
              <a:endParaRPr lang="en-US" altLang="zh-CN" sz="2400" b="1">
                <a:solidFill>
                  <a:srgbClr val="CC00FF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pic>
          <p:nvPicPr>
            <p:cNvPr id="106511" name="图片 106510" descr="IMG_20141111_16260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851" y="4266"/>
              <a:ext cx="1815" cy="2747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6517" name="图片 106516" descr="IMG_20141111_16273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36" y="7328"/>
              <a:ext cx="1825" cy="3245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6518" name="图片 106517" descr="IMG_20141111_16274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664" y="7328"/>
              <a:ext cx="1825" cy="3245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6522" name="图片 106521" descr="底座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8561" y="1998"/>
              <a:ext cx="2973" cy="5283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6524" name="图片 106523" descr="屏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419" y="4038"/>
              <a:ext cx="1652" cy="2563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6513" name="图片 106512" descr="IMG_20141111_162845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3799" y="4266"/>
              <a:ext cx="4082" cy="2295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783840" y="1557020"/>
            <a:ext cx="6661785" cy="499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实验进行</a:t>
            </a:r>
            <a:endParaRPr lang="en-US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5415" y="692785"/>
            <a:ext cx="855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探究二：</a:t>
            </a:r>
            <a:r>
              <a:rPr lang="zh-CN" altLang="zh-CN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反射角和入射角大小关系？</a:t>
            </a:r>
            <a:endParaRPr lang="zh-CN" altLang="en-US" sz="3600"/>
          </a:p>
        </p:txBody>
      </p:sp>
      <p:pic>
        <p:nvPicPr>
          <p:cNvPr id="112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14744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92035" y="4364990"/>
            <a:ext cx="3320415" cy="2490470"/>
          </a:xfrm>
          <a:prstGeom prst="rect">
            <a:avLst/>
          </a:prstGeom>
        </p:spPr>
      </p:pic>
      <p:graphicFrame>
        <p:nvGraphicFramePr>
          <p:cNvPr id="22533" name="Group 5"/>
          <p:cNvGraphicFramePr>
            <a:graphicFrameLocks noGrp="1"/>
          </p:cNvGraphicFramePr>
          <p:nvPr/>
        </p:nvGraphicFramePr>
        <p:xfrm>
          <a:off x="1991360" y="2636838"/>
          <a:ext cx="7345045" cy="147955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865630"/>
                <a:gridCol w="1306195"/>
                <a:gridCol w="1436370"/>
                <a:gridCol w="1368425"/>
                <a:gridCol w="1368425"/>
              </a:tblGrid>
              <a:tr h="7715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入射角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反射角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063750" y="1268730"/>
            <a:ext cx="78041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请各组利用组装好的仪器，分别测量出以下入射角时反射角的度数并填入表格中。同时观察反射光线和入射光线总在</a:t>
            </a:r>
            <a:r>
              <a:rPr lang="en-US" altLang="zh-CN" sz="2800"/>
              <a:t>ON</a:t>
            </a:r>
            <a:r>
              <a:rPr lang="zh-CN" altLang="en-US" sz="2800">
                <a:ea typeface="宋体" panose="02010600030101010101" pitchFamily="2" charset="-122"/>
              </a:rPr>
              <a:t>的同侧还是两侧。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112642" name="Text Box 2"/>
          <p:cNvSpPr txBox="1"/>
          <p:nvPr/>
        </p:nvSpPr>
        <p:spPr>
          <a:xfrm>
            <a:off x="1559560" y="4149090"/>
            <a:ext cx="5825490" cy="706755"/>
          </a:xfrm>
          <a:prstGeom prst="rect">
            <a:avLst/>
          </a:prstGeom>
          <a:noFill/>
          <a:ln w="571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0" hangingPunct="0"/>
            <a:r>
              <a:rPr lang="zh-CN" altLang="zh-CN" sz="4000" dirty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当入射角减小到</a:t>
            </a:r>
            <a:r>
              <a:rPr lang="zh-CN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0°</a:t>
            </a:r>
            <a:r>
              <a:rPr lang="zh-CN" altLang="en-US" sz="2800" dirty="0">
                <a:latin typeface="Times New Roman" panose="02020603050405020304" pitchFamily="18" charset="0"/>
                <a:ea typeface="隶书" panose="02010509060101010101" pitchFamily="49" charset="-122"/>
              </a:rPr>
              <a:t>时，情况怎样？</a:t>
            </a:r>
            <a:endParaRPr lang="zh-CN" altLang="en-US" sz="28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15640" y="4940935"/>
            <a:ext cx="2175510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Rectangle 12"/>
          <p:cNvSpPr/>
          <p:nvPr/>
        </p:nvSpPr>
        <p:spPr>
          <a:xfrm>
            <a:off x="911860" y="-9906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-27305"/>
            <a:ext cx="15176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C00000"/>
                </a:solidFill>
                <a:ea typeface="宋体" panose="02010600030101010101" pitchFamily="2" charset="-122"/>
              </a:rPr>
              <a:t>实验进行</a:t>
            </a:r>
            <a:endParaRPr lang="en-US" altLang="zh-CN" sz="4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5415" y="692785"/>
            <a:ext cx="855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探究二：</a:t>
            </a:r>
            <a:r>
              <a:rPr lang="zh-CN" altLang="zh-CN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反射角和入射角大小关系？</a:t>
            </a:r>
            <a:endParaRPr lang="zh-CN" altLang="en-US" sz="3600"/>
          </a:p>
        </p:txBody>
      </p:sp>
      <p:pic>
        <p:nvPicPr>
          <p:cNvPr id="112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14744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33" name="Group 5"/>
          <p:cNvGraphicFramePr>
            <a:graphicFrameLocks noGrp="1"/>
          </p:cNvGraphicFramePr>
          <p:nvPr/>
        </p:nvGraphicFramePr>
        <p:xfrm>
          <a:off x="2063750" y="1484313"/>
          <a:ext cx="7345045" cy="147955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865630"/>
                <a:gridCol w="1306195"/>
                <a:gridCol w="1436370"/>
                <a:gridCol w="1368425"/>
                <a:gridCol w="1368425"/>
              </a:tblGrid>
              <a:tr h="7715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入射角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75°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反射角</a:t>
                      </a:r>
                      <a:endParaRPr kumimoji="0" 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zh-CN" sz="3200" b="1" smtClean="0">
                          <a:ln>
                            <a:noFill/>
                          </a:ln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25°</a:t>
                      </a: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40°    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A0365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A0365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EC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642" name="Text Box 2"/>
          <p:cNvSpPr txBox="1"/>
          <p:nvPr/>
        </p:nvSpPr>
        <p:spPr>
          <a:xfrm>
            <a:off x="1919605" y="3213100"/>
            <a:ext cx="6627495" cy="706755"/>
          </a:xfrm>
          <a:prstGeom prst="rect">
            <a:avLst/>
          </a:prstGeom>
          <a:noFill/>
          <a:ln w="571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0" hangingPunct="0"/>
            <a:r>
              <a:rPr lang="zh-CN" altLang="zh-CN" sz="4000" dirty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当入射角减小到</a:t>
            </a:r>
            <a:r>
              <a:rPr lang="zh-CN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0°</a:t>
            </a:r>
            <a:r>
              <a:rPr lang="zh-CN" altLang="en-US" sz="2800" dirty="0">
                <a:latin typeface="Times New Roman" panose="02020603050405020304" pitchFamily="18" charset="0"/>
                <a:ea typeface="隶书" panose="02010509060101010101" pitchFamily="49" charset="-122"/>
              </a:rPr>
              <a:t>时，反射角也为</a:t>
            </a:r>
            <a:r>
              <a:rPr lang="zh-CN" altLang="zh-CN" sz="2800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0°</a:t>
            </a:r>
            <a:endParaRPr lang="zh-CN" altLang="en-US" sz="28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52080" y="2997200"/>
            <a:ext cx="2175510" cy="1888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9560" y="5013325"/>
            <a:ext cx="9243060" cy="1014730"/>
          </a:xfrm>
          <a:prstGeom prst="rect">
            <a:avLst/>
          </a:prstGeom>
          <a:blipFill>
            <a:blip r:embed="rId3"/>
            <a:srcRect/>
          </a:blipFill>
        </p:spPr>
        <p:txBody>
          <a:bodyPr wrap="square" rtlCol="0">
            <a:spAutoFit/>
          </a:bodyPr>
          <a:p>
            <a:r>
              <a:rPr lang="zh-CN" altLang="en-US" sz="6000" b="1" u="sng">
                <a:ln w="22225">
                  <a:solidFill>
                    <a:schemeClr val="accent2"/>
                  </a:solidFill>
                  <a:prstDash val="solid"/>
                </a:ln>
                <a:blipFill>
                  <a:blip r:embed="rId3"/>
                  <a:srcRect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6000" b="1" u="sng">
                <a:ln w="22225">
                  <a:solidFill>
                    <a:schemeClr val="accent2"/>
                  </a:solidFill>
                  <a:prstDash val="solid"/>
                </a:ln>
                <a:blipFill>
                  <a:blip r:embed="rId3"/>
                  <a:srcRect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000" b="1" u="sng">
                <a:ln w="22225">
                  <a:solidFill>
                    <a:schemeClr val="accent2"/>
                  </a:solidFill>
                  <a:prstDash val="solid"/>
                </a:ln>
                <a:blipFill>
                  <a:blip r:embed="rId3"/>
                  <a:srcRect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：反射角等于入射角</a:t>
            </a:r>
            <a:endParaRPr lang="zh-CN" altLang="en-US" sz="6000" b="1" u="sng">
              <a:ln w="22225">
                <a:solidFill>
                  <a:schemeClr val="accent2"/>
                </a:solidFill>
                <a:prstDash val="solid"/>
              </a:ln>
              <a:blipFill>
                <a:blip r:embed="rId3"/>
                <a:srcRect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315" y="5229225"/>
            <a:ext cx="90639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结论</a:t>
            </a:r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3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：反射光线和入射光线分居在法线两侧。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ldLvl="0" animBg="1"/>
      <p:bldP spid="4" grpId="0" bldLvl="0" animBg="1"/>
      <p:bldP spid="5" grpId="0"/>
      <p:bldP spid="4" grpId="2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34" name="Text Box 34"/>
          <p:cNvSpPr txBox="1"/>
          <p:nvPr/>
        </p:nvSpPr>
        <p:spPr>
          <a:xfrm>
            <a:off x="1524635" y="46355"/>
            <a:ext cx="481203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ctr" eaLnBrk="1" hangingPunct="1"/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光的反射规律：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72735" name="Text Box 13"/>
          <p:cNvSpPr txBox="1"/>
          <p:nvPr/>
        </p:nvSpPr>
        <p:spPr>
          <a:xfrm>
            <a:off x="983615" y="3500755"/>
            <a:ext cx="1000633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）反射光线、入射光线、法线在同一平面内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36" name="Text Box 14"/>
          <p:cNvSpPr txBox="1"/>
          <p:nvPr/>
        </p:nvSpPr>
        <p:spPr>
          <a:xfrm>
            <a:off x="1703388" y="4437063"/>
            <a:ext cx="9259887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）反射光线、入射光线分居在法线两侧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2737" name="Text Box 15"/>
          <p:cNvSpPr txBox="1"/>
          <p:nvPr/>
        </p:nvSpPr>
        <p:spPr>
          <a:xfrm>
            <a:off x="1847850" y="5373370"/>
            <a:ext cx="5794375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）反射角等于入射角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1095" y="986790"/>
            <a:ext cx="6070600" cy="3068955"/>
            <a:chOff x="738" y="0"/>
            <a:chExt cx="12182" cy="6600"/>
          </a:xfrm>
        </p:grpSpPr>
        <p:grpSp>
          <p:nvGrpSpPr>
            <p:cNvPr id="5" name="Group 2"/>
            <p:cNvGrpSpPr/>
            <p:nvPr/>
          </p:nvGrpSpPr>
          <p:grpSpPr>
            <a:xfrm>
              <a:off x="3798" y="2338"/>
              <a:ext cx="9122" cy="1680"/>
              <a:chOff x="0" y="0"/>
              <a:chExt cx="3649" cy="672"/>
            </a:xfrm>
          </p:grpSpPr>
          <p:grpSp>
            <p:nvGrpSpPr>
              <p:cNvPr id="6" name="Group 3"/>
              <p:cNvGrpSpPr/>
              <p:nvPr/>
            </p:nvGrpSpPr>
            <p:grpSpPr>
              <a:xfrm>
                <a:off x="0" y="0"/>
                <a:ext cx="3649" cy="672"/>
                <a:chOff x="0" y="0"/>
                <a:chExt cx="3649" cy="672"/>
              </a:xfrm>
            </p:grpSpPr>
            <p:sp>
              <p:nvSpPr>
                <p:cNvPr id="7" name="AutoShape 4"/>
                <p:cNvSpPr/>
                <p:nvPr/>
              </p:nvSpPr>
              <p:spPr>
                <a:xfrm>
                  <a:off x="592" y="0"/>
                  <a:ext cx="3057" cy="336"/>
                </a:xfrm>
                <a:prstGeom prst="flowChartInputOutput">
                  <a:avLst/>
                </a:prstGeom>
                <a:gradFill rotWithShape="1">
                  <a:gsLst>
                    <a:gs pos="0">
                      <a:srgbClr val="CC99FF"/>
                    </a:gs>
                    <a:gs pos="100000">
                      <a:srgbClr val="5E477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  <a:miter/>
                </a:ln>
              </p:spPr>
              <p:txBody>
                <a:bodyPr wrap="none" anchor="ctr"/>
                <a:p>
                  <a:pPr lvl="0" algn="ctr" eaLnBrk="1" hangingPunct="1"/>
                  <a:endParaRPr lang="zh-CN" altLang="en-US" sz="1800" b="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AutoShape 5"/>
                <p:cNvSpPr/>
                <p:nvPr/>
              </p:nvSpPr>
              <p:spPr>
                <a:xfrm>
                  <a:off x="0" y="336"/>
                  <a:ext cx="3057" cy="336"/>
                </a:xfrm>
                <a:prstGeom prst="flowChartInputOutput">
                  <a:avLst/>
                </a:prstGeom>
                <a:gradFill rotWithShape="1">
                  <a:gsLst>
                    <a:gs pos="0">
                      <a:srgbClr val="CC99FF"/>
                    </a:gs>
                    <a:gs pos="100000">
                      <a:srgbClr val="5E477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  <a:miter/>
                </a:ln>
              </p:spPr>
              <p:txBody>
                <a:bodyPr wrap="none" anchor="ctr"/>
                <a:p>
                  <a:pPr lvl="0" algn="ctr" eaLnBrk="1" hangingPunct="1"/>
                  <a:endParaRPr lang="zh-CN" altLang="en-US" sz="1800" b="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" name="AutoShape 6"/>
              <p:cNvSpPr/>
              <p:nvPr/>
            </p:nvSpPr>
            <p:spPr>
              <a:xfrm>
                <a:off x="1632" y="288"/>
                <a:ext cx="336" cy="96"/>
              </a:xfrm>
              <a:prstGeom prst="cube">
                <a:avLst>
                  <a:gd name="adj" fmla="val 81250"/>
                </a:avLst>
              </a:prstGeom>
              <a:gradFill rotWithShape="1">
                <a:gsLst>
                  <a:gs pos="0">
                    <a:srgbClr val="CC99FF"/>
                  </a:gs>
                  <a:gs pos="100000">
                    <a:srgbClr val="5E4776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  <a:miter/>
              </a:ln>
            </p:spPr>
            <p:txBody>
              <a:bodyPr wrap="none" anchor="ctr"/>
              <a:p>
                <a:pPr lvl="0" algn="ctr" eaLnBrk="1" hangingPunct="1"/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Rectangle 7"/>
            <p:cNvSpPr/>
            <p:nvPr/>
          </p:nvSpPr>
          <p:spPr>
            <a:xfrm>
              <a:off x="5045" y="298"/>
              <a:ext cx="3120" cy="3000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8"/>
            <p:cNvSpPr/>
            <p:nvPr/>
          </p:nvSpPr>
          <p:spPr>
            <a:xfrm>
              <a:off x="8160" y="298"/>
              <a:ext cx="3120" cy="3000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8109" y="0"/>
              <a:ext cx="233" cy="6600"/>
              <a:chOff x="0" y="0"/>
              <a:chExt cx="0" cy="2640"/>
            </a:xfrm>
          </p:grpSpPr>
          <p:sp>
            <p:nvSpPr>
              <p:cNvPr id="13" name="Line 11"/>
              <p:cNvSpPr/>
              <p:nvPr/>
            </p:nvSpPr>
            <p:spPr>
              <a:xfrm>
                <a:off x="0" y="0"/>
                <a:ext cx="0" cy="1344"/>
              </a:xfrm>
              <a:prstGeom prst="line">
                <a:avLst/>
              </a:prstGeom>
              <a:ln w="38100" cap="flat" cmpd="sng">
                <a:solidFill>
                  <a:schemeClr val="hlink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" name="Line 12"/>
              <p:cNvSpPr/>
              <p:nvPr/>
            </p:nvSpPr>
            <p:spPr>
              <a:xfrm>
                <a:off x="0" y="1296"/>
                <a:ext cx="0" cy="1344"/>
              </a:xfrm>
              <a:prstGeom prst="line">
                <a:avLst/>
              </a:prstGeom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5" name="Group 19"/>
            <p:cNvGrpSpPr/>
            <p:nvPr/>
          </p:nvGrpSpPr>
          <p:grpSpPr>
            <a:xfrm>
              <a:off x="738" y="330"/>
              <a:ext cx="10185" cy="3033"/>
              <a:chOff x="0" y="0"/>
              <a:chExt cx="4074" cy="1213"/>
            </a:xfrm>
          </p:grpSpPr>
          <p:grpSp>
            <p:nvGrpSpPr>
              <p:cNvPr id="16" name="Group 20"/>
              <p:cNvGrpSpPr/>
              <p:nvPr/>
            </p:nvGrpSpPr>
            <p:grpSpPr>
              <a:xfrm>
                <a:off x="1968" y="0"/>
                <a:ext cx="2106" cy="1212"/>
                <a:chOff x="0" y="0"/>
                <a:chExt cx="2106" cy="1212"/>
              </a:xfrm>
            </p:grpSpPr>
            <p:grpSp>
              <p:nvGrpSpPr>
                <p:cNvPr id="17" name="Group 21"/>
                <p:cNvGrpSpPr/>
                <p:nvPr/>
              </p:nvGrpSpPr>
              <p:grpSpPr>
                <a:xfrm rot="61383">
                  <a:off x="0" y="0"/>
                  <a:ext cx="1013" cy="1212"/>
                  <a:chOff x="0" y="0"/>
                  <a:chExt cx="1056" cy="1344"/>
                </a:xfrm>
              </p:grpSpPr>
              <p:sp>
                <p:nvSpPr>
                  <p:cNvPr id="18" name="Line 22"/>
                  <p:cNvSpPr/>
                  <p:nvPr/>
                </p:nvSpPr>
                <p:spPr>
                  <a:xfrm>
                    <a:off x="0" y="0"/>
                    <a:ext cx="1056" cy="1344"/>
                  </a:xfrm>
                  <a:prstGeom prst="line">
                    <a:avLst/>
                  </a:prstGeom>
                  <a:ln w="57150" cap="flat" cmpd="sng">
                    <a:solidFill>
                      <a:srgbClr val="FF9933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" name="未知"/>
                  <p:cNvSpPr/>
                  <p:nvPr/>
                </p:nvSpPr>
                <p:spPr>
                  <a:xfrm>
                    <a:off x="0" y="0"/>
                    <a:ext cx="828" cy="1059"/>
                  </a:xfrm>
                  <a:custGeom>
                    <a:avLst/>
                    <a:gdLst>
                      <a:gd name="txL" fmla="*/ 0 w 828"/>
                      <a:gd name="txT" fmla="*/ 0 h 1059"/>
                      <a:gd name="txR" fmla="*/ 828 w 828"/>
                      <a:gd name="txB" fmla="*/ 1059 h 10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28" y="1059"/>
                      </a:cxn>
                    </a:cxnLst>
                    <a:rect l="txL" t="txT" r="txR" b="txB"/>
                    <a:pathLst>
                      <a:path w="828" h="1059">
                        <a:moveTo>
                          <a:pt x="0" y="0"/>
                        </a:moveTo>
                        <a:lnTo>
                          <a:pt x="828" y="1059"/>
                        </a:lnTo>
                      </a:path>
                    </a:pathLst>
                  </a:custGeom>
                  <a:noFill/>
                  <a:ln w="57150" cap="flat" cmpd="sng">
                    <a:solidFill>
                      <a:srgbClr val="FF9933"/>
                    </a:solidFill>
                    <a:prstDash val="solid"/>
                    <a:round/>
                    <a:headEnd type="none" w="med" len="med"/>
                    <a:tailEnd type="triangle" w="med" len="med"/>
                  </a:ln>
                </p:spPr>
                <p:txBody>
                  <a:bodyPr/>
                  <a:p>
                    <a:pPr lvl="0" algn="ctr" eaLnBrk="1" hangingPunct="1"/>
                    <a:endParaRPr lang="zh-CN" altLang="en-US" sz="1800" b="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0" name="Group 24"/>
                <p:cNvGrpSpPr/>
                <p:nvPr/>
              </p:nvGrpSpPr>
              <p:grpSpPr>
                <a:xfrm rot="-6093988">
                  <a:off x="974" y="-20"/>
                  <a:ext cx="1013" cy="1234"/>
                  <a:chOff x="0" y="0"/>
                  <a:chExt cx="1056" cy="1344"/>
                </a:xfrm>
              </p:grpSpPr>
              <p:sp>
                <p:nvSpPr>
                  <p:cNvPr id="21" name="Line 25"/>
                  <p:cNvSpPr/>
                  <p:nvPr/>
                </p:nvSpPr>
                <p:spPr>
                  <a:xfrm>
                    <a:off x="0" y="0"/>
                    <a:ext cx="1056" cy="1344"/>
                  </a:xfrm>
                  <a:prstGeom prst="line">
                    <a:avLst/>
                  </a:prstGeom>
                  <a:ln w="57150" cap="flat" cmpd="sng">
                    <a:solidFill>
                      <a:srgbClr val="FF9933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2" name="未知"/>
                  <p:cNvSpPr/>
                  <p:nvPr/>
                </p:nvSpPr>
                <p:spPr>
                  <a:xfrm>
                    <a:off x="0" y="0"/>
                    <a:ext cx="828" cy="1059"/>
                  </a:xfrm>
                  <a:custGeom>
                    <a:avLst/>
                    <a:gdLst>
                      <a:gd name="txL" fmla="*/ 0 w 828"/>
                      <a:gd name="txT" fmla="*/ 0 h 1059"/>
                      <a:gd name="txR" fmla="*/ 828 w 828"/>
                      <a:gd name="txB" fmla="*/ 1059 h 10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28" y="1059"/>
                      </a:cxn>
                    </a:cxnLst>
                    <a:rect l="txL" t="txT" r="txR" b="txB"/>
                    <a:pathLst>
                      <a:path w="828" h="1059">
                        <a:moveTo>
                          <a:pt x="0" y="0"/>
                        </a:moveTo>
                        <a:lnTo>
                          <a:pt x="828" y="1059"/>
                        </a:lnTo>
                      </a:path>
                    </a:pathLst>
                  </a:custGeom>
                  <a:noFill/>
                  <a:ln w="57150" cap="flat" cmpd="sng">
                    <a:solidFill>
                      <a:srgbClr val="FF9933"/>
                    </a:solidFill>
                    <a:prstDash val="solid"/>
                    <a:round/>
                    <a:headEnd type="none" w="med" len="med"/>
                    <a:tailEnd type="triangle" w="med" len="med"/>
                  </a:ln>
                </p:spPr>
                <p:txBody>
                  <a:bodyPr/>
                  <a:p>
                    <a:pPr lvl="0" algn="ctr" eaLnBrk="1" hangingPunct="1"/>
                    <a:endParaRPr lang="zh-CN" altLang="en-US" sz="1800" b="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23" name="Group 27"/>
              <p:cNvGrpSpPr/>
              <p:nvPr/>
            </p:nvGrpSpPr>
            <p:grpSpPr>
              <a:xfrm>
                <a:off x="0" y="1"/>
                <a:ext cx="2106" cy="1212"/>
                <a:chOff x="0" y="0"/>
                <a:chExt cx="2106" cy="1212"/>
              </a:xfrm>
            </p:grpSpPr>
            <p:grpSp>
              <p:nvGrpSpPr>
                <p:cNvPr id="24" name="Group 28"/>
                <p:cNvGrpSpPr/>
                <p:nvPr/>
              </p:nvGrpSpPr>
              <p:grpSpPr>
                <a:xfrm rot="61383">
                  <a:off x="0" y="0"/>
                  <a:ext cx="1013" cy="1212"/>
                  <a:chOff x="0" y="0"/>
                  <a:chExt cx="1056" cy="1344"/>
                </a:xfrm>
              </p:grpSpPr>
              <p:sp>
                <p:nvSpPr>
                  <p:cNvPr id="25" name="Line 29"/>
                  <p:cNvSpPr/>
                  <p:nvPr/>
                </p:nvSpPr>
                <p:spPr>
                  <a:xfrm>
                    <a:off x="0" y="0"/>
                    <a:ext cx="1056" cy="1344"/>
                  </a:xfrm>
                  <a:prstGeom prst="line">
                    <a:avLst/>
                  </a:prstGeom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6" name="未知"/>
                  <p:cNvSpPr/>
                  <p:nvPr/>
                </p:nvSpPr>
                <p:spPr>
                  <a:xfrm>
                    <a:off x="0" y="0"/>
                    <a:ext cx="828" cy="1059"/>
                  </a:xfrm>
                  <a:custGeom>
                    <a:avLst/>
                    <a:gdLst>
                      <a:gd name="txL" fmla="*/ 0 w 828"/>
                      <a:gd name="txT" fmla="*/ 0 h 1059"/>
                      <a:gd name="txR" fmla="*/ 828 w 828"/>
                      <a:gd name="txB" fmla="*/ 1059 h 10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28" y="1059"/>
                      </a:cxn>
                    </a:cxnLst>
                    <a:rect l="txL" t="txT" r="txR" b="txB"/>
                    <a:pathLst>
                      <a:path w="828" h="1059">
                        <a:moveTo>
                          <a:pt x="0" y="0"/>
                        </a:moveTo>
                        <a:lnTo>
                          <a:pt x="828" y="1059"/>
                        </a:lnTo>
                      </a:path>
                    </a:pathLst>
                  </a:custGeom>
                  <a:noFill/>
                  <a:ln w="9525">
                    <a:noFill/>
                    <a:miter/>
                  </a:ln>
                </p:spPr>
                <p:txBody>
                  <a:bodyPr/>
                  <a:p>
                    <a:pPr lvl="0" algn="ctr" eaLnBrk="1" hangingPunct="1"/>
                    <a:endParaRPr lang="zh-CN" altLang="en-US" sz="1800" b="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" name="Group 31"/>
                <p:cNvGrpSpPr/>
                <p:nvPr/>
              </p:nvGrpSpPr>
              <p:grpSpPr>
                <a:xfrm rot="-6093988">
                  <a:off x="974" y="-20"/>
                  <a:ext cx="1013" cy="1234"/>
                  <a:chOff x="0" y="0"/>
                  <a:chExt cx="1056" cy="1344"/>
                </a:xfrm>
              </p:grpSpPr>
              <p:sp>
                <p:nvSpPr>
                  <p:cNvPr id="28" name="Line 32"/>
                  <p:cNvSpPr/>
                  <p:nvPr/>
                </p:nvSpPr>
                <p:spPr>
                  <a:xfrm>
                    <a:off x="0" y="0"/>
                    <a:ext cx="1056" cy="1344"/>
                  </a:xfrm>
                  <a:prstGeom prst="line">
                    <a:avLst/>
                  </a:prstGeom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9" name="未知"/>
                  <p:cNvSpPr/>
                  <p:nvPr/>
                </p:nvSpPr>
                <p:spPr>
                  <a:xfrm>
                    <a:off x="0" y="0"/>
                    <a:ext cx="828" cy="1059"/>
                  </a:xfrm>
                  <a:custGeom>
                    <a:avLst/>
                    <a:gdLst>
                      <a:gd name="txL" fmla="*/ 0 w 828"/>
                      <a:gd name="txT" fmla="*/ 0 h 1059"/>
                      <a:gd name="txR" fmla="*/ 828 w 828"/>
                      <a:gd name="txB" fmla="*/ 1059 h 105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28" y="1059"/>
                      </a:cxn>
                    </a:cxnLst>
                    <a:rect l="txL" t="txT" r="txR" b="txB"/>
                    <a:pathLst>
                      <a:path w="828" h="1059">
                        <a:moveTo>
                          <a:pt x="0" y="0"/>
                        </a:moveTo>
                        <a:lnTo>
                          <a:pt x="828" y="1059"/>
                        </a:lnTo>
                      </a:path>
                    </a:pathLst>
                  </a:custGeom>
                  <a:noFill/>
                  <a:ln w="9525">
                    <a:noFill/>
                    <a:miter/>
                  </a:ln>
                </p:spPr>
                <p:txBody>
                  <a:bodyPr/>
                  <a:p>
                    <a:pPr lvl="0" algn="ctr" eaLnBrk="1" hangingPunct="1"/>
                    <a:endParaRPr lang="zh-CN" altLang="en-US" sz="1800" b="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8327708" y="4004945"/>
            <a:ext cx="21605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（三线共面）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8400098" y="4869180"/>
            <a:ext cx="26638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（两线分居）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8471853" y="5445125"/>
            <a:ext cx="26638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（两角相等）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27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27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2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2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36" grpId="1"/>
      <p:bldP spid="72737" grpId="0"/>
      <p:bldP spid="12304" grpId="0" bldLvl="0" autoUpdateAnimBg="0"/>
      <p:bldP spid="12305" grpId="0" bldLvl="0" autoUpdateAnimBg="0"/>
      <p:bldP spid="3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24000" y="0"/>
            <a:ext cx="4201795" cy="1470025"/>
          </a:xfrm>
        </p:spPr>
        <p:txBody>
          <a:bodyPr/>
          <a:p>
            <a:r>
              <a:rPr lang="zh-CN" altLang="zh-CN" sz="8000" b="1" i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比赛啦</a:t>
            </a:r>
            <a:endParaRPr lang="zh-CN" altLang="zh-CN" sz="8000" b="1" i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1950" y="1772920"/>
            <a:ext cx="4484370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</a:t>
            </a:r>
            <a:r>
              <a:rPr lang="zh-CN" altLang="en-US" sz="4000" b="1" i="1" u="sng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幼圆" panose="02010509060101010101" pitchFamily="49" charset="-122"/>
              </a:rPr>
              <a:t>第一轮：</a:t>
            </a:r>
            <a:r>
              <a:rPr lang="zh-CN" altLang="en-US" sz="36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幼圆" panose="02010509060101010101" pitchFamily="49" charset="-122"/>
              </a:rPr>
              <a:t>每个小组选一位代表，用手中的</a:t>
            </a:r>
            <a:r>
              <a:rPr lang="zh-CN" altLang="en-US" sz="3600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幼圆" panose="02010509060101010101" pitchFamily="49" charset="-122"/>
              </a:rPr>
              <a:t>激光手电射击屏幕上的小鸟，</a:t>
            </a:r>
            <a:r>
              <a:rPr lang="zh-CN" altLang="en-US" sz="36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幼圆" panose="02010509060101010101" pitchFamily="49" charset="-122"/>
              </a:rPr>
              <a:t>每组射击一次，看哪个组射击得又快又准</a:t>
            </a:r>
            <a:r>
              <a:rPr lang="en-US" altLang="zh-CN" sz="36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幼圆" panose="020105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幼圆" panose="02010509060101010101" pitchFamily="49" charset="-122"/>
              </a:rPr>
              <a:t>思考并回答用到了什么物理知识？</a:t>
            </a:r>
            <a:endParaRPr lang="zh-CN" altLang="en-US" sz="36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80325" y="3357245"/>
            <a:ext cx="2831465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5808028" y="620395"/>
            <a:ext cx="4320222" cy="3608705"/>
            <a:chOff x="5273" y="297"/>
            <a:chExt cx="6803" cy="5683"/>
          </a:xfrm>
        </p:grpSpPr>
        <p:sp>
          <p:nvSpPr>
            <p:cNvPr id="75794" name="AutoShape 25"/>
            <p:cNvSpPr/>
            <p:nvPr/>
          </p:nvSpPr>
          <p:spPr>
            <a:xfrm rot="8204214">
              <a:off x="7063" y="3458"/>
              <a:ext cx="227" cy="68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796" name="AutoShape 26"/>
            <p:cNvSpPr/>
            <p:nvPr/>
          </p:nvSpPr>
          <p:spPr>
            <a:xfrm rot="2687896">
              <a:off x="9903" y="3340"/>
              <a:ext cx="227" cy="683"/>
            </a:xfrm>
            <a:prstGeom prst="triangle">
              <a:avLst>
                <a:gd name="adj" fmla="val 3846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zh-CN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792" name="Line 13"/>
            <p:cNvSpPr/>
            <p:nvPr/>
          </p:nvSpPr>
          <p:spPr>
            <a:xfrm flipV="1">
              <a:off x="8448" y="297"/>
              <a:ext cx="0" cy="4920"/>
            </a:xfrm>
            <a:prstGeom prst="line">
              <a:avLst/>
            </a:prstGeom>
            <a:ln w="28575" cap="flat" cmpd="sng">
              <a:solidFill>
                <a:srgbClr val="002EC2"/>
              </a:solidFill>
              <a:prstDash val="lg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95" name="Line 28"/>
            <p:cNvSpPr/>
            <p:nvPr/>
          </p:nvSpPr>
          <p:spPr>
            <a:xfrm rot="5109687">
              <a:off x="8509" y="2075"/>
              <a:ext cx="2948" cy="328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273" y="1999"/>
              <a:ext cx="6803" cy="3981"/>
              <a:chOff x="5273" y="2226"/>
              <a:chExt cx="6803" cy="3981"/>
            </a:xfrm>
          </p:grpSpPr>
          <p:sp>
            <p:nvSpPr>
              <p:cNvPr id="75791" name="Text Box 20"/>
              <p:cNvSpPr txBox="1"/>
              <p:nvPr/>
            </p:nvSpPr>
            <p:spPr>
              <a:xfrm>
                <a:off x="8106" y="5627"/>
                <a:ext cx="720" cy="58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endPara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798" name="Freeform 25"/>
              <p:cNvSpPr/>
              <p:nvPr/>
            </p:nvSpPr>
            <p:spPr>
              <a:xfrm flipH="1" flipV="1">
                <a:off x="8448" y="4153"/>
                <a:ext cx="1080" cy="240"/>
              </a:xfrm>
              <a:custGeom>
                <a:avLst/>
                <a:gdLst>
                  <a:gd name="txL" fmla="*/ 0 w 672"/>
                  <a:gd name="txT" fmla="*/ 0 h 672"/>
                  <a:gd name="txR" fmla="*/ 672 w 672"/>
                  <a:gd name="txB" fmla="*/ 672 h 672"/>
                </a:gdLst>
                <a:ahLst/>
                <a:cxnLst>
                  <a:cxn ang="0">
                    <a:pos x="0" y="0"/>
                  </a:cxn>
                  <a:cxn ang="0">
                    <a:pos x="299949753" y="34562144"/>
                  </a:cxn>
                  <a:cxn ang="0">
                    <a:pos x="699883394" y="0"/>
                  </a:cxn>
                </a:cxnLst>
                <a:rect l="txL" t="txT" r="txR" b="txB"/>
                <a:pathLst>
                  <a:path w="672" h="672">
                    <a:moveTo>
                      <a:pt x="0" y="0"/>
                    </a:moveTo>
                    <a:cubicBezTo>
                      <a:pt x="88" y="336"/>
                      <a:pt x="176" y="672"/>
                      <a:pt x="288" y="672"/>
                    </a:cubicBezTo>
                    <a:cubicBezTo>
                      <a:pt x="400" y="672"/>
                      <a:pt x="536" y="336"/>
                      <a:pt x="672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  <p:txBody>
              <a:bodyPr/>
              <a:p>
                <a:pPr lvl="0" algn="ctr" eaLnBrk="1" hangingPunct="1"/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5780" name="Group 2"/>
              <p:cNvGrpSpPr/>
              <p:nvPr/>
            </p:nvGrpSpPr>
            <p:grpSpPr>
              <a:xfrm rot="0" flipV="1">
                <a:off x="5273" y="5514"/>
                <a:ext cx="6803" cy="600"/>
                <a:chOff x="0" y="0"/>
                <a:chExt cx="3792" cy="240"/>
              </a:xfrm>
            </p:grpSpPr>
            <p:sp>
              <p:nvSpPr>
                <p:cNvPr id="75781" name="Line 3"/>
                <p:cNvSpPr/>
                <p:nvPr/>
              </p:nvSpPr>
              <p:spPr>
                <a:xfrm>
                  <a:off x="0" y="240"/>
                  <a:ext cx="3792" cy="0"/>
                </a:xfrm>
                <a:prstGeom prst="line">
                  <a:avLst/>
                </a:prstGeom>
                <a:ln w="2857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2" name="Line 4"/>
                <p:cNvSpPr/>
                <p:nvPr/>
              </p:nvSpPr>
              <p:spPr>
                <a:xfrm flipH="1">
                  <a:off x="240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3" name="Line 5"/>
                <p:cNvSpPr/>
                <p:nvPr/>
              </p:nvSpPr>
              <p:spPr>
                <a:xfrm flipH="1">
                  <a:off x="624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4" name="Line 6"/>
                <p:cNvSpPr/>
                <p:nvPr/>
              </p:nvSpPr>
              <p:spPr>
                <a:xfrm flipH="1">
                  <a:off x="1008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5" name="Line 7"/>
                <p:cNvSpPr/>
                <p:nvPr/>
              </p:nvSpPr>
              <p:spPr>
                <a:xfrm flipH="1">
                  <a:off x="1392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6" name="Line 8"/>
                <p:cNvSpPr/>
                <p:nvPr/>
              </p:nvSpPr>
              <p:spPr>
                <a:xfrm flipH="1">
                  <a:off x="1776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7" name="Line 9"/>
                <p:cNvSpPr/>
                <p:nvPr/>
              </p:nvSpPr>
              <p:spPr>
                <a:xfrm flipH="1">
                  <a:off x="2160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8" name="Line 10"/>
                <p:cNvSpPr/>
                <p:nvPr/>
              </p:nvSpPr>
              <p:spPr>
                <a:xfrm flipH="1">
                  <a:off x="3312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89" name="Line 11"/>
                <p:cNvSpPr/>
                <p:nvPr/>
              </p:nvSpPr>
              <p:spPr>
                <a:xfrm flipH="1">
                  <a:off x="2928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5790" name="Line 12"/>
                <p:cNvSpPr/>
                <p:nvPr/>
              </p:nvSpPr>
              <p:spPr>
                <a:xfrm flipH="1">
                  <a:off x="2544" y="0"/>
                  <a:ext cx="240" cy="240"/>
                </a:xfrm>
                <a:prstGeom prst="line">
                  <a:avLst/>
                </a:prstGeom>
                <a:ln w="9525" cap="flat" cmpd="sng">
                  <a:solidFill>
                    <a:srgbClr val="002EC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5793" name="Line 27"/>
              <p:cNvSpPr/>
              <p:nvPr/>
            </p:nvSpPr>
            <p:spPr>
              <a:xfrm>
                <a:off x="5500" y="2226"/>
                <a:ext cx="2948" cy="328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97" name="Freeform 24"/>
              <p:cNvSpPr/>
              <p:nvPr/>
            </p:nvSpPr>
            <p:spPr>
              <a:xfrm flipV="1">
                <a:off x="7388" y="4159"/>
                <a:ext cx="1080" cy="240"/>
              </a:xfrm>
              <a:custGeom>
                <a:avLst/>
                <a:gdLst>
                  <a:gd name="txL" fmla="*/ 0 w 672"/>
                  <a:gd name="txT" fmla="*/ 0 h 672"/>
                  <a:gd name="txR" fmla="*/ 672 w 672"/>
                  <a:gd name="txB" fmla="*/ 672 h 672"/>
                </a:gdLst>
                <a:ahLst/>
                <a:cxnLst>
                  <a:cxn ang="0">
                    <a:pos x="0" y="0"/>
                  </a:cxn>
                  <a:cxn ang="0">
                    <a:pos x="299949753" y="34562144"/>
                  </a:cxn>
                  <a:cxn ang="0">
                    <a:pos x="699883394" y="0"/>
                  </a:cxn>
                </a:cxnLst>
                <a:rect l="txL" t="txT" r="txR" b="txB"/>
                <a:pathLst>
                  <a:path w="672" h="672">
                    <a:moveTo>
                      <a:pt x="0" y="0"/>
                    </a:moveTo>
                    <a:cubicBezTo>
                      <a:pt x="88" y="336"/>
                      <a:pt x="176" y="672"/>
                      <a:pt x="288" y="672"/>
                    </a:cubicBezTo>
                    <a:cubicBezTo>
                      <a:pt x="400" y="672"/>
                      <a:pt x="536" y="336"/>
                      <a:pt x="672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  <p:txBody>
              <a:bodyPr/>
              <a:p>
                <a:pPr lvl="0" algn="ctr" eaLnBrk="1" hangingPunct="1"/>
                <a:endParaRPr lang="zh-CN" altLang="en-US" sz="1800" b="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805" name="Text Box 26"/>
              <p:cNvSpPr txBox="1"/>
              <p:nvPr/>
            </p:nvSpPr>
            <p:spPr>
              <a:xfrm>
                <a:off x="7480" y="2666"/>
                <a:ext cx="720" cy="58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i</a:t>
                </a:r>
                <a:endPara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806" name="Rectangle 27"/>
              <p:cNvSpPr/>
              <p:nvPr/>
            </p:nvSpPr>
            <p:spPr>
              <a:xfrm>
                <a:off x="8973" y="2636"/>
                <a:ext cx="408" cy="58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endPara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5807" name="Rectangle 21"/>
            <p:cNvSpPr/>
            <p:nvPr/>
          </p:nvSpPr>
          <p:spPr>
            <a:xfrm>
              <a:off x="5273" y="1772"/>
              <a:ext cx="548" cy="58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5808" name="Rectangle 23"/>
            <p:cNvSpPr/>
            <p:nvPr/>
          </p:nvSpPr>
          <p:spPr>
            <a:xfrm>
              <a:off x="11396" y="1772"/>
              <a:ext cx="528" cy="58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67" name="Text Box 38"/>
          <p:cNvSpPr txBox="1"/>
          <p:nvPr/>
        </p:nvSpPr>
        <p:spPr>
          <a:xfrm>
            <a:off x="1919288" y="980758"/>
            <a:ext cx="3529012" cy="32410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lnSpc>
                <a:spcPct val="16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如果让光线逆着反射光线的方向照射到平面镜上，我们会看到什么？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29"/>
          <p:cNvGrpSpPr/>
          <p:nvPr/>
        </p:nvGrpSpPr>
        <p:grpSpPr>
          <a:xfrm>
            <a:off x="5952490" y="1701165"/>
            <a:ext cx="1871663" cy="2087563"/>
            <a:chOff x="0" y="0"/>
            <a:chExt cx="1179" cy="1315"/>
          </a:xfrm>
        </p:grpSpPr>
        <p:sp>
          <p:nvSpPr>
            <p:cNvPr id="75803" name="AutoShape 30"/>
            <p:cNvSpPr/>
            <p:nvPr/>
          </p:nvSpPr>
          <p:spPr>
            <a:xfrm rot="-2470818">
              <a:off x="680" y="675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804" name="Line 31"/>
            <p:cNvSpPr/>
            <p:nvPr/>
          </p:nvSpPr>
          <p:spPr>
            <a:xfrm>
              <a:off x="0" y="0"/>
              <a:ext cx="1179" cy="1315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" name="Group 32"/>
          <p:cNvGrpSpPr/>
          <p:nvPr/>
        </p:nvGrpSpPr>
        <p:grpSpPr>
          <a:xfrm rot="5116932">
            <a:off x="7861300" y="1748155"/>
            <a:ext cx="1871980" cy="2087245"/>
            <a:chOff x="0" y="0"/>
            <a:chExt cx="1179" cy="1315"/>
          </a:xfrm>
        </p:grpSpPr>
        <p:sp>
          <p:nvSpPr>
            <p:cNvPr id="75800" name="AutoShape 33"/>
            <p:cNvSpPr/>
            <p:nvPr/>
          </p:nvSpPr>
          <p:spPr>
            <a:xfrm rot="8054757">
              <a:off x="705" y="699"/>
              <a:ext cx="91" cy="273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801" name="Line 34"/>
            <p:cNvSpPr/>
            <p:nvPr/>
          </p:nvSpPr>
          <p:spPr>
            <a:xfrm>
              <a:off x="0" y="0"/>
              <a:ext cx="1179" cy="1315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" name="Group 37"/>
          <p:cNvGrpSpPr/>
          <p:nvPr/>
        </p:nvGrpSpPr>
        <p:grpSpPr>
          <a:xfrm>
            <a:off x="2279650" y="5085080"/>
            <a:ext cx="7488238" cy="644525"/>
            <a:chOff x="0" y="0"/>
            <a:chExt cx="4717" cy="406"/>
          </a:xfrm>
        </p:grpSpPr>
        <p:sp>
          <p:nvSpPr>
            <p:cNvPr id="75810" name="Text Box 38"/>
            <p:cNvSpPr txBox="1"/>
            <p:nvPr/>
          </p:nvSpPr>
          <p:spPr>
            <a:xfrm>
              <a:off x="0" y="0"/>
              <a:ext cx="4717" cy="40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在反射现象中，光路是             的。</a:t>
              </a:r>
              <a:endParaRPr lang="zh-CN" altLang="en-US" sz="36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811" name="Line 39"/>
            <p:cNvSpPr/>
            <p:nvPr/>
          </p:nvSpPr>
          <p:spPr>
            <a:xfrm>
              <a:off x="3084" y="362"/>
              <a:ext cx="861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5812" name="矩形 75811"/>
          <p:cNvSpPr/>
          <p:nvPr/>
        </p:nvSpPr>
        <p:spPr>
          <a:xfrm>
            <a:off x="6744335" y="5085080"/>
            <a:ext cx="2087563" cy="5762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dirty="0">
                <a:solidFill>
                  <a:srgbClr val="00B0F0"/>
                </a:solidFill>
              </a:rPr>
              <a:t>可逆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0" y="116840"/>
            <a:ext cx="855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u="sng">
                <a:solidFill>
                  <a:srgbClr val="C00000"/>
                </a:solidFill>
              </a:rPr>
              <a:t>探究三：光能沿原路返回吗？</a:t>
            </a:r>
            <a:r>
              <a:rPr lang="zh-CN" altLang="zh-CN" sz="36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 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5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/>
      <p:bldP spid="75812" grpId="0" bldLvl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524000" y="0"/>
            <a:ext cx="194437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44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小练兵</a:t>
            </a:r>
            <a:r>
              <a:rPr lang="zh-CN" altLang="zh-CN" sz="36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 </a:t>
            </a:r>
            <a:endParaRPr lang="zh-CN" altLang="zh-CN" sz="3600" b="1" i="1" u="sng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7895" y="1917065"/>
            <a:ext cx="74542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</a:t>
            </a:r>
            <a:r>
              <a:rPr lang="zh-CN" altLang="en-US" sz="4000"/>
              <a:t>限时</a:t>
            </a:r>
            <a:r>
              <a:rPr lang="en-US" altLang="zh-CN" sz="4000">
                <a:solidFill>
                  <a:srgbClr val="FF0000"/>
                </a:solidFill>
              </a:rPr>
              <a:t>5</a:t>
            </a:r>
            <a:r>
              <a:rPr lang="zh-CN" altLang="en-US" sz="4000">
                <a:ea typeface="宋体" panose="02010600030101010101" pitchFamily="2" charset="-122"/>
              </a:rPr>
              <a:t>分钟，每人独立完成。每空一分，满分</a:t>
            </a:r>
            <a:r>
              <a:rPr lang="en-US" altLang="zh-CN" sz="4000">
                <a:ea typeface="宋体" panose="02010600030101010101" pitchFamily="2" charset="-122"/>
              </a:rPr>
              <a:t>10</a:t>
            </a:r>
            <a:r>
              <a:rPr lang="zh-CN" altLang="en-US" sz="4000">
                <a:ea typeface="宋体" panose="02010600030101010101" pitchFamily="2" charset="-122"/>
              </a:rPr>
              <a:t>分。平均分最高的小组的</a:t>
            </a:r>
            <a:r>
              <a:rPr lang="en-US" altLang="zh-CN" sz="4000">
                <a:ea typeface="宋体" panose="02010600030101010101" pitchFamily="2" charset="-122"/>
              </a:rPr>
              <a:t>7</a:t>
            </a:r>
            <a:r>
              <a:rPr lang="zh-CN" altLang="en-US" sz="4000">
                <a:ea typeface="宋体" panose="02010600030101010101" pitchFamily="2" charset="-122"/>
              </a:rPr>
              <a:t>分，第二的小组的</a:t>
            </a:r>
            <a:r>
              <a:rPr lang="en-US" altLang="zh-CN" sz="4000">
                <a:ea typeface="宋体" panose="02010600030101010101" pitchFamily="2" charset="-122"/>
              </a:rPr>
              <a:t>6</a:t>
            </a:r>
            <a:r>
              <a:rPr lang="zh-CN" altLang="en-US" sz="4000">
                <a:ea typeface="宋体" panose="02010600030101010101" pitchFamily="2" charset="-122"/>
              </a:rPr>
              <a:t>分，以此类推。</a:t>
            </a:r>
            <a:endParaRPr lang="zh-CN" altLang="en-US" sz="40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159375" y="836613"/>
            <a:ext cx="1457325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入射光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719513" y="1412875"/>
            <a:ext cx="1407795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反射光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351088" y="1773238"/>
            <a:ext cx="591185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法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5519738" y="1844675"/>
            <a:ext cx="999490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入射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583113" y="2349500"/>
            <a:ext cx="999490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反射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667000" y="5149850"/>
            <a:ext cx="11430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70°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505200" y="4616450"/>
            <a:ext cx="11430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70°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159375" y="5661025"/>
            <a:ext cx="1447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140°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3803" name="Group 11"/>
          <p:cNvGrpSpPr/>
          <p:nvPr/>
        </p:nvGrpSpPr>
        <p:grpSpPr bwMode="auto">
          <a:xfrm>
            <a:off x="1847850" y="836613"/>
            <a:ext cx="8077200" cy="2255838"/>
            <a:chOff x="0" y="0"/>
            <a:chExt cx="5088" cy="1421"/>
          </a:xfrm>
        </p:grpSpPr>
        <p:sp>
          <p:nvSpPr>
            <p:cNvPr id="33804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3072" cy="1421"/>
            </a:xfrm>
            <a:prstGeom prst="rect">
              <a:avLst/>
            </a:prstGeom>
            <a:noFill/>
            <a:ln w="9525" cmpd="sng">
              <a:solidFill>
                <a:srgbClr val="FF33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、如图一，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AO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线，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BO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线，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ON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线，∠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AON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角， </a:t>
              </a:r>
              <a:r>
                <a:rPr lang="zh-CN" altLang="en-US" sz="3200" dirty="0"/>
                <a:t>∠</a:t>
              </a:r>
              <a:r>
                <a:rPr lang="zh-CN" altLang="en-US" dirty="0"/>
                <a:t> 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BON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角。</a:t>
              </a:r>
              <a:endParaRPr lang="zh-CN" altLang="en-US" sz="32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33805" name="Group 13"/>
            <p:cNvGrpSpPr/>
            <p:nvPr/>
          </p:nvGrpSpPr>
          <p:grpSpPr bwMode="auto">
            <a:xfrm>
              <a:off x="3552" y="0"/>
              <a:ext cx="1536" cy="1385"/>
              <a:chOff x="0" y="0"/>
              <a:chExt cx="1536" cy="1385"/>
            </a:xfrm>
          </p:grpSpPr>
          <p:grpSp>
            <p:nvGrpSpPr>
              <p:cNvPr id="33806" name="Group 14"/>
              <p:cNvGrpSpPr/>
              <p:nvPr/>
            </p:nvGrpSpPr>
            <p:grpSpPr bwMode="auto">
              <a:xfrm>
                <a:off x="0" y="960"/>
                <a:ext cx="1536" cy="144"/>
                <a:chOff x="0" y="0"/>
                <a:chExt cx="1536" cy="144"/>
              </a:xfrm>
            </p:grpSpPr>
            <p:sp>
              <p:nvSpPr>
                <p:cNvPr id="33807" name="Line 1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536" cy="0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08" name="Line 16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09" name="Line 17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0" name="Line 18"/>
                <p:cNvSpPr>
                  <a:spLocks noChangeShapeType="1"/>
                </p:cNvSpPr>
                <p:nvPr/>
              </p:nvSpPr>
              <p:spPr bwMode="auto">
                <a:xfrm>
                  <a:off x="1344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1" name="Line 19"/>
                <p:cNvSpPr>
                  <a:spLocks noChangeShapeType="1"/>
                </p:cNvSpPr>
                <p:nvPr/>
              </p:nvSpPr>
              <p:spPr bwMode="auto">
                <a:xfrm>
                  <a:off x="1152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2" name="Line 20"/>
                <p:cNvSpPr>
                  <a:spLocks noChangeShapeType="1"/>
                </p:cNvSpPr>
                <p:nvPr/>
              </p:nvSpPr>
              <p:spPr bwMode="auto">
                <a:xfrm>
                  <a:off x="960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3" name="Line 21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4" name="Line 22"/>
                <p:cNvSpPr>
                  <a:spLocks noChangeShapeType="1"/>
                </p:cNvSpPr>
                <p:nvPr/>
              </p:nvSpPr>
              <p:spPr bwMode="auto">
                <a:xfrm>
                  <a:off x="576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3815" name="Line 23"/>
              <p:cNvSpPr>
                <a:spLocks noChangeShapeType="1"/>
              </p:cNvSpPr>
              <p:nvPr/>
            </p:nvSpPr>
            <p:spPr bwMode="auto">
              <a:xfrm>
                <a:off x="816" y="144"/>
                <a:ext cx="0" cy="825"/>
              </a:xfrm>
              <a:prstGeom prst="line">
                <a:avLst/>
              </a:prstGeom>
              <a:noFill/>
              <a:ln w="28575" cmpd="sng">
                <a:solidFill>
                  <a:srgbClr val="FF33CC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33816" name="Group 24"/>
              <p:cNvGrpSpPr/>
              <p:nvPr/>
            </p:nvGrpSpPr>
            <p:grpSpPr bwMode="auto">
              <a:xfrm>
                <a:off x="816" y="192"/>
                <a:ext cx="443" cy="768"/>
                <a:chOff x="0" y="0"/>
                <a:chExt cx="443" cy="768"/>
              </a:xfrm>
            </p:grpSpPr>
            <p:sp>
              <p:nvSpPr>
                <p:cNvPr id="33817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443" cy="768"/>
                </a:xfrm>
                <a:prstGeom prst="line">
                  <a:avLst/>
                </a:prstGeom>
                <a:noFill/>
                <a:ln w="2857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18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141" y="192"/>
                  <a:ext cx="194" cy="336"/>
                </a:xfrm>
                <a:prstGeom prst="line">
                  <a:avLst/>
                </a:prstGeom>
                <a:noFill/>
                <a:ln w="2857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819" name="Group 27"/>
              <p:cNvGrpSpPr/>
              <p:nvPr/>
            </p:nvGrpSpPr>
            <p:grpSpPr bwMode="auto">
              <a:xfrm>
                <a:off x="373" y="192"/>
                <a:ext cx="443" cy="768"/>
                <a:chOff x="0" y="0"/>
                <a:chExt cx="443" cy="768"/>
              </a:xfrm>
            </p:grpSpPr>
            <p:sp>
              <p:nvSpPr>
                <p:cNvPr id="33820" name="Line 2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43" cy="768"/>
                </a:xfrm>
                <a:prstGeom prst="line">
                  <a:avLst/>
                </a:prstGeom>
                <a:noFill/>
                <a:ln w="28575" cmpd="sng">
                  <a:solidFill>
                    <a:srgbClr val="FF33CC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21" name="Line 29"/>
                <p:cNvSpPr>
                  <a:spLocks noChangeShapeType="1"/>
                </p:cNvSpPr>
                <p:nvPr/>
              </p:nvSpPr>
              <p:spPr bwMode="auto">
                <a:xfrm rot="18015228" flipV="1">
                  <a:off x="178" y="311"/>
                  <a:ext cx="194" cy="336"/>
                </a:xfrm>
                <a:prstGeom prst="line">
                  <a:avLst/>
                </a:prstGeom>
                <a:noFill/>
                <a:ln w="2857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3822" name="Text Box 30"/>
              <p:cNvSpPr txBox="1">
                <a:spLocks noChangeArrowheads="1"/>
              </p:cNvSpPr>
              <p:nvPr/>
            </p:nvSpPr>
            <p:spPr bwMode="auto">
              <a:xfrm>
                <a:off x="624" y="915"/>
                <a:ext cx="27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/>
                  <a:t>O</a:t>
                </a:r>
                <a:endParaRPr lang="en-US" altLang="zh-CN" sz="2800"/>
              </a:p>
            </p:txBody>
          </p:sp>
          <p:sp>
            <p:nvSpPr>
              <p:cNvPr id="33823" name="Text Box 31"/>
              <p:cNvSpPr txBox="1">
                <a:spLocks noChangeArrowheads="1"/>
              </p:cNvSpPr>
              <p:nvPr/>
            </p:nvSpPr>
            <p:spPr bwMode="auto">
              <a:xfrm>
                <a:off x="864" y="0"/>
                <a:ext cx="27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/>
                  <a:t>N</a:t>
                </a:r>
                <a:endParaRPr lang="en-US" altLang="zh-CN" sz="2800"/>
              </a:p>
            </p:txBody>
          </p:sp>
          <p:sp>
            <p:nvSpPr>
              <p:cNvPr id="33824" name="Text Box 32"/>
              <p:cNvSpPr txBox="1">
                <a:spLocks noChangeArrowheads="1"/>
              </p:cNvSpPr>
              <p:nvPr/>
            </p:nvSpPr>
            <p:spPr bwMode="auto">
              <a:xfrm>
                <a:off x="1248" y="96"/>
                <a:ext cx="27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/>
                  <a:t>A</a:t>
                </a:r>
                <a:endParaRPr lang="en-US" altLang="zh-CN" sz="2800"/>
              </a:p>
            </p:txBody>
          </p:sp>
          <p:sp>
            <p:nvSpPr>
              <p:cNvPr id="33825" name="Text Box 33"/>
              <p:cNvSpPr txBox="1">
                <a:spLocks noChangeArrowheads="1"/>
              </p:cNvSpPr>
              <p:nvPr/>
            </p:nvSpPr>
            <p:spPr bwMode="auto">
              <a:xfrm>
                <a:off x="158" y="91"/>
                <a:ext cx="27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/>
                  <a:t>B</a:t>
                </a:r>
                <a:endParaRPr lang="en-US" altLang="zh-CN" sz="2800" dirty="0"/>
              </a:p>
            </p:txBody>
          </p:sp>
          <p:sp>
            <p:nvSpPr>
              <p:cNvPr id="33826" name="Text Box 34"/>
              <p:cNvSpPr txBox="1">
                <a:spLocks noChangeArrowheads="1"/>
              </p:cNvSpPr>
              <p:nvPr/>
            </p:nvSpPr>
            <p:spPr bwMode="auto">
              <a:xfrm>
                <a:off x="912" y="1056"/>
                <a:ext cx="62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2800">
                    <a:ea typeface="楷体_GB2312" pitchFamily="49" charset="-122"/>
                  </a:rPr>
                  <a:t>图一</a:t>
                </a:r>
                <a:endParaRPr lang="zh-CN" altLang="en-US" sz="2800">
                  <a:ea typeface="楷体_GB2312" pitchFamily="49" charset="-122"/>
                </a:endParaRPr>
              </a:p>
            </p:txBody>
          </p:sp>
        </p:grpSp>
      </p:grpSp>
      <p:grpSp>
        <p:nvGrpSpPr>
          <p:cNvPr id="33827" name="Group 35"/>
          <p:cNvGrpSpPr/>
          <p:nvPr/>
        </p:nvGrpSpPr>
        <p:grpSpPr bwMode="auto">
          <a:xfrm>
            <a:off x="1992313" y="3535363"/>
            <a:ext cx="7267576" cy="2900362"/>
            <a:chOff x="0" y="0"/>
            <a:chExt cx="4578" cy="1827"/>
          </a:xfrm>
        </p:grpSpPr>
        <p:sp>
          <p:nvSpPr>
            <p:cNvPr id="33828" name="Text Box 36"/>
            <p:cNvSpPr txBox="1">
              <a:spLocks noChangeArrowheads="1"/>
            </p:cNvSpPr>
            <p:nvPr/>
          </p:nvSpPr>
          <p:spPr bwMode="auto">
            <a:xfrm>
              <a:off x="0" y="1"/>
              <a:ext cx="3024" cy="1762"/>
            </a:xfrm>
            <a:prstGeom prst="rect">
              <a:avLst/>
            </a:prstGeom>
            <a:noFill/>
            <a:ln w="9525" cmpd="sng">
              <a:solidFill>
                <a:srgbClr val="FF33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、如图二，入射光线与镜面夹角为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20°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，则入射角等于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______ 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，反射角等于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______ 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，入射光线与反射光线的夹角等于</a:t>
              </a:r>
              <a:r>
                <a:rPr lang="en-US" altLang="zh-CN" sz="3200" dirty="0">
                  <a:latin typeface="Times New Roman" panose="02020603050405020304" pitchFamily="18" charset="0"/>
                  <a:ea typeface="楷体_GB2312" pitchFamily="49" charset="-122"/>
                </a:rPr>
                <a:t>______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32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33829" name="Group 37"/>
            <p:cNvGrpSpPr/>
            <p:nvPr/>
          </p:nvGrpSpPr>
          <p:grpSpPr bwMode="auto">
            <a:xfrm>
              <a:off x="3619" y="0"/>
              <a:ext cx="959" cy="1827"/>
              <a:chOff x="0" y="0"/>
              <a:chExt cx="959" cy="1827"/>
            </a:xfrm>
          </p:grpSpPr>
          <p:sp>
            <p:nvSpPr>
              <p:cNvPr id="33830" name="Freeform 38"/>
              <p:cNvSpPr/>
              <p:nvPr/>
            </p:nvSpPr>
            <p:spPr bwMode="auto">
              <a:xfrm>
                <a:off x="143" y="961"/>
                <a:ext cx="96" cy="96"/>
              </a:xfrm>
              <a:custGeom>
                <a:avLst/>
                <a:gdLst>
                  <a:gd name="T0" fmla="*/ 0 w 144"/>
                  <a:gd name="T1" fmla="*/ 48 h 104"/>
                  <a:gd name="T2" fmla="*/ 96 w 144"/>
                  <a:gd name="T3" fmla="*/ 96 h 104"/>
                  <a:gd name="T4" fmla="*/ 144 w 144"/>
                  <a:gd name="T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4" h="104">
                    <a:moveTo>
                      <a:pt x="0" y="48"/>
                    </a:moveTo>
                    <a:cubicBezTo>
                      <a:pt x="36" y="76"/>
                      <a:pt x="72" y="104"/>
                      <a:pt x="96" y="96"/>
                    </a:cubicBezTo>
                    <a:cubicBezTo>
                      <a:pt x="120" y="88"/>
                      <a:pt x="136" y="16"/>
                      <a:pt x="144" y="0"/>
                    </a:cubicBezTo>
                  </a:path>
                </a:pathLst>
              </a:custGeom>
              <a:noFill/>
              <a:ln w="28575" cmpd="sng">
                <a:solidFill>
                  <a:srgbClr val="FF33CC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33831" name="Group 39"/>
              <p:cNvGrpSpPr/>
              <p:nvPr/>
            </p:nvGrpSpPr>
            <p:grpSpPr bwMode="auto">
              <a:xfrm rot="5400000">
                <a:off x="-696" y="696"/>
                <a:ext cx="1536" cy="144"/>
                <a:chOff x="0" y="0"/>
                <a:chExt cx="1536" cy="144"/>
              </a:xfrm>
            </p:grpSpPr>
            <p:sp>
              <p:nvSpPr>
                <p:cNvPr id="33832" name="Line 4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536" cy="0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3" name="Line 41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4" name="Line 42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5" name="Line 43"/>
                <p:cNvSpPr>
                  <a:spLocks noChangeShapeType="1"/>
                </p:cNvSpPr>
                <p:nvPr/>
              </p:nvSpPr>
              <p:spPr bwMode="auto">
                <a:xfrm>
                  <a:off x="1344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6" name="Line 44"/>
                <p:cNvSpPr>
                  <a:spLocks noChangeShapeType="1"/>
                </p:cNvSpPr>
                <p:nvPr/>
              </p:nvSpPr>
              <p:spPr bwMode="auto">
                <a:xfrm>
                  <a:off x="1152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7" name="Line 45"/>
                <p:cNvSpPr>
                  <a:spLocks noChangeShapeType="1"/>
                </p:cNvSpPr>
                <p:nvPr/>
              </p:nvSpPr>
              <p:spPr bwMode="auto">
                <a:xfrm>
                  <a:off x="960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8" name="Line 46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39" name="Line 47"/>
                <p:cNvSpPr>
                  <a:spLocks noChangeShapeType="1"/>
                </p:cNvSpPr>
                <p:nvPr/>
              </p:nvSpPr>
              <p:spPr bwMode="auto">
                <a:xfrm>
                  <a:off x="576" y="0"/>
                  <a:ext cx="144" cy="144"/>
                </a:xfrm>
                <a:prstGeom prst="line">
                  <a:avLst/>
                </a:prstGeom>
                <a:noFill/>
                <a:ln w="9525" cmpd="sng">
                  <a:solidFill>
                    <a:srgbClr val="FF33CC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3840" name="Line 48"/>
              <p:cNvSpPr>
                <a:spLocks noChangeShapeType="1"/>
              </p:cNvSpPr>
              <p:nvPr/>
            </p:nvSpPr>
            <p:spPr bwMode="auto">
              <a:xfrm rot="5400000">
                <a:off x="546" y="402"/>
                <a:ext cx="0" cy="825"/>
              </a:xfrm>
              <a:prstGeom prst="line">
                <a:avLst/>
              </a:prstGeom>
              <a:noFill/>
              <a:ln w="28575" cmpd="sng">
                <a:solidFill>
                  <a:srgbClr val="FF33CC"/>
                </a:solidFill>
                <a:prstDash val="dash"/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33841" name="Group 49"/>
              <p:cNvGrpSpPr/>
              <p:nvPr/>
            </p:nvGrpSpPr>
            <p:grpSpPr bwMode="auto">
              <a:xfrm>
                <a:off x="149" y="49"/>
                <a:ext cx="443" cy="768"/>
                <a:chOff x="0" y="0"/>
                <a:chExt cx="443" cy="768"/>
              </a:xfrm>
            </p:grpSpPr>
            <p:sp>
              <p:nvSpPr>
                <p:cNvPr id="3384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443" cy="768"/>
                </a:xfrm>
                <a:prstGeom prst="line">
                  <a:avLst/>
                </a:prstGeom>
                <a:noFill/>
                <a:ln w="28575" cmpd="sng">
                  <a:solidFill>
                    <a:srgbClr val="0000FF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43" name="Line 5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84" y="288"/>
                  <a:ext cx="194" cy="336"/>
                </a:xfrm>
                <a:prstGeom prst="line">
                  <a:avLst/>
                </a:prstGeom>
                <a:noFill/>
                <a:ln w="28575" cmpd="sng">
                  <a:solidFill>
                    <a:srgbClr val="0000FF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844" name="Group 52"/>
              <p:cNvGrpSpPr/>
              <p:nvPr/>
            </p:nvGrpSpPr>
            <p:grpSpPr bwMode="auto">
              <a:xfrm>
                <a:off x="149" y="817"/>
                <a:ext cx="443" cy="768"/>
                <a:chOff x="0" y="0"/>
                <a:chExt cx="443" cy="768"/>
              </a:xfrm>
            </p:grpSpPr>
            <p:sp>
              <p:nvSpPr>
                <p:cNvPr id="33845" name="Line 5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43" cy="76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3846" name="Line 54"/>
                <p:cNvSpPr>
                  <a:spLocks noChangeShapeType="1"/>
                </p:cNvSpPr>
                <p:nvPr/>
              </p:nvSpPr>
              <p:spPr bwMode="auto">
                <a:xfrm rot="18015228" flipV="1">
                  <a:off x="178" y="311"/>
                  <a:ext cx="194" cy="336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3847" name="Text Box 55"/>
              <p:cNvSpPr txBox="1">
                <a:spLocks noChangeArrowheads="1"/>
              </p:cNvSpPr>
              <p:nvPr/>
            </p:nvSpPr>
            <p:spPr bwMode="auto">
              <a:xfrm>
                <a:off x="173" y="1498"/>
                <a:ext cx="624" cy="329"/>
              </a:xfrm>
              <a:prstGeom prst="rect">
                <a:avLst/>
              </a:prstGeom>
              <a:noFill/>
              <a:ln w="9525" cmpd="sng">
                <a:solidFill>
                  <a:srgbClr val="FF33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2800">
                    <a:ea typeface="楷体_GB2312" pitchFamily="49" charset="-122"/>
                  </a:rPr>
                  <a:t>图二</a:t>
                </a:r>
                <a:endParaRPr lang="zh-CN" altLang="en-US" sz="2800">
                  <a:ea typeface="楷体_GB2312" pitchFamily="49" charset="-122"/>
                </a:endParaRPr>
              </a:p>
            </p:txBody>
          </p:sp>
          <p:sp>
            <p:nvSpPr>
              <p:cNvPr id="33848" name="Text Box 56"/>
              <p:cNvSpPr txBox="1">
                <a:spLocks noChangeArrowheads="1"/>
              </p:cNvSpPr>
              <p:nvPr/>
            </p:nvSpPr>
            <p:spPr bwMode="auto">
              <a:xfrm>
                <a:off x="92" y="1249"/>
                <a:ext cx="528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>
                    <a:ea typeface="楷体_GB2312" pitchFamily="49" charset="-122"/>
                  </a:rPr>
                  <a:t>20°</a:t>
                </a:r>
                <a:endParaRPr lang="en-US" altLang="zh-CN" sz="2400">
                  <a:ea typeface="楷体_GB2312" pitchFamily="49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524000" y="0"/>
            <a:ext cx="194437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44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幼圆" panose="02010509060101010101" pitchFamily="49" charset="-122"/>
              </a:rPr>
              <a:t>小练兵</a:t>
            </a:r>
            <a:r>
              <a:rPr lang="zh-CN" altLang="zh-CN" sz="36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幼圆" panose="02010509060101010101" pitchFamily="49" charset="-122"/>
              </a:rPr>
              <a:t> </a:t>
            </a:r>
            <a:endParaRPr lang="zh-CN" altLang="zh-CN" sz="3600" b="1" i="1" u="sng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 autoUpdateAnimBg="0"/>
      <p:bldP spid="33796" grpId="0" bldLvl="0" animBg="1" autoUpdateAnimBg="0"/>
      <p:bldP spid="33797" grpId="0" bldLvl="0" animBg="1" autoUpdateAnimBg="0"/>
      <p:bldP spid="33798" grpId="0" bldLvl="0" animBg="1" autoUpdateAnimBg="0"/>
      <p:bldP spid="33799" grpId="0" bldLvl="0" animBg="1" autoUpdateAnimBg="0"/>
      <p:bldP spid="33800" grpId="0" bldLvl="0" animBg="1" autoUpdateAnimBg="0"/>
      <p:bldP spid="33801" grpId="0" bldLvl="0" animBg="1" autoUpdateAnimBg="0"/>
      <p:bldP spid="33802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91995" y="854710"/>
            <a:ext cx="8229600" cy="369633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、入射光线</a:t>
            </a:r>
            <a:r>
              <a:rPr lang="zh-CN" altLang="en-US" b="1" dirty="0"/>
              <a:t>与反射光线的夹角是</a:t>
            </a:r>
            <a:r>
              <a:rPr lang="en-US" altLang="zh-CN" b="1" dirty="0"/>
              <a:t>60°</a:t>
            </a:r>
            <a:r>
              <a:rPr lang="zh-CN" altLang="en-US" b="1" dirty="0"/>
              <a:t>，则反射角</a:t>
            </a:r>
            <a:endParaRPr lang="zh-CN" altLang="en-US" b="1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b="1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/>
              <a:t>是（    ）入射光线与镜面</a:t>
            </a:r>
            <a:r>
              <a:rPr lang="zh-CN" altLang="en-US" b="1" dirty="0" smtClean="0"/>
              <a:t>的夹角是</a:t>
            </a:r>
            <a:r>
              <a:rPr lang="zh-CN" altLang="en-US" dirty="0"/>
              <a:t>（      ）</a:t>
            </a:r>
            <a:endParaRPr lang="zh-CN" altLang="en-US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dirty="0"/>
              <a:t>      </a:t>
            </a:r>
            <a:endParaRPr lang="zh-CN" altLang="en-US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dirty="0"/>
              <a:t>  </a:t>
            </a:r>
            <a:r>
              <a:rPr lang="en-US" altLang="zh-CN" dirty="0"/>
              <a:t>A.30°        B.60°</a:t>
            </a:r>
            <a:endParaRPr lang="en-US" altLang="zh-CN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/>
              <a:t>       </a:t>
            </a:r>
            <a:endParaRPr lang="en-US" altLang="zh-CN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/>
              <a:t>  C.90°        D.120°</a:t>
            </a:r>
            <a:endParaRPr lang="en-US" altLang="zh-CN" dirty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751763" y="1700848"/>
            <a:ext cx="129698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endParaRPr lang="en-US" altLang="zh-CN" sz="5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3840" y="1772920"/>
            <a:ext cx="477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0" y="0"/>
            <a:ext cx="194437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44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幼圆" panose="02010509060101010101" pitchFamily="49" charset="-122"/>
              </a:rPr>
              <a:t>小练兵</a:t>
            </a:r>
            <a:r>
              <a:rPr lang="zh-CN" altLang="zh-CN" sz="3600" b="1" i="1" u="sng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幼圆" panose="02010509060101010101" pitchFamily="49" charset="-122"/>
              </a:rPr>
              <a:t> </a:t>
            </a:r>
            <a:endParaRPr lang="zh-CN" altLang="zh-CN" sz="3600" b="1" i="1" u="sng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524000" y="0"/>
            <a:ext cx="42976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ea typeface="宋体" panose="02010600030101010101" pitchFamily="2" charset="-122"/>
              </a:rPr>
              <a:t>我们一起来做</a:t>
            </a:r>
            <a:endParaRPr lang="zh-CN" altLang="en-US" sz="5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991360" y="1556703"/>
            <a:ext cx="83534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　　让一束光斜射到平面镜，反射到墙上，观察到的现象是</a:t>
            </a:r>
            <a:r>
              <a:rPr lang="en-US" altLang="zh-CN" sz="3200" dirty="0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……</a:t>
            </a:r>
            <a:endParaRPr lang="zh-CN" altLang="en-US" sz="3200" dirty="0"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135188" y="2997200"/>
            <a:ext cx="7993062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　　在平面镜上蒙一张白纸，重做实验，观察到的现象是</a:t>
            </a:r>
            <a:r>
              <a:rPr lang="en-US" altLang="zh-CN" sz="3200" dirty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……</a:t>
            </a:r>
            <a:endParaRPr lang="zh-CN" altLang="en-US" sz="3200" dirty="0">
              <a:solidFill>
                <a:srgbClr val="00B0F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703070" y="4509135"/>
            <a:ext cx="509079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79646">
                    <a:lumMod val="75000"/>
                  </a:srgb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　　对比平面镜和白纸表面，发现</a:t>
            </a:r>
            <a:r>
              <a:rPr lang="en-US" altLang="zh-CN" sz="3200" dirty="0">
                <a:solidFill>
                  <a:srgbClr val="F79646">
                    <a:lumMod val="75000"/>
                  </a:srgb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……</a:t>
            </a:r>
            <a:endParaRPr lang="zh-CN" altLang="en-US" sz="3200" dirty="0">
              <a:solidFill>
                <a:srgbClr val="F79646">
                  <a:lumMod val="75000"/>
                </a:srgb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allAtOnce"/>
      <p:bldP spid="17414" grpId="0" bldLvl="0" animBg="1"/>
      <p:bldP spid="174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8002" name="组合 128001"/>
          <p:cNvGrpSpPr/>
          <p:nvPr/>
        </p:nvGrpSpPr>
        <p:grpSpPr>
          <a:xfrm>
            <a:off x="2667000" y="5429250"/>
            <a:ext cx="6705600" cy="266700"/>
            <a:chOff x="816" y="2928"/>
            <a:chExt cx="4224" cy="168"/>
          </a:xfrm>
        </p:grpSpPr>
        <p:sp>
          <p:nvSpPr>
            <p:cNvPr id="128003" name="直接连接符 128002"/>
            <p:cNvSpPr/>
            <p:nvPr/>
          </p:nvSpPr>
          <p:spPr>
            <a:xfrm>
              <a:off x="816" y="2952"/>
              <a:ext cx="4224" cy="0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4" name="直接连接符 128003"/>
            <p:cNvSpPr/>
            <p:nvPr/>
          </p:nvSpPr>
          <p:spPr>
            <a:xfrm flipH="1">
              <a:off x="1104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5" name="直接连接符 128004"/>
            <p:cNvSpPr/>
            <p:nvPr/>
          </p:nvSpPr>
          <p:spPr>
            <a:xfrm flipH="1">
              <a:off x="259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6" name="直接连接符 128005"/>
            <p:cNvSpPr/>
            <p:nvPr/>
          </p:nvSpPr>
          <p:spPr>
            <a:xfrm flipH="1">
              <a:off x="283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7" name="直接连接符 128006"/>
            <p:cNvSpPr/>
            <p:nvPr/>
          </p:nvSpPr>
          <p:spPr>
            <a:xfrm flipH="1">
              <a:off x="307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8" name="直接连接符 128007"/>
            <p:cNvSpPr/>
            <p:nvPr/>
          </p:nvSpPr>
          <p:spPr>
            <a:xfrm flipH="1">
              <a:off x="331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09" name="直接连接符 128008"/>
            <p:cNvSpPr/>
            <p:nvPr/>
          </p:nvSpPr>
          <p:spPr>
            <a:xfrm flipH="1">
              <a:off x="355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0" name="直接连接符 128009"/>
            <p:cNvSpPr/>
            <p:nvPr/>
          </p:nvSpPr>
          <p:spPr>
            <a:xfrm flipH="1">
              <a:off x="379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1" name="直接连接符 128010"/>
            <p:cNvSpPr/>
            <p:nvPr/>
          </p:nvSpPr>
          <p:spPr>
            <a:xfrm flipH="1">
              <a:off x="403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2" name="直接连接符 128011"/>
            <p:cNvSpPr/>
            <p:nvPr/>
          </p:nvSpPr>
          <p:spPr>
            <a:xfrm flipH="1">
              <a:off x="427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3" name="直接连接符 128012"/>
            <p:cNvSpPr/>
            <p:nvPr/>
          </p:nvSpPr>
          <p:spPr>
            <a:xfrm flipH="1">
              <a:off x="451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4" name="直接连接符 128013"/>
            <p:cNvSpPr/>
            <p:nvPr/>
          </p:nvSpPr>
          <p:spPr>
            <a:xfrm flipH="1">
              <a:off x="475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5" name="直接连接符 128014"/>
            <p:cNvSpPr/>
            <p:nvPr/>
          </p:nvSpPr>
          <p:spPr>
            <a:xfrm flipH="1">
              <a:off x="1344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6" name="直接连接符 128015"/>
            <p:cNvSpPr/>
            <p:nvPr/>
          </p:nvSpPr>
          <p:spPr>
            <a:xfrm flipH="1">
              <a:off x="1632" y="2928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7" name="直接连接符 128016"/>
            <p:cNvSpPr/>
            <p:nvPr/>
          </p:nvSpPr>
          <p:spPr>
            <a:xfrm flipH="1">
              <a:off x="187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8" name="直接连接符 128017"/>
            <p:cNvSpPr/>
            <p:nvPr/>
          </p:nvSpPr>
          <p:spPr>
            <a:xfrm flipH="1">
              <a:off x="211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19" name="直接连接符 128018"/>
            <p:cNvSpPr/>
            <p:nvPr/>
          </p:nvSpPr>
          <p:spPr>
            <a:xfrm flipH="1">
              <a:off x="2352" y="2952"/>
              <a:ext cx="96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8020" name="组合 128019"/>
          <p:cNvGrpSpPr/>
          <p:nvPr/>
        </p:nvGrpSpPr>
        <p:grpSpPr>
          <a:xfrm>
            <a:off x="3614738" y="1804988"/>
            <a:ext cx="2405062" cy="4114800"/>
            <a:chOff x="1317" y="1137"/>
            <a:chExt cx="1515" cy="2592"/>
          </a:xfrm>
        </p:grpSpPr>
        <p:grpSp>
          <p:nvGrpSpPr>
            <p:cNvPr id="128021" name="组合 128020"/>
            <p:cNvGrpSpPr/>
            <p:nvPr/>
          </p:nvGrpSpPr>
          <p:grpSpPr>
            <a:xfrm rot="3053817">
              <a:off x="45" y="2408"/>
              <a:ext cx="2592" cy="49"/>
              <a:chOff x="816" y="1728"/>
              <a:chExt cx="2112" cy="0"/>
            </a:xfrm>
          </p:grpSpPr>
          <p:sp>
            <p:nvSpPr>
              <p:cNvPr id="128022" name="直接连接符 128021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23" name="直接连接符 128022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8024" name="组合 128023"/>
            <p:cNvGrpSpPr/>
            <p:nvPr/>
          </p:nvGrpSpPr>
          <p:grpSpPr>
            <a:xfrm rot="3053817">
              <a:off x="1511" y="2408"/>
              <a:ext cx="2592" cy="49"/>
              <a:chOff x="816" y="1728"/>
              <a:chExt cx="2112" cy="0"/>
            </a:xfrm>
          </p:grpSpPr>
          <p:sp>
            <p:nvSpPr>
              <p:cNvPr id="128025" name="直接连接符 128024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26" name="直接连接符 128025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8027" name="组合 128026"/>
            <p:cNvGrpSpPr/>
            <p:nvPr/>
          </p:nvGrpSpPr>
          <p:grpSpPr>
            <a:xfrm rot="3053817">
              <a:off x="793" y="2408"/>
              <a:ext cx="2592" cy="49"/>
              <a:chOff x="816" y="1728"/>
              <a:chExt cx="2112" cy="0"/>
            </a:xfrm>
          </p:grpSpPr>
          <p:sp>
            <p:nvSpPr>
              <p:cNvPr id="128028" name="直接连接符 128027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29" name="直接连接符 128028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28030" name="组合 128029"/>
          <p:cNvGrpSpPr/>
          <p:nvPr/>
        </p:nvGrpSpPr>
        <p:grpSpPr>
          <a:xfrm>
            <a:off x="6208713" y="1733550"/>
            <a:ext cx="2363787" cy="4114800"/>
            <a:chOff x="2951" y="1092"/>
            <a:chExt cx="1489" cy="2592"/>
          </a:xfrm>
        </p:grpSpPr>
        <p:grpSp>
          <p:nvGrpSpPr>
            <p:cNvPr id="128031" name="组合 128030"/>
            <p:cNvGrpSpPr/>
            <p:nvPr/>
          </p:nvGrpSpPr>
          <p:grpSpPr>
            <a:xfrm rot="18399593">
              <a:off x="3119" y="2363"/>
              <a:ext cx="2592" cy="49"/>
              <a:chOff x="816" y="1728"/>
              <a:chExt cx="2112" cy="0"/>
            </a:xfrm>
          </p:grpSpPr>
          <p:sp>
            <p:nvSpPr>
              <p:cNvPr id="128032" name="直接连接符 128031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33" name="直接连接符 128032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8034" name="组合 128033"/>
            <p:cNvGrpSpPr/>
            <p:nvPr/>
          </p:nvGrpSpPr>
          <p:grpSpPr>
            <a:xfrm rot="18399593">
              <a:off x="1679" y="2363"/>
              <a:ext cx="2592" cy="49"/>
              <a:chOff x="816" y="1728"/>
              <a:chExt cx="2112" cy="0"/>
            </a:xfrm>
          </p:grpSpPr>
          <p:sp>
            <p:nvSpPr>
              <p:cNvPr id="128035" name="直接连接符 128034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36" name="直接连接符 128035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8037" name="组合 128036"/>
            <p:cNvGrpSpPr/>
            <p:nvPr/>
          </p:nvGrpSpPr>
          <p:grpSpPr>
            <a:xfrm rot="18399593">
              <a:off x="2424" y="2363"/>
              <a:ext cx="2592" cy="49"/>
              <a:chOff x="816" y="1728"/>
              <a:chExt cx="2112" cy="0"/>
            </a:xfrm>
          </p:grpSpPr>
          <p:sp>
            <p:nvSpPr>
              <p:cNvPr id="128038" name="直接连接符 128037"/>
              <p:cNvSpPr/>
              <p:nvPr/>
            </p:nvSpPr>
            <p:spPr>
              <a:xfrm>
                <a:off x="816" y="1728"/>
                <a:ext cx="105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8039" name="直接连接符 128038"/>
              <p:cNvSpPr/>
              <p:nvPr/>
            </p:nvSpPr>
            <p:spPr>
              <a:xfrm>
                <a:off x="1632" y="1728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8040" name="文本框 128039"/>
          <p:cNvSpPr txBox="1"/>
          <p:nvPr/>
        </p:nvSpPr>
        <p:spPr>
          <a:xfrm>
            <a:off x="4568825" y="1095375"/>
            <a:ext cx="3279775" cy="9220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镜面反射</a:t>
            </a:r>
            <a:endParaRPr lang="zh-CN" altLang="en-US" sz="5400" b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8041" name="组合 128040"/>
          <p:cNvGrpSpPr/>
          <p:nvPr/>
        </p:nvGrpSpPr>
        <p:grpSpPr>
          <a:xfrm>
            <a:off x="4943475" y="4067175"/>
            <a:ext cx="2308225" cy="1362075"/>
            <a:chOff x="2154" y="2562"/>
            <a:chExt cx="1454" cy="858"/>
          </a:xfrm>
        </p:grpSpPr>
        <p:sp>
          <p:nvSpPr>
            <p:cNvPr id="128042" name="直接连接符 128041"/>
            <p:cNvSpPr/>
            <p:nvPr/>
          </p:nvSpPr>
          <p:spPr>
            <a:xfrm>
              <a:off x="2154" y="2562"/>
              <a:ext cx="2" cy="85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43" name="直接连接符 128042"/>
            <p:cNvSpPr/>
            <p:nvPr/>
          </p:nvSpPr>
          <p:spPr>
            <a:xfrm>
              <a:off x="2925" y="2562"/>
              <a:ext cx="2" cy="85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044" name="直接连接符 128043"/>
            <p:cNvSpPr/>
            <p:nvPr/>
          </p:nvSpPr>
          <p:spPr>
            <a:xfrm>
              <a:off x="3606" y="2562"/>
              <a:ext cx="2" cy="85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8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1074" name="组合 131073"/>
          <p:cNvGrpSpPr/>
          <p:nvPr/>
        </p:nvGrpSpPr>
        <p:grpSpPr>
          <a:xfrm>
            <a:off x="1962150" y="4972050"/>
            <a:ext cx="8191500" cy="1268413"/>
            <a:chOff x="420" y="2993"/>
            <a:chExt cx="5160" cy="799"/>
          </a:xfrm>
        </p:grpSpPr>
        <p:sp>
          <p:nvSpPr>
            <p:cNvPr id="131075" name="任意多边形 131074"/>
            <p:cNvSpPr/>
            <p:nvPr/>
          </p:nvSpPr>
          <p:spPr>
            <a:xfrm>
              <a:off x="420" y="2993"/>
              <a:ext cx="5160" cy="667"/>
            </a:xfrm>
            <a:custGeom>
              <a:avLst/>
              <a:gdLst/>
              <a:ahLst/>
              <a:cxnLst/>
              <a:pathLst>
                <a:path w="5160" h="667">
                  <a:moveTo>
                    <a:pt x="0" y="535"/>
                  </a:moveTo>
                  <a:cubicBezTo>
                    <a:pt x="73" y="520"/>
                    <a:pt x="117" y="490"/>
                    <a:pt x="168" y="439"/>
                  </a:cubicBezTo>
                  <a:cubicBezTo>
                    <a:pt x="186" y="386"/>
                    <a:pt x="210" y="331"/>
                    <a:pt x="264" y="307"/>
                  </a:cubicBezTo>
                  <a:cubicBezTo>
                    <a:pt x="287" y="297"/>
                    <a:pt x="336" y="283"/>
                    <a:pt x="336" y="283"/>
                  </a:cubicBezTo>
                  <a:cubicBezTo>
                    <a:pt x="482" y="295"/>
                    <a:pt x="480" y="303"/>
                    <a:pt x="600" y="343"/>
                  </a:cubicBezTo>
                  <a:cubicBezTo>
                    <a:pt x="699" y="442"/>
                    <a:pt x="707" y="405"/>
                    <a:pt x="900" y="415"/>
                  </a:cubicBezTo>
                  <a:cubicBezTo>
                    <a:pt x="944" y="411"/>
                    <a:pt x="988" y="408"/>
                    <a:pt x="1032" y="403"/>
                  </a:cubicBezTo>
                  <a:cubicBezTo>
                    <a:pt x="1056" y="400"/>
                    <a:pt x="1086" y="407"/>
                    <a:pt x="1104" y="391"/>
                  </a:cubicBezTo>
                  <a:cubicBezTo>
                    <a:pt x="1183" y="320"/>
                    <a:pt x="1121" y="288"/>
                    <a:pt x="1200" y="235"/>
                  </a:cubicBezTo>
                  <a:cubicBezTo>
                    <a:pt x="1204" y="223"/>
                    <a:pt x="1203" y="208"/>
                    <a:pt x="1212" y="199"/>
                  </a:cubicBezTo>
                  <a:cubicBezTo>
                    <a:pt x="1279" y="132"/>
                    <a:pt x="1395" y="96"/>
                    <a:pt x="1476" y="55"/>
                  </a:cubicBezTo>
                  <a:cubicBezTo>
                    <a:pt x="1484" y="39"/>
                    <a:pt x="1482" y="11"/>
                    <a:pt x="1500" y="7"/>
                  </a:cubicBezTo>
                  <a:cubicBezTo>
                    <a:pt x="1537" y="0"/>
                    <a:pt x="1705" y="79"/>
                    <a:pt x="1740" y="91"/>
                  </a:cubicBezTo>
                  <a:cubicBezTo>
                    <a:pt x="1800" y="113"/>
                    <a:pt x="1861" y="128"/>
                    <a:pt x="1908" y="175"/>
                  </a:cubicBezTo>
                  <a:cubicBezTo>
                    <a:pt x="1951" y="218"/>
                    <a:pt x="1942" y="285"/>
                    <a:pt x="1980" y="331"/>
                  </a:cubicBezTo>
                  <a:cubicBezTo>
                    <a:pt x="2005" y="362"/>
                    <a:pt x="2042" y="382"/>
                    <a:pt x="2064" y="415"/>
                  </a:cubicBezTo>
                  <a:cubicBezTo>
                    <a:pt x="2134" y="521"/>
                    <a:pt x="2216" y="626"/>
                    <a:pt x="2340" y="667"/>
                  </a:cubicBezTo>
                  <a:cubicBezTo>
                    <a:pt x="2422" y="646"/>
                    <a:pt x="2508" y="642"/>
                    <a:pt x="2592" y="631"/>
                  </a:cubicBezTo>
                  <a:cubicBezTo>
                    <a:pt x="2630" y="605"/>
                    <a:pt x="2658" y="571"/>
                    <a:pt x="2688" y="535"/>
                  </a:cubicBezTo>
                  <a:cubicBezTo>
                    <a:pt x="2697" y="524"/>
                    <a:pt x="2699" y="505"/>
                    <a:pt x="2712" y="499"/>
                  </a:cubicBezTo>
                  <a:cubicBezTo>
                    <a:pt x="2742" y="484"/>
                    <a:pt x="2842" y="469"/>
                    <a:pt x="2880" y="463"/>
                  </a:cubicBezTo>
                  <a:cubicBezTo>
                    <a:pt x="3047" y="296"/>
                    <a:pt x="3039" y="368"/>
                    <a:pt x="3372" y="355"/>
                  </a:cubicBezTo>
                  <a:cubicBezTo>
                    <a:pt x="3460" y="352"/>
                    <a:pt x="3548" y="347"/>
                    <a:pt x="3636" y="343"/>
                  </a:cubicBezTo>
                  <a:cubicBezTo>
                    <a:pt x="3746" y="315"/>
                    <a:pt x="3800" y="302"/>
                    <a:pt x="3900" y="259"/>
                  </a:cubicBezTo>
                  <a:cubicBezTo>
                    <a:pt x="3981" y="178"/>
                    <a:pt x="3911" y="231"/>
                    <a:pt x="4044" y="187"/>
                  </a:cubicBezTo>
                  <a:cubicBezTo>
                    <a:pt x="4073" y="177"/>
                    <a:pt x="4099" y="161"/>
                    <a:pt x="4128" y="151"/>
                  </a:cubicBezTo>
                  <a:cubicBezTo>
                    <a:pt x="4205" y="35"/>
                    <a:pt x="4216" y="77"/>
                    <a:pt x="4404" y="67"/>
                  </a:cubicBezTo>
                  <a:cubicBezTo>
                    <a:pt x="4468" y="46"/>
                    <a:pt x="4542" y="72"/>
                    <a:pt x="4608" y="79"/>
                  </a:cubicBezTo>
                  <a:cubicBezTo>
                    <a:pt x="4715" y="91"/>
                    <a:pt x="4815" y="101"/>
                    <a:pt x="4920" y="127"/>
                  </a:cubicBezTo>
                  <a:cubicBezTo>
                    <a:pt x="4961" y="157"/>
                    <a:pt x="4992" y="183"/>
                    <a:pt x="5040" y="199"/>
                  </a:cubicBezTo>
                  <a:cubicBezTo>
                    <a:pt x="5079" y="238"/>
                    <a:pt x="5122" y="269"/>
                    <a:pt x="5160" y="307"/>
                  </a:cubicBezTo>
                </a:path>
              </a:pathLst>
            </a:custGeom>
            <a:noFill/>
            <a:ln w="76200" cap="flat" cmpd="sng">
              <a:solidFill>
                <a:schemeClr val="bg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76" name="直接连接符 131075"/>
            <p:cNvSpPr/>
            <p:nvPr/>
          </p:nvSpPr>
          <p:spPr>
            <a:xfrm flipH="1">
              <a:off x="5280" y="3216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77" name="直接连接符 131076"/>
            <p:cNvSpPr/>
            <p:nvPr/>
          </p:nvSpPr>
          <p:spPr>
            <a:xfrm flipH="1">
              <a:off x="4368" y="3216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78" name="直接连接符 131077"/>
            <p:cNvSpPr/>
            <p:nvPr/>
          </p:nvSpPr>
          <p:spPr>
            <a:xfrm flipH="1">
              <a:off x="4704" y="3072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79" name="直接连接符 131078"/>
            <p:cNvSpPr/>
            <p:nvPr/>
          </p:nvSpPr>
          <p:spPr>
            <a:xfrm flipH="1">
              <a:off x="4992" y="3144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0" name="直接连接符 131079"/>
            <p:cNvSpPr/>
            <p:nvPr/>
          </p:nvSpPr>
          <p:spPr>
            <a:xfrm flipH="1">
              <a:off x="3120" y="3456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1" name="直接连接符 131080"/>
            <p:cNvSpPr/>
            <p:nvPr/>
          </p:nvSpPr>
          <p:spPr>
            <a:xfrm flipH="1">
              <a:off x="3456" y="3360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2" name="直接连接符 131081"/>
            <p:cNvSpPr/>
            <p:nvPr/>
          </p:nvSpPr>
          <p:spPr>
            <a:xfrm flipH="1">
              <a:off x="3744" y="3360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3" name="直接连接符 131082"/>
            <p:cNvSpPr/>
            <p:nvPr/>
          </p:nvSpPr>
          <p:spPr>
            <a:xfrm flipH="1">
              <a:off x="4080" y="3312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4" name="直接连接符 131083"/>
            <p:cNvSpPr/>
            <p:nvPr/>
          </p:nvSpPr>
          <p:spPr>
            <a:xfrm flipH="1">
              <a:off x="2208" y="3288"/>
              <a:ext cx="144" cy="192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5" name="直接连接符 131084"/>
            <p:cNvSpPr/>
            <p:nvPr/>
          </p:nvSpPr>
          <p:spPr>
            <a:xfrm flipH="1">
              <a:off x="2352" y="3504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6" name="直接连接符 131085"/>
            <p:cNvSpPr/>
            <p:nvPr/>
          </p:nvSpPr>
          <p:spPr>
            <a:xfrm flipH="1">
              <a:off x="2496" y="3648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7" name="直接连接符 131086"/>
            <p:cNvSpPr/>
            <p:nvPr/>
          </p:nvSpPr>
          <p:spPr>
            <a:xfrm flipH="1">
              <a:off x="2784" y="3648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8" name="直接连接符 131087"/>
            <p:cNvSpPr/>
            <p:nvPr/>
          </p:nvSpPr>
          <p:spPr>
            <a:xfrm flipH="1">
              <a:off x="1920" y="3072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89" name="直接连接符 131088"/>
            <p:cNvSpPr/>
            <p:nvPr/>
          </p:nvSpPr>
          <p:spPr>
            <a:xfrm flipH="1">
              <a:off x="2064" y="3144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90" name="直接连接符 131089"/>
            <p:cNvSpPr/>
            <p:nvPr/>
          </p:nvSpPr>
          <p:spPr>
            <a:xfrm flipH="1">
              <a:off x="768" y="3312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91" name="直接连接符 131090"/>
            <p:cNvSpPr/>
            <p:nvPr/>
          </p:nvSpPr>
          <p:spPr>
            <a:xfrm flipH="1">
              <a:off x="912" y="3408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92" name="直接连接符 131091"/>
            <p:cNvSpPr/>
            <p:nvPr/>
          </p:nvSpPr>
          <p:spPr>
            <a:xfrm flipH="1">
              <a:off x="1200" y="3432"/>
              <a:ext cx="144" cy="144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1093" name="直接连接符 131092"/>
            <p:cNvSpPr/>
            <p:nvPr/>
          </p:nvSpPr>
          <p:spPr>
            <a:xfrm flipH="1">
              <a:off x="1632" y="3216"/>
              <a:ext cx="48" cy="192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1094" name="组合 131093"/>
          <p:cNvGrpSpPr/>
          <p:nvPr/>
        </p:nvGrpSpPr>
        <p:grpSpPr>
          <a:xfrm>
            <a:off x="3425825" y="1516063"/>
            <a:ext cx="3052763" cy="4551362"/>
            <a:chOff x="1198" y="955"/>
            <a:chExt cx="1923" cy="2867"/>
          </a:xfrm>
        </p:grpSpPr>
        <p:grpSp>
          <p:nvGrpSpPr>
            <p:cNvPr id="131095" name="组合 131094"/>
            <p:cNvGrpSpPr/>
            <p:nvPr/>
          </p:nvGrpSpPr>
          <p:grpSpPr>
            <a:xfrm rot="3261743">
              <a:off x="-1" y="2154"/>
              <a:ext cx="2400" cy="1"/>
              <a:chOff x="912" y="1776"/>
              <a:chExt cx="2400" cy="0"/>
            </a:xfrm>
          </p:grpSpPr>
          <p:sp>
            <p:nvSpPr>
              <p:cNvPr id="131096" name="直接连接符 131095"/>
              <p:cNvSpPr/>
              <p:nvPr/>
            </p:nvSpPr>
            <p:spPr>
              <a:xfrm>
                <a:off x="912" y="1776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097" name="直接连接符 131096"/>
              <p:cNvSpPr/>
              <p:nvPr/>
            </p:nvSpPr>
            <p:spPr>
              <a:xfrm>
                <a:off x="2064" y="1776"/>
                <a:ext cx="1248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1098" name="组合 131097"/>
            <p:cNvGrpSpPr/>
            <p:nvPr/>
          </p:nvGrpSpPr>
          <p:grpSpPr>
            <a:xfrm rot="3261743">
              <a:off x="1151" y="2621"/>
              <a:ext cx="2400" cy="1"/>
              <a:chOff x="912" y="1776"/>
              <a:chExt cx="2400" cy="0"/>
            </a:xfrm>
          </p:grpSpPr>
          <p:sp>
            <p:nvSpPr>
              <p:cNvPr id="131099" name="直接连接符 131098"/>
              <p:cNvSpPr/>
              <p:nvPr/>
            </p:nvSpPr>
            <p:spPr>
              <a:xfrm>
                <a:off x="912" y="1776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100" name="直接连接符 131099"/>
              <p:cNvSpPr/>
              <p:nvPr/>
            </p:nvSpPr>
            <p:spPr>
              <a:xfrm>
                <a:off x="2064" y="1776"/>
                <a:ext cx="1248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1101" name="组合 131100"/>
            <p:cNvGrpSpPr/>
            <p:nvPr/>
          </p:nvGrpSpPr>
          <p:grpSpPr>
            <a:xfrm rot="3261743">
              <a:off x="1920" y="2490"/>
              <a:ext cx="2400" cy="1"/>
              <a:chOff x="912" y="1776"/>
              <a:chExt cx="2400" cy="0"/>
            </a:xfrm>
          </p:grpSpPr>
          <p:sp>
            <p:nvSpPr>
              <p:cNvPr id="131102" name="直接连接符 131101"/>
              <p:cNvSpPr/>
              <p:nvPr/>
            </p:nvSpPr>
            <p:spPr>
              <a:xfrm>
                <a:off x="912" y="1776"/>
                <a:ext cx="1296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103" name="直接连接符 131102"/>
              <p:cNvSpPr/>
              <p:nvPr/>
            </p:nvSpPr>
            <p:spPr>
              <a:xfrm>
                <a:off x="2064" y="1776"/>
                <a:ext cx="1248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31104" name="组合 131103"/>
          <p:cNvGrpSpPr/>
          <p:nvPr/>
        </p:nvGrpSpPr>
        <p:grpSpPr>
          <a:xfrm>
            <a:off x="4495800" y="2697163"/>
            <a:ext cx="3810000" cy="2971800"/>
            <a:chOff x="1872" y="1699"/>
            <a:chExt cx="2400" cy="1872"/>
          </a:xfrm>
        </p:grpSpPr>
        <p:grpSp>
          <p:nvGrpSpPr>
            <p:cNvPr id="131105" name="组合 131104"/>
            <p:cNvGrpSpPr/>
            <p:nvPr/>
          </p:nvGrpSpPr>
          <p:grpSpPr>
            <a:xfrm rot="12633686">
              <a:off x="1886" y="3246"/>
              <a:ext cx="1233" cy="51"/>
              <a:chOff x="3120" y="1291"/>
              <a:chExt cx="1872" cy="0"/>
            </a:xfrm>
          </p:grpSpPr>
          <p:sp>
            <p:nvSpPr>
              <p:cNvPr id="131106" name="直接连接符 131105"/>
              <p:cNvSpPr/>
              <p:nvPr/>
            </p:nvSpPr>
            <p:spPr>
              <a:xfrm>
                <a:off x="3120" y="1291"/>
                <a:ext cx="1104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107" name="直接连接符 131106"/>
              <p:cNvSpPr/>
              <p:nvPr/>
            </p:nvSpPr>
            <p:spPr>
              <a:xfrm>
                <a:off x="4080" y="1291"/>
                <a:ext cx="912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1108" name="组合 131107"/>
            <p:cNvGrpSpPr/>
            <p:nvPr/>
          </p:nvGrpSpPr>
          <p:grpSpPr>
            <a:xfrm rot="-788009">
              <a:off x="1872" y="2954"/>
              <a:ext cx="1872" cy="1"/>
              <a:chOff x="3120" y="1291"/>
              <a:chExt cx="1872" cy="0"/>
            </a:xfrm>
          </p:grpSpPr>
          <p:sp>
            <p:nvSpPr>
              <p:cNvPr id="131109" name="直接连接符 131108"/>
              <p:cNvSpPr/>
              <p:nvPr/>
            </p:nvSpPr>
            <p:spPr>
              <a:xfrm>
                <a:off x="3120" y="1291"/>
                <a:ext cx="1104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110" name="直接连接符 131109"/>
              <p:cNvSpPr/>
              <p:nvPr/>
            </p:nvSpPr>
            <p:spPr>
              <a:xfrm>
                <a:off x="4080" y="1291"/>
                <a:ext cx="912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1111" name="组合 131110"/>
            <p:cNvGrpSpPr/>
            <p:nvPr/>
          </p:nvGrpSpPr>
          <p:grpSpPr>
            <a:xfrm rot="-3719422" flipV="1">
              <a:off x="3312" y="2611"/>
              <a:ext cx="1872" cy="48"/>
              <a:chOff x="3120" y="1291"/>
              <a:chExt cx="1872" cy="0"/>
            </a:xfrm>
          </p:grpSpPr>
          <p:sp>
            <p:nvSpPr>
              <p:cNvPr id="131112" name="直接连接符 131111"/>
              <p:cNvSpPr/>
              <p:nvPr/>
            </p:nvSpPr>
            <p:spPr>
              <a:xfrm>
                <a:off x="3120" y="1291"/>
                <a:ext cx="1104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1113" name="直接连接符 131112"/>
              <p:cNvSpPr/>
              <p:nvPr/>
            </p:nvSpPr>
            <p:spPr>
              <a:xfrm>
                <a:off x="4080" y="1291"/>
                <a:ext cx="912" cy="0"/>
              </a:xfrm>
              <a:prstGeom prst="line">
                <a:avLst/>
              </a:prstGeom>
              <a:ln w="762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31114" name="文本框 131113"/>
          <p:cNvSpPr txBox="1"/>
          <p:nvPr/>
        </p:nvSpPr>
        <p:spPr>
          <a:xfrm>
            <a:off x="4862513" y="1058863"/>
            <a:ext cx="2376487" cy="9220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漫反射</a:t>
            </a:r>
            <a:endParaRPr lang="zh-CN" altLang="en-US" sz="5400" b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5" name="Picture 5" descr="BD05680_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48600" y="0"/>
            <a:ext cx="2819400" cy="223361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362" name="Rectangle 2"/>
          <p:cNvSpPr/>
          <p:nvPr/>
        </p:nvSpPr>
        <p:spPr>
          <a:xfrm>
            <a:off x="2590800" y="1219200"/>
            <a:ext cx="5943600" cy="20612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现在，我知道了，当我们感到不发光的物体非常亮时，是因为光线在物体上发生了</a:t>
            </a:r>
            <a:r>
              <a:rPr lang="zh-CN" altLang="en-US" sz="3200" u="sng" dirty="0">
                <a:latin typeface="Times New Roman" panose="02020603050405020304" pitchFamily="18" charset="0"/>
                <a:ea typeface="华文隶书" panose="02010800040101010101" pitchFamily="2" charset="-122"/>
              </a:rPr>
              <a:t>       </a:t>
            </a:r>
            <a:r>
              <a:rPr lang="zh-CN" altLang="en-US" sz="3200" dirty="0">
                <a:latin typeface="Times New Roman" panose="02020603050405020304" pitchFamily="18" charset="0"/>
                <a:ea typeface="华文隶书" panose="02010800040101010101" pitchFamily="2" charset="-122"/>
              </a:rPr>
              <a:t>反射</a:t>
            </a: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，反射光线</a:t>
            </a:r>
            <a:r>
              <a:rPr lang="zh-CN" altLang="en-US" sz="32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都进入我们的眼睛。</a:t>
            </a:r>
            <a:endParaRPr lang="zh-CN" altLang="en-US" sz="3200" b="0" dirty="0">
              <a:solidFill>
                <a:srgbClr val="0000FF"/>
              </a:solidFill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2667000" y="3733800"/>
            <a:ext cx="5949950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当我们感到物体比较暗时，是因为光线在物体上发生了</a:t>
            </a:r>
            <a:r>
              <a:rPr lang="zh-CN" altLang="en-US" sz="3200" b="0" u="sng" dirty="0">
                <a:latin typeface="Times New Roman" panose="02020603050405020304" pitchFamily="18" charset="0"/>
                <a:ea typeface="华文隶书" panose="02010800040101010101" pitchFamily="2" charset="-122"/>
              </a:rPr>
              <a:t>    </a:t>
            </a:r>
            <a:r>
              <a:rPr lang="zh-CN" altLang="en-US" sz="3200" dirty="0">
                <a:latin typeface="Times New Roman" panose="02020603050405020304" pitchFamily="18" charset="0"/>
                <a:ea typeface="华文隶书" panose="02010800040101010101" pitchFamily="2" charset="-122"/>
              </a:rPr>
              <a:t>反射</a:t>
            </a: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，反射光线</a:t>
            </a:r>
            <a:r>
              <a:rPr lang="zh-CN" altLang="en-US" sz="32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200" b="0" dirty="0">
                <a:solidFill>
                  <a:srgbClr val="0000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进入我们的眼睛。</a:t>
            </a: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3143250" y="5589588"/>
            <a:ext cx="5492750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6022" name="文本框 86021"/>
          <p:cNvSpPr txBox="1"/>
          <p:nvPr/>
        </p:nvSpPr>
        <p:spPr>
          <a:xfrm>
            <a:off x="2566988" y="5734050"/>
            <a:ext cx="7561262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请对坐在黑板一侧有反光现象的同学提出一些改进建议？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6023" name="WordArt 5"/>
          <p:cNvSpPr>
            <a:spLocks noTextEdit="1"/>
          </p:cNvSpPr>
          <p:nvPr/>
        </p:nvSpPr>
        <p:spPr>
          <a:xfrm>
            <a:off x="1905000" y="5289550"/>
            <a:ext cx="762000" cy="152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692150"/>
            <a:ext cx="8786813" cy="92868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zh-CN" sz="2800" b="1"/>
              <a:t>           为什么用久了的黑板常会因“反光”而看不清上面的字？怎样才能使黑板不“反光”？</a:t>
            </a:r>
            <a:endParaRPr lang="zh-CN" altLang="zh-CN" sz="2800" b="1"/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75460" y="5733246"/>
            <a:ext cx="85010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我们只要将黑板弄粗糙些就行了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例如用砂纸将黑板打磨一下</a:t>
            </a:r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1703070" y="4221480"/>
            <a:ext cx="910463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</a:rPr>
              <a:t>黑板反光是门窗外来的光在黑板上发生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了</a:t>
            </a:r>
            <a:r>
              <a:rPr lang="zh-CN" altLang="en-US" sz="2800" b="1" u="sng" dirty="0">
                <a:latin typeface="宋体" panose="02010600030101010101" pitchFamily="2" charset="-122"/>
              </a:rPr>
              <a:t>    </a:t>
            </a:r>
            <a:r>
              <a:rPr lang="zh-CN" altLang="en-US" sz="2800" b="1" dirty="0">
                <a:latin typeface="宋体" panose="02010600030101010101" pitchFamily="2" charset="-122"/>
              </a:rPr>
              <a:t>反射，  而黑板上的字发生的是</a:t>
            </a:r>
            <a:r>
              <a:rPr lang="zh-CN" altLang="en-US" sz="2800" b="1" u="sng" dirty="0">
                <a:latin typeface="宋体" panose="02010600030101010101" pitchFamily="2" charset="-122"/>
              </a:rPr>
              <a:t>   </a:t>
            </a:r>
            <a:r>
              <a:rPr lang="zh-CN" altLang="en-US" sz="2800" b="1" dirty="0">
                <a:latin typeface="宋体" panose="02010600030101010101" pitchFamily="2" charset="-122"/>
              </a:rPr>
              <a:t>反射。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1992313" y="115888"/>
            <a:ext cx="25717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息息相关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279466" y="4869170"/>
            <a:ext cx="1198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镜面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8759676" y="4869036"/>
            <a:ext cx="7429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3256" name="Picture 8" descr="反光黑板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3" y="1628775"/>
            <a:ext cx="381635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9" descr="无镜面反光黑板1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4" r="6667" b="12222"/>
          <a:stretch>
            <a:fillRect/>
          </a:stretch>
        </p:blipFill>
        <p:spPr bwMode="auto">
          <a:xfrm>
            <a:off x="6096000" y="1628924"/>
            <a:ext cx="385127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32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  <p:bldP spid="53255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1770063" y="1628775"/>
            <a:ext cx="1300163" cy="3887788"/>
            <a:chOff x="-3" y="0"/>
            <a:chExt cx="819" cy="2449"/>
          </a:xfrm>
        </p:grpSpPr>
        <p:sp>
          <p:nvSpPr>
            <p:cNvPr id="113667" name="Text Box 5"/>
            <p:cNvSpPr txBox="1"/>
            <p:nvPr/>
          </p:nvSpPr>
          <p:spPr>
            <a:xfrm>
              <a:off x="-3" y="182"/>
              <a:ext cx="503" cy="20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eaVert"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光的反射</a:t>
              </a:r>
              <a:endParaRPr lang="zh-CN" altLang="en-US" sz="40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68" name="AutoShape 6"/>
            <p:cNvSpPr/>
            <p:nvPr/>
          </p:nvSpPr>
          <p:spPr>
            <a:xfrm>
              <a:off x="499" y="0"/>
              <a:ext cx="317" cy="2449"/>
            </a:xfrm>
            <a:prstGeom prst="leftBrace">
              <a:avLst>
                <a:gd name="adj1" fmla="val 64379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07" name="Text Box 7"/>
          <p:cNvSpPr txBox="1"/>
          <p:nvPr/>
        </p:nvSpPr>
        <p:spPr>
          <a:xfrm>
            <a:off x="2855913" y="1341438"/>
            <a:ext cx="1439862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概念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8" name="Rectangle 8"/>
          <p:cNvSpPr/>
          <p:nvPr/>
        </p:nvSpPr>
        <p:spPr>
          <a:xfrm>
            <a:off x="4009390" y="1374775"/>
            <a:ext cx="6632575" cy="1383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光射向物体表面时，有一部分光会被物体表面反射回来，这种现象叫做光的反射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lvl="0" eaLnBrk="1" hangingPunct="1"/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3000375" y="2924175"/>
            <a:ext cx="2159000" cy="1150938"/>
            <a:chOff x="0" y="0"/>
            <a:chExt cx="1360" cy="725"/>
          </a:xfrm>
        </p:grpSpPr>
        <p:sp>
          <p:nvSpPr>
            <p:cNvPr id="113672" name="Text Box 10"/>
            <p:cNvSpPr txBox="1"/>
            <p:nvPr/>
          </p:nvSpPr>
          <p:spPr>
            <a:xfrm>
              <a:off x="0" y="182"/>
              <a:ext cx="1225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反射定律</a:t>
              </a:r>
              <a:endPara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73" name="AutoShape 11"/>
            <p:cNvSpPr/>
            <p:nvPr/>
          </p:nvSpPr>
          <p:spPr>
            <a:xfrm>
              <a:off x="1224" y="0"/>
              <a:ext cx="136" cy="725"/>
            </a:xfrm>
            <a:prstGeom prst="leftBrace">
              <a:avLst>
                <a:gd name="adj1" fmla="val 44424"/>
                <a:gd name="adj2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5014913" y="2636838"/>
            <a:ext cx="2666999" cy="1797049"/>
            <a:chOff x="-22" y="0"/>
            <a:chExt cx="1680" cy="1132"/>
          </a:xfrm>
        </p:grpSpPr>
        <p:sp>
          <p:nvSpPr>
            <p:cNvPr id="113675" name="Text Box 13"/>
            <p:cNvSpPr txBox="1"/>
            <p:nvPr/>
          </p:nvSpPr>
          <p:spPr>
            <a:xfrm>
              <a:off x="24" y="0"/>
              <a:ext cx="1546" cy="40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  <a:ea typeface="华文新魏" panose="02010800040101010101" pitchFamily="2" charset="-122"/>
                </a:rPr>
                <a:t>三线共面</a:t>
              </a:r>
              <a:endPara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13676" name="Text Box 14"/>
            <p:cNvSpPr txBox="1"/>
            <p:nvPr/>
          </p:nvSpPr>
          <p:spPr>
            <a:xfrm>
              <a:off x="0" y="363"/>
              <a:ext cx="1563" cy="40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  <a:ea typeface="华文新魏" panose="02010800040101010101" pitchFamily="2" charset="-122"/>
                </a:rPr>
                <a:t>两线分居</a:t>
              </a:r>
              <a:endPara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13677" name="Text Box 15"/>
            <p:cNvSpPr txBox="1"/>
            <p:nvPr/>
          </p:nvSpPr>
          <p:spPr>
            <a:xfrm>
              <a:off x="-22" y="726"/>
              <a:ext cx="1680" cy="40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  <a:ea typeface="华文新魏" panose="02010800040101010101" pitchFamily="2" charset="-122"/>
                </a:rPr>
                <a:t>两角相等</a:t>
              </a:r>
              <a:endPara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2424113" y="4365625"/>
            <a:ext cx="7345362" cy="584201"/>
            <a:chOff x="0" y="0"/>
            <a:chExt cx="4627" cy="368"/>
          </a:xfrm>
        </p:grpSpPr>
        <p:sp>
          <p:nvSpPr>
            <p:cNvPr id="113679" name="Text Box 17"/>
            <p:cNvSpPr txBox="1"/>
            <p:nvPr/>
          </p:nvSpPr>
          <p:spPr>
            <a:xfrm>
              <a:off x="0" y="0"/>
              <a:ext cx="4627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在反射现象当中，光路是         的</a:t>
              </a:r>
              <a:endPara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80" name="Line 18"/>
            <p:cNvSpPr/>
            <p:nvPr/>
          </p:nvSpPr>
          <p:spPr>
            <a:xfrm>
              <a:off x="3266" y="363"/>
              <a:ext cx="726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219" name="Text Box 19"/>
          <p:cNvSpPr txBox="1"/>
          <p:nvPr/>
        </p:nvSpPr>
        <p:spPr>
          <a:xfrm>
            <a:off x="7464425" y="4292600"/>
            <a:ext cx="1296988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可逆</a:t>
            </a:r>
            <a:endParaRPr lang="zh-CN" altLang="en-US" sz="320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0" name="Text Box 20"/>
          <p:cNvSpPr txBox="1"/>
          <p:nvPr/>
        </p:nvSpPr>
        <p:spPr>
          <a:xfrm>
            <a:off x="3000375" y="5300663"/>
            <a:ext cx="1944688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两种反射</a:t>
            </a:r>
            <a:endParaRPr lang="zh-CN" altLang="en-US" sz="32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6" name="Group 21"/>
          <p:cNvGrpSpPr/>
          <p:nvPr/>
        </p:nvGrpSpPr>
        <p:grpSpPr>
          <a:xfrm>
            <a:off x="4800600" y="4868863"/>
            <a:ext cx="5892800" cy="1681163"/>
            <a:chOff x="0" y="0"/>
            <a:chExt cx="3168" cy="1059"/>
          </a:xfrm>
        </p:grpSpPr>
        <p:sp>
          <p:nvSpPr>
            <p:cNvPr id="113684" name="AutoShape 22"/>
            <p:cNvSpPr/>
            <p:nvPr/>
          </p:nvSpPr>
          <p:spPr>
            <a:xfrm>
              <a:off x="0" y="48"/>
              <a:ext cx="96" cy="912"/>
            </a:xfrm>
            <a:prstGeom prst="leftBrace">
              <a:avLst>
                <a:gd name="adj1" fmla="val 79166"/>
                <a:gd name="adj2" fmla="val 50000"/>
              </a:avLst>
            </a:prstGeom>
            <a:noFill/>
            <a:ln w="412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85" name="Text Box 23">
              <a:hlinkClick r:id="" action="ppaction://noaction">
                <a:snd r:embed="rId1" name="CLICK.WAV"/>
              </a:hlinkClick>
            </p:cNvPr>
            <p:cNvSpPr txBox="1"/>
            <p:nvPr/>
          </p:nvSpPr>
          <p:spPr>
            <a:xfrm>
              <a:off x="96" y="0"/>
              <a:ext cx="2688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dirty="0">
                  <a:solidFill>
                    <a:srgbClr val="66003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镜面反射</a:t>
              </a:r>
              <a:endPara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3686" name="Text Box 24">
              <a:hlinkClick r:id="" action="ppaction://noaction">
                <a:snd r:embed="rId1" name="CLICK.WAV"/>
              </a:hlinkClick>
            </p:cNvPr>
            <p:cNvSpPr txBox="1"/>
            <p:nvPr/>
          </p:nvSpPr>
          <p:spPr>
            <a:xfrm>
              <a:off x="48" y="691"/>
              <a:ext cx="3120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dirty="0">
                  <a:solidFill>
                    <a:srgbClr val="66003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漫反射</a:t>
              </a:r>
              <a:endPara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Group 25"/>
          <p:cNvGrpSpPr/>
          <p:nvPr/>
        </p:nvGrpSpPr>
        <p:grpSpPr>
          <a:xfrm>
            <a:off x="6743700" y="5084763"/>
            <a:ext cx="4032250" cy="1195387"/>
            <a:chOff x="0" y="0"/>
            <a:chExt cx="2540" cy="753"/>
          </a:xfrm>
        </p:grpSpPr>
        <p:sp>
          <p:nvSpPr>
            <p:cNvPr id="113688" name="AutoShape 26"/>
            <p:cNvSpPr/>
            <p:nvPr/>
          </p:nvSpPr>
          <p:spPr>
            <a:xfrm>
              <a:off x="0" y="0"/>
              <a:ext cx="90" cy="753"/>
            </a:xfrm>
            <a:prstGeom prst="rightBrace">
              <a:avLst>
                <a:gd name="adj1" fmla="val 69722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89" name="Text Box 27"/>
            <p:cNvSpPr txBox="1"/>
            <p:nvPr/>
          </p:nvSpPr>
          <p:spPr>
            <a:xfrm>
              <a:off x="0" y="181"/>
              <a:ext cx="2540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都遵循光的反射规律</a:t>
              </a:r>
              <a:endPara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691" name="矩形 113690"/>
          <p:cNvSpPr/>
          <p:nvPr/>
        </p:nvSpPr>
        <p:spPr>
          <a:xfrm>
            <a:off x="4224338" y="450850"/>
            <a:ext cx="4572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谈谈本节课你的收获？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08" grpId="0"/>
      <p:bldP spid="51219" grpId="0"/>
      <p:bldP spid="512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524000" y="0"/>
            <a:ext cx="4201795" cy="1470025"/>
          </a:xfrm>
        </p:spPr>
        <p:txBody>
          <a:bodyPr/>
          <a:p>
            <a:r>
              <a:rPr lang="zh-CN" altLang="zh-CN" sz="8000" b="1" i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比赛啦</a:t>
            </a:r>
            <a:endParaRPr lang="zh-CN" altLang="zh-CN" sz="8000" b="1" i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1950" y="1772920"/>
            <a:ext cx="44843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</a:t>
            </a:r>
            <a:r>
              <a:rPr lang="zh-CN" altLang="en-US" sz="4000" b="1" i="1" u="sng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幼圆" panose="02010509060101010101" pitchFamily="49" charset="-122"/>
              </a:rPr>
              <a:t>第二轮：</a:t>
            </a:r>
            <a:r>
              <a:rPr lang="zh-CN" altLang="en-US" sz="4000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要求把</a:t>
            </a:r>
            <a:r>
              <a:rPr lang="zh-CN" altLang="en-US" sz="4000" b="1" dirty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激光手电对着桌子上的镜子，最后光斑能准确地击中靶心</a:t>
            </a:r>
            <a:r>
              <a:rPr lang="zh-CN" altLang="en-US" sz="4000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幼圆" panose="02010509060101010101" pitchFamily="49" charset="-122"/>
              </a:rPr>
              <a:t>者胜利。这又用到了什么物理知识？</a:t>
            </a:r>
            <a:endParaRPr lang="zh-CN" altLang="en-US" sz="4000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80325" y="3357245"/>
            <a:ext cx="2831465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9119870" y="635"/>
            <a:ext cx="1554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思考</a:t>
            </a:r>
            <a:endParaRPr lang="zh-CN" altLang="en-US" sz="54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7485" y="908685"/>
            <a:ext cx="661225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请大家根据今天所学知识和你有的数学知识，思考已知一条入射光线，你能否画出它的反射光线？</a:t>
            </a:r>
            <a:endParaRPr lang="zh-CN" altLang="en-US" sz="3200" dirty="0" smtClean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59375" y="3357245"/>
            <a:ext cx="269494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524000" y="-26987"/>
            <a:ext cx="9144000" cy="6884988"/>
          </a:xfrm>
          <a:prstGeom prst="rect">
            <a:avLst/>
          </a:prstGeom>
          <a:solidFill>
            <a:srgbClr val="C9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5" name="Freeform 11"/>
          <p:cNvSpPr/>
          <p:nvPr/>
        </p:nvSpPr>
        <p:spPr>
          <a:xfrm>
            <a:off x="4348163" y="3560763"/>
            <a:ext cx="963612" cy="1992312"/>
          </a:xfrm>
          <a:custGeom>
            <a:avLst/>
            <a:gdLst/>
            <a:ahLst/>
            <a:cxnLst>
              <a:cxn ang="0">
                <a:pos x="0" y="28575"/>
              </a:cxn>
              <a:cxn ang="0">
                <a:pos x="66675" y="0"/>
              </a:cxn>
              <a:cxn ang="0">
                <a:pos x="963613" y="1965325"/>
              </a:cxn>
              <a:cxn ang="0">
                <a:pos x="898525" y="1992313"/>
              </a:cxn>
              <a:cxn ang="0">
                <a:pos x="0" y="28575"/>
              </a:cxn>
              <a:cxn ang="0">
                <a:pos x="0" y="28575"/>
              </a:cxn>
            </a:cxnLst>
            <a:pathLst>
              <a:path w="607" h="1255">
                <a:moveTo>
                  <a:pt x="0" y="18"/>
                </a:moveTo>
                <a:lnTo>
                  <a:pt x="42" y="0"/>
                </a:lnTo>
                <a:lnTo>
                  <a:pt x="607" y="1238"/>
                </a:lnTo>
                <a:lnTo>
                  <a:pt x="566" y="1255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6" name="Freeform 12"/>
          <p:cNvSpPr/>
          <p:nvPr/>
        </p:nvSpPr>
        <p:spPr>
          <a:xfrm>
            <a:off x="6672263" y="3514725"/>
            <a:ext cx="925512" cy="2038350"/>
          </a:xfrm>
          <a:custGeom>
            <a:avLst/>
            <a:gdLst/>
            <a:ahLst/>
            <a:cxnLst>
              <a:cxn ang="0">
                <a:pos x="0" y="2011363"/>
              </a:cxn>
              <a:cxn ang="0">
                <a:pos x="858838" y="0"/>
              </a:cxn>
              <a:cxn ang="0">
                <a:pos x="925513" y="26988"/>
              </a:cxn>
              <a:cxn ang="0">
                <a:pos x="65088" y="2038350"/>
              </a:cxn>
              <a:cxn ang="0">
                <a:pos x="0" y="2011363"/>
              </a:cxn>
              <a:cxn ang="0">
                <a:pos x="0" y="2011363"/>
              </a:cxn>
            </a:cxnLst>
            <a:pathLst>
              <a:path w="583" h="1284">
                <a:moveTo>
                  <a:pt x="0" y="1267"/>
                </a:moveTo>
                <a:lnTo>
                  <a:pt x="541" y="0"/>
                </a:lnTo>
                <a:lnTo>
                  <a:pt x="583" y="17"/>
                </a:lnTo>
                <a:lnTo>
                  <a:pt x="41" y="1284"/>
                </a:lnTo>
                <a:lnTo>
                  <a:pt x="0" y="1267"/>
                </a:lnTo>
                <a:lnTo>
                  <a:pt x="0" y="1267"/>
                </a:ln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7" name="Freeform 13"/>
          <p:cNvSpPr/>
          <p:nvPr/>
        </p:nvSpPr>
        <p:spPr>
          <a:xfrm>
            <a:off x="5407025" y="4344988"/>
            <a:ext cx="311150" cy="1284287"/>
          </a:xfrm>
          <a:custGeom>
            <a:avLst/>
            <a:gdLst/>
            <a:ahLst/>
            <a:cxnLst>
              <a:cxn ang="0">
                <a:pos x="0" y="9525"/>
              </a:cxn>
              <a:cxn ang="0">
                <a:pos x="65088" y="0"/>
              </a:cxn>
              <a:cxn ang="0">
                <a:pos x="311150" y="1274763"/>
              </a:cxn>
              <a:cxn ang="0">
                <a:pos x="234950" y="1284288"/>
              </a:cxn>
              <a:cxn ang="0">
                <a:pos x="0" y="9525"/>
              </a:cxn>
              <a:cxn ang="0">
                <a:pos x="0" y="9525"/>
              </a:cxn>
            </a:cxnLst>
            <a:pathLst>
              <a:path w="196" h="809">
                <a:moveTo>
                  <a:pt x="0" y="6"/>
                </a:moveTo>
                <a:lnTo>
                  <a:pt x="41" y="0"/>
                </a:lnTo>
                <a:lnTo>
                  <a:pt x="196" y="803"/>
                </a:lnTo>
                <a:lnTo>
                  <a:pt x="148" y="809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8" name="Freeform 14"/>
          <p:cNvSpPr/>
          <p:nvPr/>
        </p:nvSpPr>
        <p:spPr>
          <a:xfrm>
            <a:off x="6265863" y="4297363"/>
            <a:ext cx="273050" cy="1331912"/>
          </a:xfrm>
          <a:custGeom>
            <a:avLst/>
            <a:gdLst/>
            <a:ahLst/>
            <a:cxnLst>
              <a:cxn ang="0">
                <a:pos x="0" y="1322388"/>
              </a:cxn>
              <a:cxn ang="0">
                <a:pos x="207963" y="0"/>
              </a:cxn>
              <a:cxn ang="0">
                <a:pos x="273050" y="9525"/>
              </a:cxn>
              <a:cxn ang="0">
                <a:pos x="76200" y="1331913"/>
              </a:cxn>
              <a:cxn ang="0">
                <a:pos x="0" y="1322388"/>
              </a:cxn>
              <a:cxn ang="0">
                <a:pos x="0" y="1322388"/>
              </a:cxn>
            </a:cxnLst>
            <a:pathLst>
              <a:path w="172" h="839">
                <a:moveTo>
                  <a:pt x="0" y="833"/>
                </a:moveTo>
                <a:lnTo>
                  <a:pt x="131" y="0"/>
                </a:lnTo>
                <a:lnTo>
                  <a:pt x="172" y="6"/>
                </a:lnTo>
                <a:lnTo>
                  <a:pt x="48" y="839"/>
                </a:lnTo>
                <a:lnTo>
                  <a:pt x="0" y="833"/>
                </a:lnTo>
                <a:lnTo>
                  <a:pt x="0" y="833"/>
                </a:ln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9" name="Freeform 19"/>
          <p:cNvSpPr/>
          <p:nvPr/>
        </p:nvSpPr>
        <p:spPr>
          <a:xfrm>
            <a:off x="4972050" y="5430838"/>
            <a:ext cx="2124075" cy="1009650"/>
          </a:xfrm>
          <a:custGeom>
            <a:avLst/>
            <a:gdLst/>
            <a:ahLst/>
            <a:cxnLst>
              <a:cxn ang="0">
                <a:pos x="169926" y="198156"/>
              </a:cxn>
              <a:cxn ang="0">
                <a:pos x="339852" y="877546"/>
              </a:cxn>
              <a:cxn ang="0">
                <a:pos x="1689820" y="896418"/>
              </a:cxn>
              <a:cxn ang="0">
                <a:pos x="1859746" y="179284"/>
              </a:cxn>
              <a:cxn ang="0">
                <a:pos x="169926" y="198156"/>
              </a:cxn>
            </a:cxnLst>
            <a:pathLst>
              <a:path w="225" h="107">
                <a:moveTo>
                  <a:pt x="18" y="21"/>
                </a:moveTo>
                <a:cubicBezTo>
                  <a:pt x="18" y="21"/>
                  <a:pt x="0" y="91"/>
                  <a:pt x="36" y="93"/>
                </a:cubicBezTo>
                <a:cubicBezTo>
                  <a:pt x="36" y="93"/>
                  <a:pt x="131" y="107"/>
                  <a:pt x="179" y="95"/>
                </a:cubicBezTo>
                <a:cubicBezTo>
                  <a:pt x="179" y="95"/>
                  <a:pt x="225" y="93"/>
                  <a:pt x="197" y="19"/>
                </a:cubicBezTo>
                <a:cubicBezTo>
                  <a:pt x="197" y="19"/>
                  <a:pt x="30" y="0"/>
                  <a:pt x="18" y="21"/>
                </a:cubicBez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0" name="Freeform 20"/>
          <p:cNvSpPr/>
          <p:nvPr/>
        </p:nvSpPr>
        <p:spPr>
          <a:xfrm>
            <a:off x="5010150" y="5430838"/>
            <a:ext cx="1935163" cy="320675"/>
          </a:xfrm>
          <a:custGeom>
            <a:avLst/>
            <a:gdLst/>
            <a:ahLst/>
            <a:cxnLst>
              <a:cxn ang="0">
                <a:pos x="226556" y="18863"/>
              </a:cxn>
              <a:cxn ang="0">
                <a:pos x="1821885" y="132043"/>
              </a:cxn>
              <a:cxn ang="0">
                <a:pos x="1736927" y="292380"/>
              </a:cxn>
              <a:cxn ang="0">
                <a:pos x="217116" y="216927"/>
              </a:cxn>
              <a:cxn ang="0">
                <a:pos x="226556" y="18863"/>
              </a:cxn>
            </a:cxnLst>
            <a:pathLst>
              <a:path w="205" h="34">
                <a:moveTo>
                  <a:pt x="24" y="2"/>
                </a:moveTo>
                <a:cubicBezTo>
                  <a:pt x="24" y="2"/>
                  <a:pt x="181" y="0"/>
                  <a:pt x="193" y="14"/>
                </a:cubicBezTo>
                <a:cubicBezTo>
                  <a:pt x="205" y="28"/>
                  <a:pt x="199" y="29"/>
                  <a:pt x="184" y="31"/>
                </a:cubicBezTo>
                <a:cubicBezTo>
                  <a:pt x="160" y="34"/>
                  <a:pt x="23" y="23"/>
                  <a:pt x="23" y="23"/>
                </a:cubicBezTo>
                <a:cubicBezTo>
                  <a:pt x="23" y="23"/>
                  <a:pt x="0" y="23"/>
                  <a:pt x="24" y="2"/>
                </a:cubicBezTo>
                <a:close/>
              </a:path>
            </a:pathLst>
          </a:custGeom>
          <a:solidFill>
            <a:srgbClr val="C9F1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1" name="Freeform 21"/>
          <p:cNvSpPr>
            <a:spLocks noEditPoints="1"/>
          </p:cNvSpPr>
          <p:nvPr/>
        </p:nvSpPr>
        <p:spPr>
          <a:xfrm>
            <a:off x="5113338" y="5421313"/>
            <a:ext cx="1803400" cy="330200"/>
          </a:xfrm>
          <a:custGeom>
            <a:avLst/>
            <a:gdLst/>
            <a:ahLst/>
            <a:cxnLst>
              <a:cxn ang="0">
                <a:pos x="113303" y="245291"/>
              </a:cxn>
              <a:cxn ang="0">
                <a:pos x="56651" y="245291"/>
              </a:cxn>
              <a:cxn ang="0">
                <a:pos x="0" y="169817"/>
              </a:cxn>
              <a:cxn ang="0">
                <a:pos x="113303" y="9434"/>
              </a:cxn>
              <a:cxn ang="0">
                <a:pos x="113303" y="0"/>
              </a:cxn>
              <a:cxn ang="0">
                <a:pos x="122745" y="0"/>
              </a:cxn>
              <a:cxn ang="0">
                <a:pos x="283257" y="0"/>
              </a:cxn>
              <a:cxn ang="0">
                <a:pos x="1510702" y="56606"/>
              </a:cxn>
              <a:cxn ang="0">
                <a:pos x="1737307" y="122646"/>
              </a:cxn>
              <a:cxn ang="0">
                <a:pos x="1803400" y="245291"/>
              </a:cxn>
              <a:cxn ang="0">
                <a:pos x="1746749" y="311331"/>
              </a:cxn>
              <a:cxn ang="0">
                <a:pos x="1633446" y="330200"/>
              </a:cxn>
              <a:cxn ang="0">
                <a:pos x="1520143" y="330200"/>
              </a:cxn>
              <a:cxn ang="0">
                <a:pos x="113303" y="245291"/>
              </a:cxn>
              <a:cxn ang="0">
                <a:pos x="47209" y="169817"/>
              </a:cxn>
              <a:cxn ang="0">
                <a:pos x="47209" y="169817"/>
              </a:cxn>
              <a:cxn ang="0">
                <a:pos x="75535" y="188686"/>
              </a:cxn>
              <a:cxn ang="0">
                <a:pos x="113303" y="198120"/>
              </a:cxn>
              <a:cxn ang="0">
                <a:pos x="1520143" y="283029"/>
              </a:cxn>
              <a:cxn ang="0">
                <a:pos x="1633446" y="273594"/>
              </a:cxn>
              <a:cxn ang="0">
                <a:pos x="1727865" y="254726"/>
              </a:cxn>
              <a:cxn ang="0">
                <a:pos x="1756191" y="245291"/>
              </a:cxn>
              <a:cxn ang="0">
                <a:pos x="1699539" y="160383"/>
              </a:cxn>
              <a:cxn ang="0">
                <a:pos x="1501260" y="103777"/>
              </a:cxn>
              <a:cxn ang="0">
                <a:pos x="1104701" y="75474"/>
              </a:cxn>
              <a:cxn ang="0">
                <a:pos x="283257" y="56606"/>
              </a:cxn>
              <a:cxn ang="0">
                <a:pos x="132186" y="56606"/>
              </a:cxn>
              <a:cxn ang="0">
                <a:pos x="47209" y="169817"/>
              </a:cxn>
            </a:cxnLst>
            <a:pathLst>
              <a:path w="191" h="35">
                <a:moveTo>
                  <a:pt x="12" y="26"/>
                </a:moveTo>
                <a:cubicBezTo>
                  <a:pt x="12" y="26"/>
                  <a:pt x="9" y="26"/>
                  <a:pt x="6" y="26"/>
                </a:cubicBezTo>
                <a:cubicBezTo>
                  <a:pt x="4" y="25"/>
                  <a:pt x="0" y="23"/>
                  <a:pt x="0" y="18"/>
                </a:cubicBezTo>
                <a:cubicBezTo>
                  <a:pt x="0" y="13"/>
                  <a:pt x="3" y="8"/>
                  <a:pt x="12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9" y="0"/>
                  <a:pt x="30" y="0"/>
                </a:cubicBezTo>
                <a:cubicBezTo>
                  <a:pt x="60" y="0"/>
                  <a:pt x="125" y="1"/>
                  <a:pt x="160" y="6"/>
                </a:cubicBezTo>
                <a:cubicBezTo>
                  <a:pt x="172" y="7"/>
                  <a:pt x="180" y="9"/>
                  <a:pt x="184" y="13"/>
                </a:cubicBezTo>
                <a:cubicBezTo>
                  <a:pt x="188" y="18"/>
                  <a:pt x="190" y="22"/>
                  <a:pt x="191" y="26"/>
                </a:cubicBezTo>
                <a:cubicBezTo>
                  <a:pt x="191" y="30"/>
                  <a:pt x="188" y="32"/>
                  <a:pt x="185" y="33"/>
                </a:cubicBezTo>
                <a:cubicBezTo>
                  <a:pt x="182" y="34"/>
                  <a:pt x="178" y="34"/>
                  <a:pt x="173" y="35"/>
                </a:cubicBezTo>
                <a:cubicBezTo>
                  <a:pt x="170" y="35"/>
                  <a:pt x="166" y="35"/>
                  <a:pt x="161" y="35"/>
                </a:cubicBezTo>
                <a:cubicBezTo>
                  <a:pt x="121" y="35"/>
                  <a:pt x="12" y="26"/>
                  <a:pt x="12" y="26"/>
                </a:cubicBezTo>
                <a:close/>
                <a:moveTo>
                  <a:pt x="5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9"/>
                  <a:pt x="8" y="20"/>
                </a:cubicBezTo>
                <a:cubicBezTo>
                  <a:pt x="10" y="21"/>
                  <a:pt x="12" y="21"/>
                  <a:pt x="12" y="21"/>
                </a:cubicBezTo>
                <a:cubicBezTo>
                  <a:pt x="12" y="21"/>
                  <a:pt x="121" y="30"/>
                  <a:pt x="161" y="30"/>
                </a:cubicBezTo>
                <a:cubicBezTo>
                  <a:pt x="166" y="30"/>
                  <a:pt x="170" y="30"/>
                  <a:pt x="173" y="29"/>
                </a:cubicBezTo>
                <a:cubicBezTo>
                  <a:pt x="177" y="29"/>
                  <a:pt x="181" y="28"/>
                  <a:pt x="183" y="27"/>
                </a:cubicBezTo>
                <a:cubicBezTo>
                  <a:pt x="186" y="26"/>
                  <a:pt x="186" y="26"/>
                  <a:pt x="186" y="26"/>
                </a:cubicBezTo>
                <a:cubicBezTo>
                  <a:pt x="186" y="25"/>
                  <a:pt x="184" y="22"/>
                  <a:pt x="180" y="17"/>
                </a:cubicBezTo>
                <a:cubicBezTo>
                  <a:pt x="179" y="15"/>
                  <a:pt x="171" y="13"/>
                  <a:pt x="159" y="11"/>
                </a:cubicBezTo>
                <a:cubicBezTo>
                  <a:pt x="148" y="10"/>
                  <a:pt x="133" y="8"/>
                  <a:pt x="117" y="8"/>
                </a:cubicBezTo>
                <a:cubicBezTo>
                  <a:pt x="85" y="6"/>
                  <a:pt x="50" y="6"/>
                  <a:pt x="30" y="6"/>
                </a:cubicBezTo>
                <a:cubicBezTo>
                  <a:pt x="22" y="6"/>
                  <a:pt x="16" y="6"/>
                  <a:pt x="14" y="6"/>
                </a:cubicBezTo>
                <a:cubicBezTo>
                  <a:pt x="6" y="12"/>
                  <a:pt x="5" y="17"/>
                  <a:pt x="5" y="18"/>
                </a:cubicBezTo>
                <a:close/>
              </a:path>
            </a:pathLst>
          </a:custGeom>
          <a:solidFill>
            <a:srgbClr val="FF7D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" name="Freeform 35"/>
          <p:cNvSpPr/>
          <p:nvPr/>
        </p:nvSpPr>
        <p:spPr bwMode="auto">
          <a:xfrm>
            <a:off x="3821113" y="1374775"/>
            <a:ext cx="4192588" cy="3540125"/>
          </a:xfrm>
          <a:custGeom>
            <a:avLst/>
            <a:gdLst>
              <a:gd name="T0" fmla="*/ 169 w 639"/>
              <a:gd name="T1" fmla="*/ 413 h 539"/>
              <a:gd name="T2" fmla="*/ 67 w 639"/>
              <a:gd name="T3" fmla="*/ 327 h 539"/>
              <a:gd name="T4" fmla="*/ 4 w 639"/>
              <a:gd name="T5" fmla="*/ 165 h 539"/>
              <a:gd name="T6" fmla="*/ 73 w 639"/>
              <a:gd name="T7" fmla="*/ 33 h 539"/>
              <a:gd name="T8" fmla="*/ 167 w 639"/>
              <a:gd name="T9" fmla="*/ 0 h 539"/>
              <a:gd name="T10" fmla="*/ 322 w 639"/>
              <a:gd name="T11" fmla="*/ 113 h 539"/>
              <a:gd name="T12" fmla="*/ 474 w 639"/>
              <a:gd name="T13" fmla="*/ 8 h 539"/>
              <a:gd name="T14" fmla="*/ 574 w 639"/>
              <a:gd name="T15" fmla="*/ 46 h 539"/>
              <a:gd name="T16" fmla="*/ 637 w 639"/>
              <a:gd name="T17" fmla="*/ 182 h 539"/>
              <a:gd name="T18" fmla="*/ 568 w 639"/>
              <a:gd name="T19" fmla="*/ 339 h 539"/>
              <a:gd name="T20" fmla="*/ 463 w 639"/>
              <a:gd name="T21" fmla="*/ 420 h 539"/>
              <a:gd name="T22" fmla="*/ 315 w 639"/>
              <a:gd name="T23" fmla="*/ 539 h 539"/>
              <a:gd name="T24" fmla="*/ 169 w 639"/>
              <a:gd name="T25" fmla="*/ 413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9" h="539">
                <a:moveTo>
                  <a:pt x="169" y="413"/>
                </a:moveTo>
                <a:cubicBezTo>
                  <a:pt x="136" y="388"/>
                  <a:pt x="101" y="363"/>
                  <a:pt x="67" y="327"/>
                </a:cubicBezTo>
                <a:cubicBezTo>
                  <a:pt x="23" y="281"/>
                  <a:pt x="0" y="223"/>
                  <a:pt x="4" y="165"/>
                </a:cubicBezTo>
                <a:cubicBezTo>
                  <a:pt x="8" y="112"/>
                  <a:pt x="33" y="64"/>
                  <a:pt x="73" y="33"/>
                </a:cubicBezTo>
                <a:cubicBezTo>
                  <a:pt x="101" y="11"/>
                  <a:pt x="134" y="0"/>
                  <a:pt x="167" y="0"/>
                </a:cubicBezTo>
                <a:cubicBezTo>
                  <a:pt x="237" y="0"/>
                  <a:pt x="297" y="46"/>
                  <a:pt x="322" y="113"/>
                </a:cubicBezTo>
                <a:cubicBezTo>
                  <a:pt x="348" y="50"/>
                  <a:pt x="407" y="8"/>
                  <a:pt x="474" y="8"/>
                </a:cubicBezTo>
                <a:cubicBezTo>
                  <a:pt x="510" y="8"/>
                  <a:pt x="545" y="21"/>
                  <a:pt x="574" y="46"/>
                </a:cubicBezTo>
                <a:cubicBezTo>
                  <a:pt x="613" y="79"/>
                  <a:pt x="636" y="129"/>
                  <a:pt x="637" y="182"/>
                </a:cubicBezTo>
                <a:cubicBezTo>
                  <a:pt x="639" y="239"/>
                  <a:pt x="614" y="295"/>
                  <a:pt x="568" y="339"/>
                </a:cubicBezTo>
                <a:cubicBezTo>
                  <a:pt x="532" y="373"/>
                  <a:pt x="497" y="397"/>
                  <a:pt x="463" y="420"/>
                </a:cubicBezTo>
                <a:cubicBezTo>
                  <a:pt x="412" y="454"/>
                  <a:pt x="315" y="539"/>
                  <a:pt x="315" y="539"/>
                </a:cubicBezTo>
                <a:cubicBezTo>
                  <a:pt x="315" y="539"/>
                  <a:pt x="219" y="450"/>
                  <a:pt x="169" y="413"/>
                </a:cubicBezTo>
                <a:close/>
              </a:path>
            </a:pathLst>
          </a:custGeom>
          <a:solidFill>
            <a:srgbClr val="FF7D9C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25400" dist="127000" dir="5400000" algn="t" rotWithShape="0">
                  <a:prstClr val="black">
                    <a:alpha val="26000"/>
                  </a:prstClr>
                </a:outerShdw>
              </a:effectLst>
              <a:uLnTx/>
              <a:uFillTx/>
              <a:latin typeface="DarkBox" panose="02000500000000000000" pitchFamily="2" charset="0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3083" name="Freeform 6"/>
          <p:cNvSpPr/>
          <p:nvPr/>
        </p:nvSpPr>
        <p:spPr>
          <a:xfrm>
            <a:off x="8121650" y="3906838"/>
            <a:ext cx="1841500" cy="1057275"/>
          </a:xfrm>
          <a:custGeom>
            <a:avLst/>
            <a:gdLst/>
            <a:ahLst/>
            <a:cxnLst>
              <a:cxn ang="0">
                <a:pos x="604390" y="273759"/>
              </a:cxn>
              <a:cxn ang="0">
                <a:pos x="821592" y="94400"/>
              </a:cxn>
              <a:cxn ang="0">
                <a:pos x="991577" y="198239"/>
              </a:cxn>
              <a:cxn ang="0">
                <a:pos x="1255997" y="56640"/>
              </a:cxn>
              <a:cxn ang="0">
                <a:pos x="1492087" y="368158"/>
              </a:cxn>
              <a:cxn ang="0">
                <a:pos x="1747064" y="481438"/>
              </a:cxn>
              <a:cxn ang="0">
                <a:pos x="1501531" y="764636"/>
              </a:cxn>
              <a:cxn ang="0">
                <a:pos x="1010464" y="859036"/>
              </a:cxn>
              <a:cxn ang="0">
                <a:pos x="755487" y="896796"/>
              </a:cxn>
              <a:cxn ang="0">
                <a:pos x="273864" y="859036"/>
              </a:cxn>
              <a:cxn ang="0">
                <a:pos x="311638" y="519198"/>
              </a:cxn>
              <a:cxn ang="0">
                <a:pos x="604390" y="273759"/>
              </a:cxn>
            </a:cxnLst>
            <a:pathLst>
              <a:path w="195" h="112">
                <a:moveTo>
                  <a:pt x="64" y="29"/>
                </a:moveTo>
                <a:cubicBezTo>
                  <a:pt x="64" y="29"/>
                  <a:pt x="57" y="6"/>
                  <a:pt x="87" y="10"/>
                </a:cubicBezTo>
                <a:cubicBezTo>
                  <a:pt x="87" y="10"/>
                  <a:pt x="101" y="12"/>
                  <a:pt x="105" y="21"/>
                </a:cubicBezTo>
                <a:cubicBezTo>
                  <a:pt x="105" y="21"/>
                  <a:pt x="106" y="0"/>
                  <a:pt x="133" y="6"/>
                </a:cubicBezTo>
                <a:cubicBezTo>
                  <a:pt x="133" y="6"/>
                  <a:pt x="169" y="9"/>
                  <a:pt x="158" y="39"/>
                </a:cubicBezTo>
                <a:cubicBezTo>
                  <a:pt x="158" y="39"/>
                  <a:pt x="175" y="34"/>
                  <a:pt x="185" y="51"/>
                </a:cubicBezTo>
                <a:cubicBezTo>
                  <a:pt x="195" y="68"/>
                  <a:pt x="180" y="82"/>
                  <a:pt x="159" y="81"/>
                </a:cubicBezTo>
                <a:cubicBezTo>
                  <a:pt x="162" y="86"/>
                  <a:pt x="148" y="110"/>
                  <a:pt x="107" y="91"/>
                </a:cubicBezTo>
                <a:cubicBezTo>
                  <a:pt x="107" y="91"/>
                  <a:pt x="103" y="106"/>
                  <a:pt x="80" y="95"/>
                </a:cubicBezTo>
                <a:cubicBezTo>
                  <a:pt x="80" y="95"/>
                  <a:pt x="63" y="112"/>
                  <a:pt x="29" y="91"/>
                </a:cubicBezTo>
                <a:cubicBezTo>
                  <a:pt x="24" y="88"/>
                  <a:pt x="0" y="66"/>
                  <a:pt x="33" y="55"/>
                </a:cubicBezTo>
                <a:cubicBezTo>
                  <a:pt x="33" y="55"/>
                  <a:pt x="18" y="18"/>
                  <a:pt x="64" y="29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4" name="Freeform 7"/>
          <p:cNvSpPr/>
          <p:nvPr/>
        </p:nvSpPr>
        <p:spPr>
          <a:xfrm>
            <a:off x="1524000" y="4194175"/>
            <a:ext cx="1368425" cy="1208088"/>
          </a:xfrm>
          <a:custGeom>
            <a:avLst/>
            <a:gdLst/>
            <a:ahLst/>
            <a:cxnLst>
              <a:cxn ang="0">
                <a:pos x="962616" y="415280"/>
              </a:cxn>
              <a:cxn ang="0">
                <a:pos x="688931" y="56629"/>
              </a:cxn>
              <a:cxn ang="0">
                <a:pos x="377497" y="226517"/>
              </a:cxn>
              <a:cxn ang="0">
                <a:pos x="179311" y="103820"/>
              </a:cxn>
              <a:cxn ang="0">
                <a:pos x="0" y="113258"/>
              </a:cxn>
              <a:cxn ang="0">
                <a:pos x="0" y="1104268"/>
              </a:cxn>
              <a:cxn ang="0">
                <a:pos x="94374" y="1047639"/>
              </a:cxn>
              <a:cxn ang="0">
                <a:pos x="405809" y="1000448"/>
              </a:cxn>
              <a:cxn ang="0">
                <a:pos x="972054" y="887190"/>
              </a:cxn>
              <a:cxn ang="0">
                <a:pos x="1255176" y="556853"/>
              </a:cxn>
              <a:cxn ang="0">
                <a:pos x="962616" y="415280"/>
              </a:cxn>
            </a:cxnLst>
            <a:pathLst>
              <a:path w="145" h="128">
                <a:moveTo>
                  <a:pt x="102" y="44"/>
                </a:moveTo>
                <a:cubicBezTo>
                  <a:pt x="114" y="10"/>
                  <a:pt x="73" y="6"/>
                  <a:pt x="73" y="6"/>
                </a:cubicBezTo>
                <a:cubicBezTo>
                  <a:pt x="41" y="0"/>
                  <a:pt x="40" y="24"/>
                  <a:pt x="40" y="24"/>
                </a:cubicBezTo>
                <a:cubicBezTo>
                  <a:pt x="35" y="14"/>
                  <a:pt x="19" y="11"/>
                  <a:pt x="19" y="11"/>
                </a:cubicBezTo>
                <a:cubicBezTo>
                  <a:pt x="10" y="9"/>
                  <a:pt x="4" y="10"/>
                  <a:pt x="0" y="12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4"/>
                  <a:pt x="10" y="111"/>
                  <a:pt x="10" y="111"/>
                </a:cubicBezTo>
                <a:cubicBezTo>
                  <a:pt x="37" y="123"/>
                  <a:pt x="43" y="106"/>
                  <a:pt x="43" y="106"/>
                </a:cubicBezTo>
                <a:cubicBezTo>
                  <a:pt x="90" y="128"/>
                  <a:pt x="107" y="100"/>
                  <a:pt x="103" y="94"/>
                </a:cubicBezTo>
                <a:cubicBezTo>
                  <a:pt x="128" y="95"/>
                  <a:pt x="145" y="79"/>
                  <a:pt x="133" y="59"/>
                </a:cubicBezTo>
                <a:cubicBezTo>
                  <a:pt x="122" y="39"/>
                  <a:pt x="102" y="44"/>
                  <a:pt x="102" y="44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5" name="Freeform 8"/>
          <p:cNvSpPr/>
          <p:nvPr/>
        </p:nvSpPr>
        <p:spPr>
          <a:xfrm>
            <a:off x="7299325" y="473075"/>
            <a:ext cx="2068513" cy="1184275"/>
          </a:xfrm>
          <a:custGeom>
            <a:avLst/>
            <a:gdLst/>
            <a:ahLst/>
            <a:cxnLst>
              <a:cxn ang="0">
                <a:pos x="681230" y="302571"/>
              </a:cxn>
              <a:cxn ang="0">
                <a:pos x="925127" y="100857"/>
              </a:cxn>
              <a:cxn ang="0">
                <a:pos x="1118562" y="226928"/>
              </a:cxn>
              <a:cxn ang="0">
                <a:pos x="1412921" y="58833"/>
              </a:cxn>
              <a:cxn ang="0">
                <a:pos x="1673639" y="403427"/>
              </a:cxn>
              <a:cxn ang="0">
                <a:pos x="1959587" y="529498"/>
              </a:cxn>
              <a:cxn ang="0">
                <a:pos x="1682049" y="848878"/>
              </a:cxn>
              <a:cxn ang="0">
                <a:pos x="1143793" y="958140"/>
              </a:cxn>
              <a:cxn ang="0">
                <a:pos x="849435" y="1008569"/>
              </a:cxn>
              <a:cxn ang="0">
                <a:pos x="302769" y="949735"/>
              </a:cxn>
              <a:cxn ang="0">
                <a:pos x="353230" y="579927"/>
              </a:cxn>
              <a:cxn ang="0">
                <a:pos x="681230" y="302571"/>
              </a:cxn>
            </a:cxnLst>
            <a:pathLst>
              <a:path w="246" h="141">
                <a:moveTo>
                  <a:pt x="81" y="36"/>
                </a:moveTo>
                <a:cubicBezTo>
                  <a:pt x="81" y="36"/>
                  <a:pt x="72" y="7"/>
                  <a:pt x="110" y="12"/>
                </a:cubicBezTo>
                <a:cubicBezTo>
                  <a:pt x="110" y="12"/>
                  <a:pt x="128" y="15"/>
                  <a:pt x="133" y="27"/>
                </a:cubicBezTo>
                <a:cubicBezTo>
                  <a:pt x="133" y="27"/>
                  <a:pt x="134" y="0"/>
                  <a:pt x="168" y="7"/>
                </a:cubicBezTo>
                <a:cubicBezTo>
                  <a:pt x="168" y="7"/>
                  <a:pt x="213" y="11"/>
                  <a:pt x="199" y="48"/>
                </a:cubicBezTo>
                <a:cubicBezTo>
                  <a:pt x="199" y="48"/>
                  <a:pt x="221" y="43"/>
                  <a:pt x="233" y="63"/>
                </a:cubicBezTo>
                <a:cubicBezTo>
                  <a:pt x="246" y="85"/>
                  <a:pt x="227" y="102"/>
                  <a:pt x="200" y="101"/>
                </a:cubicBezTo>
                <a:cubicBezTo>
                  <a:pt x="204" y="107"/>
                  <a:pt x="186" y="138"/>
                  <a:pt x="136" y="114"/>
                </a:cubicBezTo>
                <a:cubicBezTo>
                  <a:pt x="136" y="114"/>
                  <a:pt x="130" y="133"/>
                  <a:pt x="101" y="120"/>
                </a:cubicBezTo>
                <a:cubicBezTo>
                  <a:pt x="101" y="120"/>
                  <a:pt x="80" y="141"/>
                  <a:pt x="36" y="113"/>
                </a:cubicBezTo>
                <a:cubicBezTo>
                  <a:pt x="31" y="111"/>
                  <a:pt x="0" y="82"/>
                  <a:pt x="42" y="69"/>
                </a:cubicBezTo>
                <a:cubicBezTo>
                  <a:pt x="42" y="69"/>
                  <a:pt x="23" y="23"/>
                  <a:pt x="81" y="3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6" name="Freeform 9"/>
          <p:cNvSpPr/>
          <p:nvPr/>
        </p:nvSpPr>
        <p:spPr>
          <a:xfrm>
            <a:off x="1885950" y="188913"/>
            <a:ext cx="1889125" cy="1085850"/>
          </a:xfrm>
          <a:custGeom>
            <a:avLst/>
            <a:gdLst/>
            <a:ahLst/>
            <a:cxnLst>
              <a:cxn ang="0">
                <a:pos x="1265714" y="273823"/>
              </a:cxn>
              <a:cxn ang="0">
                <a:pos x="1039019" y="94422"/>
              </a:cxn>
              <a:cxn ang="0">
                <a:pos x="868998" y="207728"/>
              </a:cxn>
              <a:cxn ang="0">
                <a:pos x="595074" y="56653"/>
              </a:cxn>
              <a:cxn ang="0">
                <a:pos x="358934" y="368245"/>
              </a:cxn>
              <a:cxn ang="0">
                <a:pos x="94456" y="490993"/>
              </a:cxn>
              <a:cxn ang="0">
                <a:pos x="349488" y="783700"/>
              </a:cxn>
              <a:cxn ang="0">
                <a:pos x="850106" y="878122"/>
              </a:cxn>
              <a:cxn ang="0">
                <a:pos x="1114584" y="925333"/>
              </a:cxn>
              <a:cxn ang="0">
                <a:pos x="1615202" y="878122"/>
              </a:cxn>
              <a:cxn ang="0">
                <a:pos x="1567974" y="538204"/>
              </a:cxn>
              <a:cxn ang="0">
                <a:pos x="1265714" y="273823"/>
              </a:cxn>
            </a:cxnLst>
            <a:pathLst>
              <a:path w="200" h="115">
                <a:moveTo>
                  <a:pt x="134" y="29"/>
                </a:moveTo>
                <a:cubicBezTo>
                  <a:pt x="134" y="29"/>
                  <a:pt x="142" y="6"/>
                  <a:pt x="110" y="10"/>
                </a:cubicBezTo>
                <a:cubicBezTo>
                  <a:pt x="110" y="10"/>
                  <a:pt x="96" y="13"/>
                  <a:pt x="92" y="22"/>
                </a:cubicBezTo>
                <a:cubicBezTo>
                  <a:pt x="92" y="22"/>
                  <a:pt x="91" y="0"/>
                  <a:pt x="63" y="6"/>
                </a:cubicBezTo>
                <a:cubicBezTo>
                  <a:pt x="63" y="6"/>
                  <a:pt x="27" y="9"/>
                  <a:pt x="38" y="39"/>
                </a:cubicBezTo>
                <a:cubicBezTo>
                  <a:pt x="38" y="39"/>
                  <a:pt x="20" y="35"/>
                  <a:pt x="10" y="52"/>
                </a:cubicBezTo>
                <a:cubicBezTo>
                  <a:pt x="0" y="69"/>
                  <a:pt x="15" y="84"/>
                  <a:pt x="37" y="83"/>
                </a:cubicBezTo>
                <a:cubicBezTo>
                  <a:pt x="34" y="88"/>
                  <a:pt x="48" y="113"/>
                  <a:pt x="90" y="93"/>
                </a:cubicBezTo>
                <a:cubicBezTo>
                  <a:pt x="90" y="93"/>
                  <a:pt x="94" y="108"/>
                  <a:pt x="118" y="98"/>
                </a:cubicBezTo>
                <a:cubicBezTo>
                  <a:pt x="118" y="98"/>
                  <a:pt x="135" y="115"/>
                  <a:pt x="171" y="93"/>
                </a:cubicBezTo>
                <a:cubicBezTo>
                  <a:pt x="175" y="90"/>
                  <a:pt x="200" y="67"/>
                  <a:pt x="166" y="57"/>
                </a:cubicBezTo>
                <a:cubicBezTo>
                  <a:pt x="166" y="57"/>
                  <a:pt x="181" y="19"/>
                  <a:pt x="134" y="29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7" name="Freeform 10"/>
          <p:cNvSpPr/>
          <p:nvPr/>
        </p:nvSpPr>
        <p:spPr>
          <a:xfrm>
            <a:off x="9902825" y="1766888"/>
            <a:ext cx="736600" cy="717550"/>
          </a:xfrm>
          <a:custGeom>
            <a:avLst/>
            <a:gdLst/>
            <a:ahLst/>
            <a:cxnLst>
              <a:cxn ang="0">
                <a:pos x="736600" y="56649"/>
              </a:cxn>
              <a:cxn ang="0">
                <a:pos x="689382" y="56649"/>
              </a:cxn>
              <a:cxn ang="0">
                <a:pos x="576059" y="141622"/>
              </a:cxn>
              <a:cxn ang="0">
                <a:pos x="396631" y="37766"/>
              </a:cxn>
              <a:cxn ang="0">
                <a:pos x="236090" y="245478"/>
              </a:cxn>
              <a:cxn ang="0">
                <a:pos x="56662" y="330451"/>
              </a:cxn>
              <a:cxn ang="0">
                <a:pos x="226646" y="519280"/>
              </a:cxn>
              <a:cxn ang="0">
                <a:pos x="566615" y="585370"/>
              </a:cxn>
              <a:cxn ang="0">
                <a:pos x="736600" y="623136"/>
              </a:cxn>
              <a:cxn ang="0">
                <a:pos x="736600" y="56649"/>
              </a:cxn>
            </a:cxnLst>
            <a:pathLst>
              <a:path w="78" h="76">
                <a:moveTo>
                  <a:pt x="78" y="6"/>
                </a:moveTo>
                <a:cubicBezTo>
                  <a:pt x="76" y="6"/>
                  <a:pt x="75" y="6"/>
                  <a:pt x="73" y="6"/>
                </a:cubicBezTo>
                <a:cubicBezTo>
                  <a:pt x="73" y="6"/>
                  <a:pt x="64" y="8"/>
                  <a:pt x="61" y="15"/>
                </a:cubicBezTo>
                <a:cubicBezTo>
                  <a:pt x="61" y="15"/>
                  <a:pt x="60" y="0"/>
                  <a:pt x="42" y="4"/>
                </a:cubicBezTo>
                <a:cubicBezTo>
                  <a:pt x="42" y="4"/>
                  <a:pt x="18" y="6"/>
                  <a:pt x="25" y="26"/>
                </a:cubicBezTo>
                <a:cubicBezTo>
                  <a:pt x="25" y="26"/>
                  <a:pt x="13" y="23"/>
                  <a:pt x="6" y="35"/>
                </a:cubicBezTo>
                <a:cubicBezTo>
                  <a:pt x="0" y="46"/>
                  <a:pt x="9" y="56"/>
                  <a:pt x="24" y="55"/>
                </a:cubicBezTo>
                <a:cubicBezTo>
                  <a:pt x="22" y="59"/>
                  <a:pt x="32" y="76"/>
                  <a:pt x="60" y="62"/>
                </a:cubicBezTo>
                <a:cubicBezTo>
                  <a:pt x="60" y="62"/>
                  <a:pt x="63" y="72"/>
                  <a:pt x="78" y="66"/>
                </a:cubicBezTo>
                <a:lnTo>
                  <a:pt x="78" y="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524375" y="2457450"/>
            <a:ext cx="2786063" cy="1397000"/>
          </a:xfrm>
          <a:custGeom>
            <a:avLst/>
            <a:gdLst/>
            <a:ahLst/>
            <a:cxnLst/>
            <a:rect l="l" t="t" r="r" b="b"/>
            <a:pathLst>
              <a:path w="2785244" h="1395934">
                <a:moveTo>
                  <a:pt x="2035820" y="1385218"/>
                </a:moveTo>
                <a:lnTo>
                  <a:pt x="2035820" y="1387227"/>
                </a:lnTo>
                <a:lnTo>
                  <a:pt x="2037159" y="1387227"/>
                </a:lnTo>
                <a:lnTo>
                  <a:pt x="2037159" y="1385218"/>
                </a:lnTo>
                <a:close/>
                <a:moveTo>
                  <a:pt x="967234" y="1381869"/>
                </a:moveTo>
                <a:lnTo>
                  <a:pt x="967904" y="1383209"/>
                </a:lnTo>
                <a:lnTo>
                  <a:pt x="967904" y="1383878"/>
                </a:lnTo>
                <a:lnTo>
                  <a:pt x="967234" y="1383878"/>
                </a:lnTo>
                <a:cubicBezTo>
                  <a:pt x="966341" y="1383878"/>
                  <a:pt x="965894" y="1383432"/>
                  <a:pt x="965894" y="1382539"/>
                </a:cubicBezTo>
                <a:close/>
                <a:moveTo>
                  <a:pt x="914995" y="1380195"/>
                </a:moveTo>
                <a:lnTo>
                  <a:pt x="914995" y="1381869"/>
                </a:lnTo>
                <a:lnTo>
                  <a:pt x="921692" y="1381869"/>
                </a:lnTo>
                <a:lnTo>
                  <a:pt x="921692" y="1380195"/>
                </a:lnTo>
                <a:close/>
                <a:moveTo>
                  <a:pt x="2035820" y="1379190"/>
                </a:moveTo>
                <a:lnTo>
                  <a:pt x="2035820" y="1381200"/>
                </a:lnTo>
                <a:lnTo>
                  <a:pt x="2037159" y="1381200"/>
                </a:lnTo>
                <a:lnTo>
                  <a:pt x="2037159" y="1379190"/>
                </a:lnTo>
                <a:close/>
                <a:moveTo>
                  <a:pt x="2061269" y="1377181"/>
                </a:moveTo>
                <a:cubicBezTo>
                  <a:pt x="2061269" y="1378521"/>
                  <a:pt x="2060823" y="1379190"/>
                  <a:pt x="2059930" y="1379190"/>
                </a:cubicBezTo>
                <a:lnTo>
                  <a:pt x="2059930" y="1383209"/>
                </a:lnTo>
                <a:lnTo>
                  <a:pt x="2061269" y="1383209"/>
                </a:lnTo>
                <a:lnTo>
                  <a:pt x="2061269" y="1379190"/>
                </a:lnTo>
                <a:lnTo>
                  <a:pt x="2062609" y="1379190"/>
                </a:lnTo>
                <a:lnTo>
                  <a:pt x="2062609" y="1377181"/>
                </a:lnTo>
                <a:close/>
                <a:moveTo>
                  <a:pt x="1953443" y="1375507"/>
                </a:moveTo>
                <a:lnTo>
                  <a:pt x="1954783" y="1375507"/>
                </a:lnTo>
                <a:lnTo>
                  <a:pt x="1954783" y="1377181"/>
                </a:lnTo>
                <a:cubicBezTo>
                  <a:pt x="1953890" y="1377181"/>
                  <a:pt x="1953443" y="1376735"/>
                  <a:pt x="1953443" y="1375842"/>
                </a:cubicBezTo>
                <a:close/>
                <a:moveTo>
                  <a:pt x="941115" y="1373163"/>
                </a:moveTo>
                <a:lnTo>
                  <a:pt x="941115" y="1375172"/>
                </a:lnTo>
                <a:lnTo>
                  <a:pt x="946472" y="1375172"/>
                </a:lnTo>
                <a:lnTo>
                  <a:pt x="946472" y="1373163"/>
                </a:lnTo>
                <a:close/>
                <a:moveTo>
                  <a:pt x="1927324" y="1370819"/>
                </a:moveTo>
                <a:lnTo>
                  <a:pt x="1927324" y="1373163"/>
                </a:lnTo>
                <a:lnTo>
                  <a:pt x="1928663" y="1373163"/>
                </a:lnTo>
                <a:lnTo>
                  <a:pt x="1928663" y="1370819"/>
                </a:lnTo>
                <a:close/>
                <a:moveTo>
                  <a:pt x="2064618" y="1369144"/>
                </a:moveTo>
                <a:lnTo>
                  <a:pt x="2065957" y="1369144"/>
                </a:lnTo>
                <a:lnTo>
                  <a:pt x="2065957" y="1369479"/>
                </a:lnTo>
                <a:cubicBezTo>
                  <a:pt x="2065957" y="1370372"/>
                  <a:pt x="2065511" y="1370819"/>
                  <a:pt x="2064618" y="1370819"/>
                </a:cubicBezTo>
                <a:close/>
                <a:moveTo>
                  <a:pt x="1978893" y="1368475"/>
                </a:moveTo>
                <a:lnTo>
                  <a:pt x="1978893" y="1370819"/>
                </a:lnTo>
                <a:lnTo>
                  <a:pt x="1980902" y="1370819"/>
                </a:lnTo>
                <a:lnTo>
                  <a:pt x="1980902" y="1368475"/>
                </a:lnTo>
                <a:close/>
                <a:moveTo>
                  <a:pt x="1555402" y="1368475"/>
                </a:moveTo>
                <a:cubicBezTo>
                  <a:pt x="1555402" y="1370707"/>
                  <a:pt x="1554733" y="1371823"/>
                  <a:pt x="1553393" y="1371823"/>
                </a:cubicBezTo>
                <a:lnTo>
                  <a:pt x="1553393" y="1374167"/>
                </a:lnTo>
                <a:lnTo>
                  <a:pt x="1560090" y="1374167"/>
                </a:lnTo>
                <a:lnTo>
                  <a:pt x="1560090" y="1371823"/>
                </a:lnTo>
                <a:cubicBezTo>
                  <a:pt x="1558751" y="1371823"/>
                  <a:pt x="1558081" y="1370707"/>
                  <a:pt x="1558081" y="1368475"/>
                </a:cubicBezTo>
                <a:close/>
                <a:moveTo>
                  <a:pt x="967234" y="1368140"/>
                </a:moveTo>
                <a:lnTo>
                  <a:pt x="967904" y="1368140"/>
                </a:lnTo>
                <a:lnTo>
                  <a:pt x="967904" y="1371823"/>
                </a:lnTo>
                <a:cubicBezTo>
                  <a:pt x="967904" y="1372716"/>
                  <a:pt x="967457" y="1373163"/>
                  <a:pt x="966564" y="1373163"/>
                </a:cubicBezTo>
                <a:lnTo>
                  <a:pt x="965894" y="1371823"/>
                </a:lnTo>
                <a:lnTo>
                  <a:pt x="965894" y="1369479"/>
                </a:lnTo>
                <a:cubicBezTo>
                  <a:pt x="966118" y="1368586"/>
                  <a:pt x="966564" y="1368140"/>
                  <a:pt x="967234" y="1368140"/>
                </a:cubicBezTo>
                <a:close/>
                <a:moveTo>
                  <a:pt x="2040508" y="1366800"/>
                </a:moveTo>
                <a:cubicBezTo>
                  <a:pt x="2040508" y="1367917"/>
                  <a:pt x="2040061" y="1368475"/>
                  <a:pt x="2039168" y="1368475"/>
                </a:cubicBezTo>
                <a:lnTo>
                  <a:pt x="2033810" y="1368475"/>
                </a:lnTo>
                <a:lnTo>
                  <a:pt x="2033810" y="1374837"/>
                </a:lnTo>
                <a:cubicBezTo>
                  <a:pt x="2035150" y="1374837"/>
                  <a:pt x="2035820" y="1375618"/>
                  <a:pt x="2035820" y="1377181"/>
                </a:cubicBezTo>
                <a:lnTo>
                  <a:pt x="2037159" y="1377181"/>
                </a:lnTo>
                <a:cubicBezTo>
                  <a:pt x="2037159" y="1375842"/>
                  <a:pt x="2038498" y="1373944"/>
                  <a:pt x="2041177" y="1371488"/>
                </a:cubicBezTo>
                <a:lnTo>
                  <a:pt x="2041847" y="1370149"/>
                </a:lnTo>
                <a:lnTo>
                  <a:pt x="2041847" y="1366800"/>
                </a:lnTo>
                <a:close/>
                <a:moveTo>
                  <a:pt x="919683" y="1366466"/>
                </a:moveTo>
                <a:lnTo>
                  <a:pt x="919683" y="1368140"/>
                </a:lnTo>
                <a:lnTo>
                  <a:pt x="921692" y="1368140"/>
                </a:lnTo>
                <a:lnTo>
                  <a:pt x="921692" y="1366466"/>
                </a:lnTo>
                <a:close/>
                <a:moveTo>
                  <a:pt x="1625054" y="1365126"/>
                </a:moveTo>
                <a:lnTo>
                  <a:pt x="1625054" y="1368475"/>
                </a:lnTo>
                <a:lnTo>
                  <a:pt x="1627063" y="1368475"/>
                </a:lnTo>
                <a:lnTo>
                  <a:pt x="1627063" y="1365126"/>
                </a:lnTo>
                <a:close/>
                <a:moveTo>
                  <a:pt x="2048544" y="1364456"/>
                </a:moveTo>
                <a:lnTo>
                  <a:pt x="2048544" y="1368475"/>
                </a:lnTo>
                <a:lnTo>
                  <a:pt x="2049884" y="1368475"/>
                </a:lnTo>
                <a:cubicBezTo>
                  <a:pt x="2049884" y="1367359"/>
                  <a:pt x="2050554" y="1366800"/>
                  <a:pt x="2051893" y="1366800"/>
                </a:cubicBezTo>
                <a:lnTo>
                  <a:pt x="2051893" y="1364456"/>
                </a:lnTo>
                <a:close/>
                <a:moveTo>
                  <a:pt x="987326" y="1363787"/>
                </a:moveTo>
                <a:lnTo>
                  <a:pt x="987326" y="1370819"/>
                </a:lnTo>
                <a:lnTo>
                  <a:pt x="982638" y="1370819"/>
                </a:lnTo>
                <a:lnTo>
                  <a:pt x="982638" y="1373163"/>
                </a:lnTo>
                <a:lnTo>
                  <a:pt x="987326" y="1373163"/>
                </a:lnTo>
                <a:cubicBezTo>
                  <a:pt x="987326" y="1371377"/>
                  <a:pt x="988219" y="1370372"/>
                  <a:pt x="990005" y="1370149"/>
                </a:cubicBezTo>
                <a:cubicBezTo>
                  <a:pt x="990005" y="1368810"/>
                  <a:pt x="990674" y="1368140"/>
                  <a:pt x="992014" y="1368140"/>
                </a:cubicBezTo>
                <a:lnTo>
                  <a:pt x="992014" y="1363787"/>
                </a:lnTo>
                <a:close/>
                <a:moveTo>
                  <a:pt x="951160" y="1363787"/>
                </a:moveTo>
                <a:lnTo>
                  <a:pt x="951160" y="1366466"/>
                </a:lnTo>
                <a:lnTo>
                  <a:pt x="953839" y="1366466"/>
                </a:lnTo>
                <a:lnTo>
                  <a:pt x="953839" y="1363787"/>
                </a:lnTo>
                <a:close/>
                <a:moveTo>
                  <a:pt x="2079352" y="1362782"/>
                </a:moveTo>
                <a:lnTo>
                  <a:pt x="2079352" y="1367805"/>
                </a:lnTo>
                <a:cubicBezTo>
                  <a:pt x="2080245" y="1368921"/>
                  <a:pt x="2080691" y="1369926"/>
                  <a:pt x="2080691" y="1370819"/>
                </a:cubicBezTo>
                <a:lnTo>
                  <a:pt x="2082031" y="1370819"/>
                </a:lnTo>
                <a:lnTo>
                  <a:pt x="2082031" y="1362782"/>
                </a:lnTo>
                <a:close/>
                <a:moveTo>
                  <a:pt x="795784" y="1362112"/>
                </a:moveTo>
                <a:lnTo>
                  <a:pt x="795784" y="1363787"/>
                </a:lnTo>
                <a:cubicBezTo>
                  <a:pt x="797570" y="1363787"/>
                  <a:pt x="798463" y="1364233"/>
                  <a:pt x="798463" y="1365126"/>
                </a:cubicBezTo>
                <a:lnTo>
                  <a:pt x="798463" y="1368140"/>
                </a:lnTo>
                <a:lnTo>
                  <a:pt x="793775" y="1368140"/>
                </a:lnTo>
                <a:lnTo>
                  <a:pt x="793775" y="1373163"/>
                </a:lnTo>
                <a:lnTo>
                  <a:pt x="801142" y="1373163"/>
                </a:lnTo>
                <a:lnTo>
                  <a:pt x="801142" y="1370819"/>
                </a:lnTo>
                <a:cubicBezTo>
                  <a:pt x="799356" y="1370819"/>
                  <a:pt x="798463" y="1370372"/>
                  <a:pt x="798463" y="1369479"/>
                </a:cubicBezTo>
                <a:lnTo>
                  <a:pt x="798463" y="1368140"/>
                </a:lnTo>
                <a:lnTo>
                  <a:pt x="801142" y="1368140"/>
                </a:lnTo>
                <a:lnTo>
                  <a:pt x="801142" y="1362112"/>
                </a:lnTo>
                <a:close/>
                <a:moveTo>
                  <a:pt x="1978893" y="1360438"/>
                </a:moveTo>
                <a:lnTo>
                  <a:pt x="1978893" y="1362782"/>
                </a:lnTo>
                <a:lnTo>
                  <a:pt x="1980902" y="1362782"/>
                </a:lnTo>
                <a:lnTo>
                  <a:pt x="1980902" y="1360438"/>
                </a:lnTo>
                <a:close/>
                <a:moveTo>
                  <a:pt x="771674" y="1359433"/>
                </a:moveTo>
                <a:lnTo>
                  <a:pt x="771674" y="1362112"/>
                </a:lnTo>
                <a:lnTo>
                  <a:pt x="774353" y="1362112"/>
                </a:lnTo>
                <a:lnTo>
                  <a:pt x="774353" y="1359433"/>
                </a:lnTo>
                <a:close/>
                <a:moveTo>
                  <a:pt x="2046535" y="1358094"/>
                </a:moveTo>
                <a:lnTo>
                  <a:pt x="2046535" y="1360438"/>
                </a:lnTo>
                <a:lnTo>
                  <a:pt x="2048544" y="1360438"/>
                </a:lnTo>
                <a:lnTo>
                  <a:pt x="2048544" y="1358094"/>
                </a:lnTo>
                <a:close/>
                <a:moveTo>
                  <a:pt x="2038498" y="1358094"/>
                </a:moveTo>
                <a:lnTo>
                  <a:pt x="2038498" y="1360438"/>
                </a:lnTo>
                <a:lnTo>
                  <a:pt x="2040508" y="1360438"/>
                </a:lnTo>
                <a:lnTo>
                  <a:pt x="2040508" y="1358094"/>
                </a:lnTo>
                <a:close/>
                <a:moveTo>
                  <a:pt x="2088728" y="1351732"/>
                </a:moveTo>
                <a:lnTo>
                  <a:pt x="2088728" y="1353741"/>
                </a:lnTo>
                <a:lnTo>
                  <a:pt x="2090067" y="1355415"/>
                </a:lnTo>
                <a:lnTo>
                  <a:pt x="2088728" y="1357089"/>
                </a:lnTo>
                <a:lnTo>
                  <a:pt x="2088728" y="1358094"/>
                </a:lnTo>
                <a:lnTo>
                  <a:pt x="2092077" y="1358094"/>
                </a:lnTo>
                <a:lnTo>
                  <a:pt x="2092077" y="1351732"/>
                </a:lnTo>
                <a:close/>
                <a:moveTo>
                  <a:pt x="2043856" y="1351732"/>
                </a:moveTo>
                <a:lnTo>
                  <a:pt x="2043856" y="1358094"/>
                </a:lnTo>
                <a:lnTo>
                  <a:pt x="2045196" y="1358094"/>
                </a:lnTo>
                <a:lnTo>
                  <a:pt x="2045196" y="1351732"/>
                </a:lnTo>
                <a:close/>
                <a:moveTo>
                  <a:pt x="1492448" y="1350392"/>
                </a:moveTo>
                <a:lnTo>
                  <a:pt x="1492448" y="1357089"/>
                </a:lnTo>
                <a:lnTo>
                  <a:pt x="1494457" y="1357089"/>
                </a:lnTo>
                <a:lnTo>
                  <a:pt x="1494457" y="1350392"/>
                </a:lnTo>
                <a:close/>
                <a:moveTo>
                  <a:pt x="1486421" y="1350392"/>
                </a:moveTo>
                <a:lnTo>
                  <a:pt x="1486421" y="1353741"/>
                </a:lnTo>
                <a:lnTo>
                  <a:pt x="1488430" y="1353741"/>
                </a:lnTo>
                <a:lnTo>
                  <a:pt x="1488430" y="1350392"/>
                </a:lnTo>
                <a:close/>
                <a:moveTo>
                  <a:pt x="2049884" y="1350057"/>
                </a:moveTo>
                <a:cubicBezTo>
                  <a:pt x="2049884" y="1351173"/>
                  <a:pt x="2049437" y="1351732"/>
                  <a:pt x="2048544" y="1351732"/>
                </a:cubicBezTo>
                <a:lnTo>
                  <a:pt x="2048544" y="1354076"/>
                </a:lnTo>
                <a:lnTo>
                  <a:pt x="2049884" y="1354076"/>
                </a:lnTo>
                <a:cubicBezTo>
                  <a:pt x="2049884" y="1352513"/>
                  <a:pt x="2050554" y="1351732"/>
                  <a:pt x="2051893" y="1351732"/>
                </a:cubicBezTo>
                <a:lnTo>
                  <a:pt x="2051893" y="1350057"/>
                </a:lnTo>
                <a:close/>
                <a:moveTo>
                  <a:pt x="1938709" y="1350057"/>
                </a:moveTo>
                <a:lnTo>
                  <a:pt x="1938709" y="1351732"/>
                </a:lnTo>
                <a:lnTo>
                  <a:pt x="1940049" y="1351732"/>
                </a:lnTo>
                <a:lnTo>
                  <a:pt x="1940049" y="1350057"/>
                </a:lnTo>
                <a:close/>
                <a:moveTo>
                  <a:pt x="2053232" y="1348048"/>
                </a:moveTo>
                <a:lnTo>
                  <a:pt x="2053232" y="1350057"/>
                </a:lnTo>
                <a:lnTo>
                  <a:pt x="2054572" y="1350057"/>
                </a:lnTo>
                <a:lnTo>
                  <a:pt x="2054572" y="1348048"/>
                </a:lnTo>
                <a:close/>
                <a:moveTo>
                  <a:pt x="2035820" y="1348048"/>
                </a:moveTo>
                <a:lnTo>
                  <a:pt x="2035820" y="1354076"/>
                </a:lnTo>
                <a:lnTo>
                  <a:pt x="2037159" y="1354076"/>
                </a:lnTo>
                <a:lnTo>
                  <a:pt x="2037159" y="1348048"/>
                </a:lnTo>
                <a:close/>
                <a:moveTo>
                  <a:pt x="1967507" y="1348048"/>
                </a:moveTo>
                <a:lnTo>
                  <a:pt x="1967507" y="1350057"/>
                </a:lnTo>
                <a:lnTo>
                  <a:pt x="1969517" y="1350057"/>
                </a:lnTo>
                <a:lnTo>
                  <a:pt x="1969517" y="1348048"/>
                </a:lnTo>
                <a:close/>
                <a:moveTo>
                  <a:pt x="1964159" y="1348048"/>
                </a:moveTo>
                <a:lnTo>
                  <a:pt x="1964159" y="1350057"/>
                </a:lnTo>
                <a:lnTo>
                  <a:pt x="1966168" y="1350057"/>
                </a:lnTo>
                <a:lnTo>
                  <a:pt x="1966168" y="1348048"/>
                </a:lnTo>
                <a:close/>
                <a:moveTo>
                  <a:pt x="2120875" y="1346039"/>
                </a:moveTo>
                <a:lnTo>
                  <a:pt x="2120875" y="1350057"/>
                </a:lnTo>
                <a:lnTo>
                  <a:pt x="2122884" y="1350057"/>
                </a:lnTo>
                <a:lnTo>
                  <a:pt x="2122884" y="1346039"/>
                </a:lnTo>
                <a:close/>
                <a:moveTo>
                  <a:pt x="1928663" y="1346039"/>
                </a:moveTo>
                <a:lnTo>
                  <a:pt x="1928663" y="1348048"/>
                </a:lnTo>
                <a:lnTo>
                  <a:pt x="1930673" y="1348048"/>
                </a:lnTo>
                <a:lnTo>
                  <a:pt x="1930673" y="1346039"/>
                </a:lnTo>
                <a:close/>
                <a:moveTo>
                  <a:pt x="1619026" y="1344699"/>
                </a:moveTo>
                <a:lnTo>
                  <a:pt x="1619026" y="1348048"/>
                </a:lnTo>
                <a:lnTo>
                  <a:pt x="1621036" y="1348048"/>
                </a:lnTo>
                <a:lnTo>
                  <a:pt x="1621036" y="1344699"/>
                </a:lnTo>
                <a:close/>
                <a:moveTo>
                  <a:pt x="2077343" y="1344030"/>
                </a:moveTo>
                <a:cubicBezTo>
                  <a:pt x="2077343" y="1345816"/>
                  <a:pt x="2076226" y="1346709"/>
                  <a:pt x="2073994" y="1346709"/>
                </a:cubicBezTo>
                <a:lnTo>
                  <a:pt x="2072655" y="1348383"/>
                </a:lnTo>
                <a:lnTo>
                  <a:pt x="2072655" y="1350057"/>
                </a:lnTo>
                <a:cubicBezTo>
                  <a:pt x="2075780" y="1350057"/>
                  <a:pt x="2077343" y="1351397"/>
                  <a:pt x="2077343" y="1354076"/>
                </a:cubicBezTo>
                <a:lnTo>
                  <a:pt x="2079352" y="1354076"/>
                </a:lnTo>
                <a:lnTo>
                  <a:pt x="2079352" y="1344030"/>
                </a:lnTo>
                <a:close/>
                <a:moveTo>
                  <a:pt x="2035820" y="1344030"/>
                </a:moveTo>
                <a:lnTo>
                  <a:pt x="2035820" y="1346039"/>
                </a:lnTo>
                <a:lnTo>
                  <a:pt x="2037159" y="1346039"/>
                </a:lnTo>
                <a:lnTo>
                  <a:pt x="2037159" y="1344030"/>
                </a:lnTo>
                <a:close/>
                <a:moveTo>
                  <a:pt x="805830" y="1344030"/>
                </a:moveTo>
                <a:lnTo>
                  <a:pt x="805830" y="1345704"/>
                </a:lnTo>
                <a:lnTo>
                  <a:pt x="807839" y="1345704"/>
                </a:lnTo>
                <a:lnTo>
                  <a:pt x="807839" y="1344030"/>
                </a:lnTo>
                <a:close/>
                <a:moveTo>
                  <a:pt x="2040508" y="1341686"/>
                </a:moveTo>
                <a:lnTo>
                  <a:pt x="2040508" y="1344030"/>
                </a:lnTo>
                <a:lnTo>
                  <a:pt x="2041847" y="1344030"/>
                </a:lnTo>
                <a:lnTo>
                  <a:pt x="2041847" y="1341686"/>
                </a:lnTo>
                <a:close/>
                <a:moveTo>
                  <a:pt x="1508522" y="1341686"/>
                </a:moveTo>
                <a:lnTo>
                  <a:pt x="1508522" y="1344699"/>
                </a:lnTo>
                <a:lnTo>
                  <a:pt x="1510531" y="1344699"/>
                </a:lnTo>
                <a:lnTo>
                  <a:pt x="1510531" y="1341686"/>
                </a:lnTo>
                <a:close/>
                <a:moveTo>
                  <a:pt x="1473696" y="1339007"/>
                </a:moveTo>
                <a:lnTo>
                  <a:pt x="1474366" y="1340681"/>
                </a:lnTo>
                <a:lnTo>
                  <a:pt x="1474366" y="1343025"/>
                </a:lnTo>
                <a:cubicBezTo>
                  <a:pt x="1474366" y="1344141"/>
                  <a:pt x="1473919" y="1344699"/>
                  <a:pt x="1473026" y="1344699"/>
                </a:cubicBezTo>
                <a:lnTo>
                  <a:pt x="1472356" y="1344699"/>
                </a:lnTo>
                <a:lnTo>
                  <a:pt x="1472356" y="1340681"/>
                </a:lnTo>
                <a:cubicBezTo>
                  <a:pt x="1472580" y="1339565"/>
                  <a:pt x="1473026" y="1339007"/>
                  <a:pt x="1473696" y="1339007"/>
                </a:cubicBezTo>
                <a:close/>
                <a:moveTo>
                  <a:pt x="1923975" y="1337667"/>
                </a:moveTo>
                <a:lnTo>
                  <a:pt x="1923975" y="1340011"/>
                </a:lnTo>
                <a:lnTo>
                  <a:pt x="1925984" y="1340011"/>
                </a:lnTo>
                <a:lnTo>
                  <a:pt x="1925984" y="1337667"/>
                </a:lnTo>
                <a:close/>
                <a:moveTo>
                  <a:pt x="2046535" y="1335993"/>
                </a:moveTo>
                <a:cubicBezTo>
                  <a:pt x="2046535" y="1336439"/>
                  <a:pt x="2046089" y="1337109"/>
                  <a:pt x="2045196" y="1338002"/>
                </a:cubicBezTo>
                <a:lnTo>
                  <a:pt x="2045196" y="1339342"/>
                </a:lnTo>
                <a:lnTo>
                  <a:pt x="2046535" y="1341016"/>
                </a:lnTo>
                <a:lnTo>
                  <a:pt x="2046535" y="1344030"/>
                </a:lnTo>
                <a:lnTo>
                  <a:pt x="2049884" y="1344030"/>
                </a:lnTo>
                <a:lnTo>
                  <a:pt x="2049884" y="1338002"/>
                </a:lnTo>
                <a:cubicBezTo>
                  <a:pt x="2048991" y="1337109"/>
                  <a:pt x="2048544" y="1336439"/>
                  <a:pt x="2048544" y="1335993"/>
                </a:cubicBezTo>
                <a:close/>
                <a:moveTo>
                  <a:pt x="2033810" y="1335993"/>
                </a:moveTo>
                <a:lnTo>
                  <a:pt x="2033810" y="1337667"/>
                </a:lnTo>
                <a:lnTo>
                  <a:pt x="2038498" y="1337667"/>
                </a:lnTo>
                <a:lnTo>
                  <a:pt x="2038498" y="1335993"/>
                </a:lnTo>
                <a:close/>
                <a:moveTo>
                  <a:pt x="1647825" y="1335658"/>
                </a:moveTo>
                <a:lnTo>
                  <a:pt x="1647825" y="1339007"/>
                </a:lnTo>
                <a:lnTo>
                  <a:pt x="1649834" y="1339007"/>
                </a:lnTo>
                <a:lnTo>
                  <a:pt x="1649834" y="1335658"/>
                </a:lnTo>
                <a:close/>
                <a:moveTo>
                  <a:pt x="2029122" y="1333649"/>
                </a:moveTo>
                <a:lnTo>
                  <a:pt x="2029122" y="1337667"/>
                </a:lnTo>
                <a:lnTo>
                  <a:pt x="2030462" y="1337667"/>
                </a:lnTo>
                <a:lnTo>
                  <a:pt x="2030462" y="1333649"/>
                </a:lnTo>
                <a:close/>
                <a:moveTo>
                  <a:pt x="917004" y="1331975"/>
                </a:moveTo>
                <a:lnTo>
                  <a:pt x="917004" y="1334654"/>
                </a:lnTo>
                <a:lnTo>
                  <a:pt x="921692" y="1334654"/>
                </a:lnTo>
                <a:lnTo>
                  <a:pt x="921692" y="1331975"/>
                </a:lnTo>
                <a:close/>
                <a:moveTo>
                  <a:pt x="2120875" y="1331305"/>
                </a:moveTo>
                <a:cubicBezTo>
                  <a:pt x="2120875" y="1332198"/>
                  <a:pt x="2120428" y="1333202"/>
                  <a:pt x="2119535" y="1334319"/>
                </a:cubicBezTo>
                <a:lnTo>
                  <a:pt x="2119535" y="1337667"/>
                </a:lnTo>
                <a:lnTo>
                  <a:pt x="2120875" y="1337667"/>
                </a:lnTo>
                <a:cubicBezTo>
                  <a:pt x="2120875" y="1336551"/>
                  <a:pt x="2121991" y="1335993"/>
                  <a:pt x="2124223" y="1335993"/>
                </a:cubicBezTo>
                <a:lnTo>
                  <a:pt x="2124223" y="1331305"/>
                </a:lnTo>
                <a:close/>
                <a:moveTo>
                  <a:pt x="1962819" y="1331305"/>
                </a:moveTo>
                <a:cubicBezTo>
                  <a:pt x="1962819" y="1332198"/>
                  <a:pt x="1962373" y="1333202"/>
                  <a:pt x="1961480" y="1334319"/>
                </a:cubicBezTo>
                <a:lnTo>
                  <a:pt x="1961480" y="1337667"/>
                </a:lnTo>
                <a:lnTo>
                  <a:pt x="1962819" y="1337667"/>
                </a:lnTo>
                <a:cubicBezTo>
                  <a:pt x="1962819" y="1336998"/>
                  <a:pt x="1963266" y="1336216"/>
                  <a:pt x="1964159" y="1335323"/>
                </a:cubicBezTo>
                <a:lnTo>
                  <a:pt x="1964159" y="1331305"/>
                </a:lnTo>
                <a:close/>
                <a:moveTo>
                  <a:pt x="936426" y="1330300"/>
                </a:moveTo>
                <a:lnTo>
                  <a:pt x="936426" y="1336998"/>
                </a:lnTo>
                <a:cubicBezTo>
                  <a:pt x="938212" y="1336998"/>
                  <a:pt x="939105" y="1337667"/>
                  <a:pt x="939105" y="1339007"/>
                </a:cubicBezTo>
                <a:lnTo>
                  <a:pt x="941115" y="1339007"/>
                </a:lnTo>
                <a:lnTo>
                  <a:pt x="941115" y="1336998"/>
                </a:lnTo>
                <a:lnTo>
                  <a:pt x="939105" y="1336998"/>
                </a:lnTo>
                <a:lnTo>
                  <a:pt x="939105" y="1330300"/>
                </a:lnTo>
                <a:close/>
                <a:moveTo>
                  <a:pt x="2051893" y="1329631"/>
                </a:moveTo>
                <a:lnTo>
                  <a:pt x="2051893" y="1331305"/>
                </a:lnTo>
                <a:lnTo>
                  <a:pt x="2054572" y="1331305"/>
                </a:lnTo>
                <a:lnTo>
                  <a:pt x="2054572" y="1329631"/>
                </a:lnTo>
                <a:close/>
                <a:moveTo>
                  <a:pt x="2069306" y="1324942"/>
                </a:moveTo>
                <a:lnTo>
                  <a:pt x="2069306" y="1328961"/>
                </a:lnTo>
                <a:lnTo>
                  <a:pt x="2067966" y="1328961"/>
                </a:lnTo>
                <a:lnTo>
                  <a:pt x="2067966" y="1326282"/>
                </a:lnTo>
                <a:cubicBezTo>
                  <a:pt x="2068190" y="1325389"/>
                  <a:pt x="2068636" y="1324942"/>
                  <a:pt x="2069306" y="1324942"/>
                </a:cubicBezTo>
                <a:close/>
                <a:moveTo>
                  <a:pt x="2119535" y="1323268"/>
                </a:moveTo>
                <a:lnTo>
                  <a:pt x="2119535" y="1329631"/>
                </a:lnTo>
                <a:lnTo>
                  <a:pt x="2120875" y="1329631"/>
                </a:lnTo>
                <a:lnTo>
                  <a:pt x="2120875" y="1326282"/>
                </a:lnTo>
                <a:cubicBezTo>
                  <a:pt x="2120875" y="1325389"/>
                  <a:pt x="2121545" y="1324942"/>
                  <a:pt x="2122884" y="1324942"/>
                </a:cubicBezTo>
                <a:lnTo>
                  <a:pt x="2122884" y="1323268"/>
                </a:lnTo>
                <a:close/>
                <a:moveTo>
                  <a:pt x="2037159" y="1323268"/>
                </a:moveTo>
                <a:lnTo>
                  <a:pt x="2037159" y="1324942"/>
                </a:lnTo>
                <a:lnTo>
                  <a:pt x="2038498" y="1324942"/>
                </a:lnTo>
                <a:lnTo>
                  <a:pt x="2038498" y="1323268"/>
                </a:lnTo>
                <a:close/>
                <a:moveTo>
                  <a:pt x="1353815" y="1321259"/>
                </a:moveTo>
                <a:lnTo>
                  <a:pt x="1353815" y="1324273"/>
                </a:lnTo>
                <a:lnTo>
                  <a:pt x="1355824" y="1324273"/>
                </a:lnTo>
                <a:lnTo>
                  <a:pt x="1355824" y="1321259"/>
                </a:lnTo>
                <a:close/>
                <a:moveTo>
                  <a:pt x="2082031" y="1320924"/>
                </a:moveTo>
                <a:lnTo>
                  <a:pt x="2082031" y="1327287"/>
                </a:lnTo>
                <a:lnTo>
                  <a:pt x="2079352" y="1327287"/>
                </a:lnTo>
                <a:lnTo>
                  <a:pt x="2079352" y="1329631"/>
                </a:lnTo>
                <a:lnTo>
                  <a:pt x="2082031" y="1329631"/>
                </a:lnTo>
                <a:cubicBezTo>
                  <a:pt x="2082031" y="1328738"/>
                  <a:pt x="2082700" y="1327621"/>
                  <a:pt x="2084040" y="1326282"/>
                </a:cubicBezTo>
                <a:lnTo>
                  <a:pt x="2085379" y="1324273"/>
                </a:lnTo>
                <a:lnTo>
                  <a:pt x="2085379" y="1320924"/>
                </a:lnTo>
                <a:close/>
                <a:moveTo>
                  <a:pt x="2057921" y="1320924"/>
                </a:moveTo>
                <a:lnTo>
                  <a:pt x="2057921" y="1323268"/>
                </a:lnTo>
                <a:lnTo>
                  <a:pt x="2059930" y="1323268"/>
                </a:lnTo>
                <a:lnTo>
                  <a:pt x="2059930" y="1320924"/>
                </a:lnTo>
                <a:close/>
                <a:moveTo>
                  <a:pt x="810518" y="1320924"/>
                </a:moveTo>
                <a:lnTo>
                  <a:pt x="810518" y="1323268"/>
                </a:lnTo>
                <a:lnTo>
                  <a:pt x="815206" y="1323268"/>
                </a:lnTo>
                <a:lnTo>
                  <a:pt x="815206" y="1320924"/>
                </a:lnTo>
                <a:close/>
                <a:moveTo>
                  <a:pt x="1954783" y="1319250"/>
                </a:moveTo>
                <a:lnTo>
                  <a:pt x="1954783" y="1320589"/>
                </a:lnTo>
                <a:lnTo>
                  <a:pt x="1956122" y="1322264"/>
                </a:lnTo>
                <a:lnTo>
                  <a:pt x="1956122" y="1324942"/>
                </a:lnTo>
                <a:lnTo>
                  <a:pt x="1953443" y="1324942"/>
                </a:lnTo>
                <a:lnTo>
                  <a:pt x="1953443" y="1329631"/>
                </a:lnTo>
                <a:lnTo>
                  <a:pt x="1958131" y="1329631"/>
                </a:lnTo>
                <a:lnTo>
                  <a:pt x="1958131" y="1327287"/>
                </a:lnTo>
                <a:cubicBezTo>
                  <a:pt x="1956792" y="1327287"/>
                  <a:pt x="1956122" y="1326952"/>
                  <a:pt x="1956122" y="1326282"/>
                </a:cubicBezTo>
                <a:lnTo>
                  <a:pt x="1956122" y="1324942"/>
                </a:lnTo>
                <a:lnTo>
                  <a:pt x="1958131" y="1324942"/>
                </a:lnTo>
                <a:lnTo>
                  <a:pt x="1958131" y="1319250"/>
                </a:lnTo>
                <a:close/>
                <a:moveTo>
                  <a:pt x="961876" y="1318915"/>
                </a:moveTo>
                <a:lnTo>
                  <a:pt x="963215" y="1318915"/>
                </a:lnTo>
                <a:lnTo>
                  <a:pt x="963215" y="1319585"/>
                </a:lnTo>
                <a:cubicBezTo>
                  <a:pt x="963215" y="1320478"/>
                  <a:pt x="962769" y="1320924"/>
                  <a:pt x="961876" y="1320924"/>
                </a:cubicBezTo>
                <a:lnTo>
                  <a:pt x="960537" y="1320924"/>
                </a:lnTo>
                <a:lnTo>
                  <a:pt x="960537" y="1320254"/>
                </a:lnTo>
                <a:cubicBezTo>
                  <a:pt x="960760" y="1319361"/>
                  <a:pt x="961206" y="1318915"/>
                  <a:pt x="961876" y="1318915"/>
                </a:cubicBezTo>
                <a:close/>
                <a:moveTo>
                  <a:pt x="820564" y="1318915"/>
                </a:moveTo>
                <a:lnTo>
                  <a:pt x="820564" y="1323268"/>
                </a:lnTo>
                <a:lnTo>
                  <a:pt x="817885" y="1323268"/>
                </a:lnTo>
                <a:lnTo>
                  <a:pt x="817885" y="1327621"/>
                </a:lnTo>
                <a:lnTo>
                  <a:pt x="820564" y="1327621"/>
                </a:lnTo>
                <a:lnTo>
                  <a:pt x="820564" y="1323268"/>
                </a:lnTo>
                <a:lnTo>
                  <a:pt x="822573" y="1323268"/>
                </a:lnTo>
                <a:lnTo>
                  <a:pt x="822573" y="1318915"/>
                </a:lnTo>
                <a:close/>
                <a:moveTo>
                  <a:pt x="1938709" y="1316906"/>
                </a:moveTo>
                <a:lnTo>
                  <a:pt x="1938709" y="1319250"/>
                </a:lnTo>
                <a:lnTo>
                  <a:pt x="1940049" y="1319250"/>
                </a:lnTo>
                <a:lnTo>
                  <a:pt x="1940049" y="1316906"/>
                </a:lnTo>
                <a:close/>
                <a:moveTo>
                  <a:pt x="1934021" y="1316906"/>
                </a:moveTo>
                <a:lnTo>
                  <a:pt x="1934021" y="1319250"/>
                </a:lnTo>
                <a:lnTo>
                  <a:pt x="1935361" y="1319250"/>
                </a:lnTo>
                <a:lnTo>
                  <a:pt x="1935361" y="1316906"/>
                </a:lnTo>
                <a:close/>
                <a:moveTo>
                  <a:pt x="1925984" y="1316906"/>
                </a:moveTo>
                <a:lnTo>
                  <a:pt x="1925984" y="1322264"/>
                </a:lnTo>
                <a:lnTo>
                  <a:pt x="1922636" y="1325612"/>
                </a:lnTo>
                <a:lnTo>
                  <a:pt x="1922636" y="1327287"/>
                </a:lnTo>
                <a:lnTo>
                  <a:pt x="1925984" y="1327287"/>
                </a:lnTo>
                <a:cubicBezTo>
                  <a:pt x="1925984" y="1326394"/>
                  <a:pt x="1926431" y="1325389"/>
                  <a:pt x="1927324" y="1324273"/>
                </a:cubicBezTo>
                <a:lnTo>
                  <a:pt x="1927324" y="1316906"/>
                </a:lnTo>
                <a:close/>
                <a:moveTo>
                  <a:pt x="1475705" y="1312218"/>
                </a:moveTo>
                <a:lnTo>
                  <a:pt x="1476375" y="1313892"/>
                </a:lnTo>
                <a:lnTo>
                  <a:pt x="1476375" y="1316236"/>
                </a:lnTo>
                <a:cubicBezTo>
                  <a:pt x="1476375" y="1317352"/>
                  <a:pt x="1475928" y="1317910"/>
                  <a:pt x="1475035" y="1317910"/>
                </a:cubicBezTo>
                <a:lnTo>
                  <a:pt x="1474366" y="1317910"/>
                </a:lnTo>
                <a:lnTo>
                  <a:pt x="1474366" y="1313892"/>
                </a:lnTo>
                <a:cubicBezTo>
                  <a:pt x="1474589" y="1312776"/>
                  <a:pt x="1475035" y="1312218"/>
                  <a:pt x="1475705" y="1312218"/>
                </a:cubicBezTo>
                <a:close/>
                <a:moveTo>
                  <a:pt x="1375916" y="1312218"/>
                </a:moveTo>
                <a:cubicBezTo>
                  <a:pt x="1375916" y="1314450"/>
                  <a:pt x="1375246" y="1315566"/>
                  <a:pt x="1373907" y="1315566"/>
                </a:cubicBezTo>
                <a:lnTo>
                  <a:pt x="1373907" y="1321259"/>
                </a:lnTo>
                <a:lnTo>
                  <a:pt x="1371897" y="1321259"/>
                </a:lnTo>
                <a:lnTo>
                  <a:pt x="1371897" y="1324273"/>
                </a:lnTo>
                <a:lnTo>
                  <a:pt x="1373907" y="1324273"/>
                </a:lnTo>
                <a:lnTo>
                  <a:pt x="1373907" y="1321259"/>
                </a:lnTo>
                <a:lnTo>
                  <a:pt x="1374576" y="1321259"/>
                </a:lnTo>
                <a:cubicBezTo>
                  <a:pt x="1375469" y="1321259"/>
                  <a:pt x="1375916" y="1321817"/>
                  <a:pt x="1375916" y="1322933"/>
                </a:cubicBezTo>
                <a:lnTo>
                  <a:pt x="1375916" y="1329965"/>
                </a:lnTo>
                <a:lnTo>
                  <a:pt x="1377925" y="1329965"/>
                </a:lnTo>
                <a:lnTo>
                  <a:pt x="1377925" y="1325947"/>
                </a:lnTo>
                <a:cubicBezTo>
                  <a:pt x="1377925" y="1324831"/>
                  <a:pt x="1378818" y="1324273"/>
                  <a:pt x="1380604" y="1324273"/>
                </a:cubicBezTo>
                <a:lnTo>
                  <a:pt x="1380604" y="1317910"/>
                </a:lnTo>
                <a:cubicBezTo>
                  <a:pt x="1378818" y="1317910"/>
                  <a:pt x="1377925" y="1317352"/>
                  <a:pt x="1377925" y="1316236"/>
                </a:cubicBezTo>
                <a:lnTo>
                  <a:pt x="1377925" y="1312218"/>
                </a:lnTo>
                <a:close/>
                <a:moveTo>
                  <a:pt x="2122884" y="1304516"/>
                </a:moveTo>
                <a:lnTo>
                  <a:pt x="2122884" y="1306860"/>
                </a:lnTo>
                <a:lnTo>
                  <a:pt x="2124223" y="1306860"/>
                </a:lnTo>
                <a:lnTo>
                  <a:pt x="2124223" y="1304516"/>
                </a:lnTo>
                <a:close/>
                <a:moveTo>
                  <a:pt x="1504503" y="1303176"/>
                </a:moveTo>
                <a:lnTo>
                  <a:pt x="1504503" y="1306525"/>
                </a:lnTo>
                <a:lnTo>
                  <a:pt x="1506513" y="1306525"/>
                </a:lnTo>
                <a:lnTo>
                  <a:pt x="1506513" y="1303176"/>
                </a:lnTo>
                <a:close/>
                <a:moveTo>
                  <a:pt x="1377925" y="1303176"/>
                </a:moveTo>
                <a:lnTo>
                  <a:pt x="1377925" y="1306525"/>
                </a:lnTo>
                <a:lnTo>
                  <a:pt x="1380604" y="1306525"/>
                </a:lnTo>
                <a:lnTo>
                  <a:pt x="1380604" y="1303176"/>
                </a:lnTo>
                <a:close/>
                <a:moveTo>
                  <a:pt x="2116187" y="1302842"/>
                </a:moveTo>
                <a:lnTo>
                  <a:pt x="2116187" y="1306860"/>
                </a:lnTo>
                <a:cubicBezTo>
                  <a:pt x="2117080" y="1306860"/>
                  <a:pt x="2117526" y="1307418"/>
                  <a:pt x="2117526" y="1308534"/>
                </a:cubicBezTo>
                <a:lnTo>
                  <a:pt x="2119535" y="1308534"/>
                </a:lnTo>
                <a:lnTo>
                  <a:pt x="2119535" y="1306860"/>
                </a:lnTo>
                <a:lnTo>
                  <a:pt x="2117526" y="1306860"/>
                </a:lnTo>
                <a:lnTo>
                  <a:pt x="2117526" y="1302842"/>
                </a:lnTo>
                <a:close/>
                <a:moveTo>
                  <a:pt x="1961480" y="1302842"/>
                </a:moveTo>
                <a:lnTo>
                  <a:pt x="1961480" y="1304516"/>
                </a:lnTo>
                <a:lnTo>
                  <a:pt x="1962819" y="1304516"/>
                </a:lnTo>
                <a:lnTo>
                  <a:pt x="1962819" y="1302842"/>
                </a:lnTo>
                <a:close/>
                <a:moveTo>
                  <a:pt x="919683" y="1298488"/>
                </a:moveTo>
                <a:lnTo>
                  <a:pt x="919683" y="1300832"/>
                </a:lnTo>
                <a:lnTo>
                  <a:pt x="921692" y="1300832"/>
                </a:lnTo>
                <a:lnTo>
                  <a:pt x="921692" y="1298488"/>
                </a:lnTo>
                <a:close/>
                <a:moveTo>
                  <a:pt x="2117526" y="1298153"/>
                </a:moveTo>
                <a:lnTo>
                  <a:pt x="2117526" y="1300497"/>
                </a:lnTo>
                <a:lnTo>
                  <a:pt x="2119535" y="1300497"/>
                </a:lnTo>
                <a:lnTo>
                  <a:pt x="2119535" y="1298153"/>
                </a:lnTo>
                <a:close/>
                <a:moveTo>
                  <a:pt x="1930673" y="1298153"/>
                </a:moveTo>
                <a:lnTo>
                  <a:pt x="1930673" y="1304516"/>
                </a:lnTo>
                <a:lnTo>
                  <a:pt x="1932012" y="1304516"/>
                </a:lnTo>
                <a:lnTo>
                  <a:pt x="1932012" y="1298153"/>
                </a:lnTo>
                <a:close/>
                <a:moveTo>
                  <a:pt x="1708770" y="1297484"/>
                </a:moveTo>
                <a:lnTo>
                  <a:pt x="1708770" y="1303176"/>
                </a:lnTo>
                <a:lnTo>
                  <a:pt x="1710779" y="1303176"/>
                </a:lnTo>
                <a:lnTo>
                  <a:pt x="1710779" y="1297484"/>
                </a:lnTo>
                <a:close/>
                <a:moveTo>
                  <a:pt x="2071315" y="1296479"/>
                </a:moveTo>
                <a:cubicBezTo>
                  <a:pt x="2068636" y="1300497"/>
                  <a:pt x="2067073" y="1302618"/>
                  <a:pt x="2066627" y="1302842"/>
                </a:cubicBezTo>
                <a:lnTo>
                  <a:pt x="2065957" y="1301502"/>
                </a:lnTo>
                <a:lnTo>
                  <a:pt x="2065957" y="1298153"/>
                </a:lnTo>
                <a:lnTo>
                  <a:pt x="2064618" y="1298153"/>
                </a:lnTo>
                <a:lnTo>
                  <a:pt x="2064618" y="1303176"/>
                </a:lnTo>
                <a:cubicBezTo>
                  <a:pt x="2064618" y="1304069"/>
                  <a:pt x="2063948" y="1304516"/>
                  <a:pt x="2062609" y="1304516"/>
                </a:cubicBezTo>
                <a:lnTo>
                  <a:pt x="2062609" y="1306860"/>
                </a:lnTo>
                <a:cubicBezTo>
                  <a:pt x="2063948" y="1306860"/>
                  <a:pt x="2064618" y="1307195"/>
                  <a:pt x="2064618" y="1307864"/>
                </a:cubicBezTo>
                <a:lnTo>
                  <a:pt x="2064618" y="1309539"/>
                </a:lnTo>
                <a:cubicBezTo>
                  <a:pt x="2064618" y="1310209"/>
                  <a:pt x="2063948" y="1310543"/>
                  <a:pt x="2062609" y="1310543"/>
                </a:cubicBezTo>
                <a:lnTo>
                  <a:pt x="2062609" y="1319920"/>
                </a:lnTo>
                <a:lnTo>
                  <a:pt x="2061269" y="1321594"/>
                </a:lnTo>
                <a:lnTo>
                  <a:pt x="2061269" y="1323268"/>
                </a:lnTo>
                <a:cubicBezTo>
                  <a:pt x="2063502" y="1323268"/>
                  <a:pt x="2064618" y="1323603"/>
                  <a:pt x="2064618" y="1324273"/>
                </a:cubicBezTo>
                <a:lnTo>
                  <a:pt x="2064618" y="1326282"/>
                </a:lnTo>
                <a:cubicBezTo>
                  <a:pt x="2064618" y="1326952"/>
                  <a:pt x="2063948" y="1327287"/>
                  <a:pt x="2062609" y="1327287"/>
                </a:cubicBezTo>
                <a:lnTo>
                  <a:pt x="2062609" y="1329631"/>
                </a:lnTo>
                <a:cubicBezTo>
                  <a:pt x="2063948" y="1329631"/>
                  <a:pt x="2064618" y="1329965"/>
                  <a:pt x="2064618" y="1330635"/>
                </a:cubicBezTo>
                <a:cubicBezTo>
                  <a:pt x="2063725" y="1331082"/>
                  <a:pt x="2063055" y="1331305"/>
                  <a:pt x="2062609" y="1331305"/>
                </a:cubicBezTo>
                <a:lnTo>
                  <a:pt x="2062609" y="1340011"/>
                </a:lnTo>
                <a:cubicBezTo>
                  <a:pt x="2063948" y="1340011"/>
                  <a:pt x="2064618" y="1340346"/>
                  <a:pt x="2064618" y="1341016"/>
                </a:cubicBezTo>
                <a:cubicBezTo>
                  <a:pt x="2063725" y="1341462"/>
                  <a:pt x="2063055" y="1341686"/>
                  <a:pt x="2062609" y="1341686"/>
                </a:cubicBezTo>
                <a:lnTo>
                  <a:pt x="2062609" y="1344030"/>
                </a:lnTo>
                <a:cubicBezTo>
                  <a:pt x="2063948" y="1344030"/>
                  <a:pt x="2064618" y="1344699"/>
                  <a:pt x="2064618" y="1346039"/>
                </a:cubicBezTo>
                <a:lnTo>
                  <a:pt x="2067966" y="1346039"/>
                </a:lnTo>
                <a:lnTo>
                  <a:pt x="2067966" y="1341686"/>
                </a:lnTo>
                <a:cubicBezTo>
                  <a:pt x="2066627" y="1341686"/>
                  <a:pt x="2065957" y="1341239"/>
                  <a:pt x="2065957" y="1340346"/>
                </a:cubicBezTo>
                <a:cubicBezTo>
                  <a:pt x="2067297" y="1340346"/>
                  <a:pt x="2067966" y="1339565"/>
                  <a:pt x="2067966" y="1338002"/>
                </a:cubicBezTo>
                <a:lnTo>
                  <a:pt x="2069306" y="1338002"/>
                </a:lnTo>
                <a:lnTo>
                  <a:pt x="2069306" y="1341686"/>
                </a:lnTo>
                <a:lnTo>
                  <a:pt x="2071315" y="1341686"/>
                </a:lnTo>
                <a:cubicBezTo>
                  <a:pt x="2071315" y="1341016"/>
                  <a:pt x="2071762" y="1340235"/>
                  <a:pt x="2072655" y="1339342"/>
                </a:cubicBezTo>
                <a:lnTo>
                  <a:pt x="2072655" y="1332309"/>
                </a:lnTo>
                <a:lnTo>
                  <a:pt x="2073994" y="1330635"/>
                </a:lnTo>
                <a:lnTo>
                  <a:pt x="2073994" y="1327956"/>
                </a:lnTo>
                <a:cubicBezTo>
                  <a:pt x="2073548" y="1325947"/>
                  <a:pt x="2071985" y="1324942"/>
                  <a:pt x="2069306" y="1324942"/>
                </a:cubicBezTo>
                <a:lnTo>
                  <a:pt x="2069306" y="1322264"/>
                </a:lnTo>
                <a:cubicBezTo>
                  <a:pt x="2069306" y="1321371"/>
                  <a:pt x="2070422" y="1320924"/>
                  <a:pt x="2072655" y="1320924"/>
                </a:cubicBezTo>
                <a:lnTo>
                  <a:pt x="2072655" y="1306860"/>
                </a:lnTo>
                <a:lnTo>
                  <a:pt x="2071315" y="1306860"/>
                </a:lnTo>
                <a:lnTo>
                  <a:pt x="2071315" y="1309539"/>
                </a:lnTo>
                <a:cubicBezTo>
                  <a:pt x="2071315" y="1310209"/>
                  <a:pt x="2070645" y="1310543"/>
                  <a:pt x="2069306" y="1310543"/>
                </a:cubicBezTo>
                <a:lnTo>
                  <a:pt x="2069306" y="1313557"/>
                </a:lnTo>
                <a:cubicBezTo>
                  <a:pt x="2069306" y="1314227"/>
                  <a:pt x="2068859" y="1314562"/>
                  <a:pt x="2067966" y="1314562"/>
                </a:cubicBezTo>
                <a:lnTo>
                  <a:pt x="2067297" y="1314562"/>
                </a:lnTo>
                <a:cubicBezTo>
                  <a:pt x="2066404" y="1314562"/>
                  <a:pt x="2065957" y="1314227"/>
                  <a:pt x="2065957" y="1313557"/>
                </a:cubicBezTo>
                <a:cubicBezTo>
                  <a:pt x="2066850" y="1313111"/>
                  <a:pt x="2067520" y="1312887"/>
                  <a:pt x="2067966" y="1312887"/>
                </a:cubicBezTo>
                <a:lnTo>
                  <a:pt x="2067966" y="1308534"/>
                </a:lnTo>
                <a:cubicBezTo>
                  <a:pt x="2066627" y="1308534"/>
                  <a:pt x="2065957" y="1308088"/>
                  <a:pt x="2065957" y="1307195"/>
                </a:cubicBezTo>
                <a:cubicBezTo>
                  <a:pt x="2066627" y="1307195"/>
                  <a:pt x="2067743" y="1306302"/>
                  <a:pt x="2069306" y="1304516"/>
                </a:cubicBezTo>
                <a:cubicBezTo>
                  <a:pt x="2070645" y="1304516"/>
                  <a:pt x="2072208" y="1303176"/>
                  <a:pt x="2073994" y="1300497"/>
                </a:cubicBezTo>
                <a:lnTo>
                  <a:pt x="2077343" y="1300497"/>
                </a:lnTo>
                <a:lnTo>
                  <a:pt x="2077343" y="1296479"/>
                </a:lnTo>
                <a:lnTo>
                  <a:pt x="2076003" y="1296479"/>
                </a:lnTo>
                <a:cubicBezTo>
                  <a:pt x="2076003" y="1297595"/>
                  <a:pt x="2075557" y="1298153"/>
                  <a:pt x="2074664" y="1298153"/>
                </a:cubicBezTo>
                <a:lnTo>
                  <a:pt x="2073994" y="1298153"/>
                </a:lnTo>
                <a:cubicBezTo>
                  <a:pt x="2073101" y="1298153"/>
                  <a:pt x="2072655" y="1297595"/>
                  <a:pt x="2072655" y="1296479"/>
                </a:cubicBezTo>
                <a:close/>
                <a:moveTo>
                  <a:pt x="837307" y="1296479"/>
                </a:moveTo>
                <a:lnTo>
                  <a:pt x="837307" y="1300832"/>
                </a:lnTo>
                <a:lnTo>
                  <a:pt x="839316" y="1300832"/>
                </a:lnTo>
                <a:lnTo>
                  <a:pt x="839316" y="1296479"/>
                </a:lnTo>
                <a:close/>
                <a:moveTo>
                  <a:pt x="2117526" y="1294135"/>
                </a:moveTo>
                <a:lnTo>
                  <a:pt x="2117526" y="1296479"/>
                </a:lnTo>
                <a:lnTo>
                  <a:pt x="2119535" y="1296479"/>
                </a:lnTo>
                <a:lnTo>
                  <a:pt x="2119535" y="1294135"/>
                </a:lnTo>
                <a:close/>
                <a:moveTo>
                  <a:pt x="1377925" y="1294135"/>
                </a:moveTo>
                <a:lnTo>
                  <a:pt x="1377925" y="1297484"/>
                </a:lnTo>
                <a:lnTo>
                  <a:pt x="1380604" y="1297484"/>
                </a:lnTo>
                <a:lnTo>
                  <a:pt x="1380604" y="1294135"/>
                </a:lnTo>
                <a:close/>
                <a:moveTo>
                  <a:pt x="825252" y="1294135"/>
                </a:moveTo>
                <a:lnTo>
                  <a:pt x="825252" y="1296479"/>
                </a:lnTo>
                <a:lnTo>
                  <a:pt x="827261" y="1296479"/>
                </a:lnTo>
                <a:lnTo>
                  <a:pt x="827261" y="1294135"/>
                </a:lnTo>
                <a:close/>
                <a:moveTo>
                  <a:pt x="1694706" y="1291791"/>
                </a:moveTo>
                <a:lnTo>
                  <a:pt x="1695375" y="1291791"/>
                </a:lnTo>
                <a:cubicBezTo>
                  <a:pt x="1696268" y="1292014"/>
                  <a:pt x="1696715" y="1292572"/>
                  <a:pt x="1696715" y="1293465"/>
                </a:cubicBezTo>
                <a:lnTo>
                  <a:pt x="1696715" y="1295809"/>
                </a:lnTo>
                <a:cubicBezTo>
                  <a:pt x="1696715" y="1296926"/>
                  <a:pt x="1696268" y="1297484"/>
                  <a:pt x="1695375" y="1297484"/>
                </a:cubicBezTo>
                <a:lnTo>
                  <a:pt x="1694706" y="1295809"/>
                </a:lnTo>
                <a:close/>
                <a:moveTo>
                  <a:pt x="1369888" y="1291791"/>
                </a:moveTo>
                <a:lnTo>
                  <a:pt x="1369888" y="1294135"/>
                </a:lnTo>
                <a:lnTo>
                  <a:pt x="1371897" y="1294135"/>
                </a:lnTo>
                <a:lnTo>
                  <a:pt x="1371897" y="1291791"/>
                </a:lnTo>
                <a:close/>
                <a:moveTo>
                  <a:pt x="2140297" y="1290117"/>
                </a:moveTo>
                <a:lnTo>
                  <a:pt x="2140297" y="1294135"/>
                </a:lnTo>
                <a:lnTo>
                  <a:pt x="2142306" y="1294135"/>
                </a:lnTo>
                <a:lnTo>
                  <a:pt x="2142306" y="1290117"/>
                </a:lnTo>
                <a:close/>
                <a:moveTo>
                  <a:pt x="1936700" y="1290117"/>
                </a:moveTo>
                <a:lnTo>
                  <a:pt x="1936700" y="1291791"/>
                </a:lnTo>
                <a:lnTo>
                  <a:pt x="1938709" y="1291791"/>
                </a:lnTo>
                <a:lnTo>
                  <a:pt x="1938709" y="1290117"/>
                </a:lnTo>
                <a:close/>
                <a:moveTo>
                  <a:pt x="827261" y="1289782"/>
                </a:moveTo>
                <a:lnTo>
                  <a:pt x="827261" y="1291456"/>
                </a:lnTo>
                <a:lnTo>
                  <a:pt x="829940" y="1291456"/>
                </a:lnTo>
                <a:lnTo>
                  <a:pt x="829940" y="1289782"/>
                </a:lnTo>
                <a:close/>
                <a:moveTo>
                  <a:pt x="2124223" y="1283754"/>
                </a:moveTo>
                <a:lnTo>
                  <a:pt x="2124223" y="1287773"/>
                </a:lnTo>
                <a:lnTo>
                  <a:pt x="2126233" y="1287773"/>
                </a:lnTo>
                <a:lnTo>
                  <a:pt x="2126233" y="1283754"/>
                </a:lnTo>
                <a:close/>
                <a:moveTo>
                  <a:pt x="1964159" y="1281410"/>
                </a:moveTo>
                <a:lnTo>
                  <a:pt x="1964159" y="1283754"/>
                </a:lnTo>
                <a:lnTo>
                  <a:pt x="1967507" y="1283754"/>
                </a:lnTo>
                <a:lnTo>
                  <a:pt x="1967507" y="1281410"/>
                </a:lnTo>
                <a:close/>
                <a:moveTo>
                  <a:pt x="1970856" y="1279736"/>
                </a:moveTo>
                <a:lnTo>
                  <a:pt x="1970856" y="1283754"/>
                </a:lnTo>
                <a:lnTo>
                  <a:pt x="1969517" y="1283754"/>
                </a:lnTo>
                <a:lnTo>
                  <a:pt x="1969517" y="1287773"/>
                </a:lnTo>
                <a:lnTo>
                  <a:pt x="1970856" y="1287773"/>
                </a:lnTo>
                <a:lnTo>
                  <a:pt x="1970856" y="1283754"/>
                </a:lnTo>
                <a:lnTo>
                  <a:pt x="1972196" y="1283754"/>
                </a:lnTo>
                <a:lnTo>
                  <a:pt x="1972196" y="1279736"/>
                </a:lnTo>
                <a:close/>
                <a:moveTo>
                  <a:pt x="907628" y="1271699"/>
                </a:moveTo>
                <a:cubicBezTo>
                  <a:pt x="907628" y="1272815"/>
                  <a:pt x="906735" y="1273374"/>
                  <a:pt x="904949" y="1273374"/>
                </a:cubicBezTo>
                <a:lnTo>
                  <a:pt x="904949" y="1276052"/>
                </a:lnTo>
                <a:lnTo>
                  <a:pt x="909637" y="1276052"/>
                </a:lnTo>
                <a:cubicBezTo>
                  <a:pt x="909637" y="1274267"/>
                  <a:pt x="910084" y="1273374"/>
                  <a:pt x="910977" y="1273374"/>
                </a:cubicBezTo>
                <a:lnTo>
                  <a:pt x="914995" y="1273374"/>
                </a:lnTo>
                <a:lnTo>
                  <a:pt x="914995" y="1271699"/>
                </a:lnTo>
                <a:close/>
                <a:moveTo>
                  <a:pt x="1954783" y="1271364"/>
                </a:moveTo>
                <a:lnTo>
                  <a:pt x="1954783" y="1273374"/>
                </a:lnTo>
                <a:lnTo>
                  <a:pt x="1956122" y="1273374"/>
                </a:lnTo>
                <a:lnTo>
                  <a:pt x="1956122" y="1271364"/>
                </a:lnTo>
                <a:close/>
                <a:moveTo>
                  <a:pt x="1706761" y="1268351"/>
                </a:moveTo>
                <a:lnTo>
                  <a:pt x="1706761" y="1282750"/>
                </a:lnTo>
                <a:cubicBezTo>
                  <a:pt x="1705198" y="1282750"/>
                  <a:pt x="1704305" y="1283866"/>
                  <a:pt x="1704082" y="1286098"/>
                </a:cubicBezTo>
                <a:lnTo>
                  <a:pt x="1702742" y="1286098"/>
                </a:lnTo>
                <a:lnTo>
                  <a:pt x="1702742" y="1288442"/>
                </a:lnTo>
                <a:lnTo>
                  <a:pt x="1704751" y="1288442"/>
                </a:lnTo>
                <a:cubicBezTo>
                  <a:pt x="1704751" y="1287549"/>
                  <a:pt x="1705421" y="1286210"/>
                  <a:pt x="1706761" y="1284424"/>
                </a:cubicBezTo>
                <a:cubicBezTo>
                  <a:pt x="1706761" y="1283308"/>
                  <a:pt x="1707430" y="1282750"/>
                  <a:pt x="1708770" y="1282750"/>
                </a:cubicBezTo>
                <a:lnTo>
                  <a:pt x="1708770" y="1275383"/>
                </a:lnTo>
                <a:cubicBezTo>
                  <a:pt x="1708770" y="1274490"/>
                  <a:pt x="1709440" y="1274043"/>
                  <a:pt x="1710779" y="1274043"/>
                </a:cubicBezTo>
                <a:lnTo>
                  <a:pt x="1710779" y="1268351"/>
                </a:lnTo>
                <a:close/>
                <a:moveTo>
                  <a:pt x="2143646" y="1265002"/>
                </a:moveTo>
                <a:lnTo>
                  <a:pt x="2143646" y="1269020"/>
                </a:lnTo>
                <a:cubicBezTo>
                  <a:pt x="2144539" y="1269913"/>
                  <a:pt x="2144985" y="1270695"/>
                  <a:pt x="2144985" y="1271364"/>
                </a:cubicBezTo>
                <a:lnTo>
                  <a:pt x="2146994" y="1271364"/>
                </a:lnTo>
                <a:lnTo>
                  <a:pt x="2146994" y="1267346"/>
                </a:lnTo>
                <a:cubicBezTo>
                  <a:pt x="2145655" y="1267346"/>
                  <a:pt x="2144985" y="1266565"/>
                  <a:pt x="2144985" y="1265002"/>
                </a:cubicBezTo>
                <a:close/>
                <a:moveTo>
                  <a:pt x="2124223" y="1265002"/>
                </a:moveTo>
                <a:lnTo>
                  <a:pt x="2124223" y="1267346"/>
                </a:lnTo>
                <a:lnTo>
                  <a:pt x="2126233" y="1267346"/>
                </a:lnTo>
                <a:lnTo>
                  <a:pt x="2126233" y="1265002"/>
                </a:lnTo>
                <a:close/>
                <a:moveTo>
                  <a:pt x="1938709" y="1265002"/>
                </a:moveTo>
                <a:lnTo>
                  <a:pt x="1938709" y="1267346"/>
                </a:lnTo>
                <a:lnTo>
                  <a:pt x="1940049" y="1267346"/>
                </a:lnTo>
                <a:lnTo>
                  <a:pt x="1940049" y="1265002"/>
                </a:lnTo>
                <a:close/>
                <a:moveTo>
                  <a:pt x="1375916" y="1262658"/>
                </a:moveTo>
                <a:lnTo>
                  <a:pt x="1375916" y="1265002"/>
                </a:lnTo>
                <a:lnTo>
                  <a:pt x="1377925" y="1265002"/>
                </a:lnTo>
                <a:lnTo>
                  <a:pt x="1377925" y="1281075"/>
                </a:lnTo>
                <a:cubicBezTo>
                  <a:pt x="1377925" y="1282192"/>
                  <a:pt x="1377255" y="1282750"/>
                  <a:pt x="1375916" y="1282750"/>
                </a:cubicBezTo>
                <a:lnTo>
                  <a:pt x="1375916" y="1288442"/>
                </a:lnTo>
                <a:cubicBezTo>
                  <a:pt x="1377255" y="1288442"/>
                  <a:pt x="1377925" y="1289559"/>
                  <a:pt x="1377925" y="1291791"/>
                </a:cubicBezTo>
                <a:lnTo>
                  <a:pt x="1380604" y="1291791"/>
                </a:lnTo>
                <a:cubicBezTo>
                  <a:pt x="1380604" y="1289559"/>
                  <a:pt x="1381274" y="1288442"/>
                  <a:pt x="1382613" y="1288442"/>
                </a:cubicBezTo>
                <a:lnTo>
                  <a:pt x="1382613" y="1286098"/>
                </a:lnTo>
                <a:cubicBezTo>
                  <a:pt x="1381274" y="1286098"/>
                  <a:pt x="1380604" y="1285540"/>
                  <a:pt x="1380604" y="1284424"/>
                </a:cubicBezTo>
                <a:lnTo>
                  <a:pt x="1380604" y="1265002"/>
                </a:lnTo>
                <a:cubicBezTo>
                  <a:pt x="1378818" y="1265002"/>
                  <a:pt x="1377925" y="1264221"/>
                  <a:pt x="1377925" y="1262658"/>
                </a:cubicBezTo>
                <a:close/>
                <a:moveTo>
                  <a:pt x="1934021" y="1260984"/>
                </a:moveTo>
                <a:lnTo>
                  <a:pt x="1934021" y="1263328"/>
                </a:lnTo>
                <a:lnTo>
                  <a:pt x="1935361" y="1263328"/>
                </a:lnTo>
                <a:lnTo>
                  <a:pt x="1935361" y="1260984"/>
                </a:lnTo>
                <a:close/>
                <a:moveTo>
                  <a:pt x="2138957" y="1259309"/>
                </a:moveTo>
                <a:lnTo>
                  <a:pt x="2138957" y="1260984"/>
                </a:lnTo>
                <a:lnTo>
                  <a:pt x="2140297" y="1260984"/>
                </a:lnTo>
                <a:lnTo>
                  <a:pt x="2140297" y="1259309"/>
                </a:lnTo>
                <a:close/>
                <a:moveTo>
                  <a:pt x="1982241" y="1259309"/>
                </a:moveTo>
                <a:lnTo>
                  <a:pt x="1982241" y="1263328"/>
                </a:lnTo>
                <a:lnTo>
                  <a:pt x="1983581" y="1263328"/>
                </a:lnTo>
                <a:lnTo>
                  <a:pt x="1983581" y="1259309"/>
                </a:lnTo>
                <a:close/>
                <a:moveTo>
                  <a:pt x="888206" y="1257970"/>
                </a:moveTo>
                <a:cubicBezTo>
                  <a:pt x="888206" y="1259533"/>
                  <a:pt x="887313" y="1260314"/>
                  <a:pt x="885527" y="1260314"/>
                </a:cubicBezTo>
                <a:lnTo>
                  <a:pt x="885527" y="1262323"/>
                </a:lnTo>
                <a:lnTo>
                  <a:pt x="892894" y="1262323"/>
                </a:lnTo>
                <a:lnTo>
                  <a:pt x="892894" y="1260314"/>
                </a:lnTo>
                <a:cubicBezTo>
                  <a:pt x="891108" y="1260314"/>
                  <a:pt x="890215" y="1259533"/>
                  <a:pt x="890215" y="1257970"/>
                </a:cubicBezTo>
                <a:close/>
                <a:moveTo>
                  <a:pt x="1974205" y="1256965"/>
                </a:moveTo>
                <a:lnTo>
                  <a:pt x="1974205" y="1259309"/>
                </a:lnTo>
                <a:lnTo>
                  <a:pt x="1975544" y="1259309"/>
                </a:lnTo>
                <a:lnTo>
                  <a:pt x="1975544" y="1256965"/>
                </a:lnTo>
                <a:close/>
                <a:moveTo>
                  <a:pt x="2146994" y="1254621"/>
                </a:moveTo>
                <a:cubicBezTo>
                  <a:pt x="2146994" y="1256184"/>
                  <a:pt x="2146324" y="1256965"/>
                  <a:pt x="2144985" y="1256965"/>
                </a:cubicBezTo>
                <a:lnTo>
                  <a:pt x="2144985" y="1259309"/>
                </a:lnTo>
                <a:lnTo>
                  <a:pt x="2146994" y="1259309"/>
                </a:lnTo>
                <a:cubicBezTo>
                  <a:pt x="2146994" y="1257747"/>
                  <a:pt x="2147441" y="1256965"/>
                  <a:pt x="2148334" y="1256965"/>
                </a:cubicBezTo>
                <a:lnTo>
                  <a:pt x="2148334" y="1254621"/>
                </a:lnTo>
                <a:close/>
                <a:moveTo>
                  <a:pt x="1934021" y="1254621"/>
                </a:moveTo>
                <a:lnTo>
                  <a:pt x="1934021" y="1259309"/>
                </a:lnTo>
                <a:lnTo>
                  <a:pt x="1935361" y="1259309"/>
                </a:lnTo>
                <a:lnTo>
                  <a:pt x="1935361" y="1254621"/>
                </a:lnTo>
                <a:close/>
                <a:moveTo>
                  <a:pt x="2120875" y="1252947"/>
                </a:moveTo>
                <a:lnTo>
                  <a:pt x="2120875" y="1254621"/>
                </a:lnTo>
                <a:lnTo>
                  <a:pt x="2122884" y="1254621"/>
                </a:lnTo>
                <a:lnTo>
                  <a:pt x="2122884" y="1252947"/>
                </a:lnTo>
                <a:close/>
                <a:moveTo>
                  <a:pt x="1975544" y="1252947"/>
                </a:moveTo>
                <a:lnTo>
                  <a:pt x="1975544" y="1254621"/>
                </a:lnTo>
                <a:lnTo>
                  <a:pt x="1977553" y="1254621"/>
                </a:lnTo>
                <a:lnTo>
                  <a:pt x="1977553" y="1252947"/>
                </a:lnTo>
                <a:close/>
                <a:moveTo>
                  <a:pt x="1280145" y="1247924"/>
                </a:moveTo>
                <a:lnTo>
                  <a:pt x="1280145" y="1253617"/>
                </a:lnTo>
                <a:lnTo>
                  <a:pt x="1278136" y="1253617"/>
                </a:lnTo>
                <a:lnTo>
                  <a:pt x="1278136" y="1255961"/>
                </a:lnTo>
                <a:lnTo>
                  <a:pt x="1280145" y="1255961"/>
                </a:lnTo>
                <a:cubicBezTo>
                  <a:pt x="1280145" y="1254398"/>
                  <a:pt x="1280815" y="1253617"/>
                  <a:pt x="1282154" y="1253617"/>
                </a:cubicBezTo>
                <a:lnTo>
                  <a:pt x="1282154" y="1247924"/>
                </a:lnTo>
                <a:close/>
                <a:moveTo>
                  <a:pt x="813197" y="1244240"/>
                </a:moveTo>
                <a:lnTo>
                  <a:pt x="813197" y="1249263"/>
                </a:lnTo>
                <a:lnTo>
                  <a:pt x="815206" y="1249263"/>
                </a:lnTo>
                <a:lnTo>
                  <a:pt x="815206" y="1244240"/>
                </a:lnTo>
                <a:close/>
                <a:moveTo>
                  <a:pt x="805830" y="1244240"/>
                </a:moveTo>
                <a:lnTo>
                  <a:pt x="805830" y="1246584"/>
                </a:lnTo>
                <a:lnTo>
                  <a:pt x="807839" y="1246584"/>
                </a:lnTo>
                <a:lnTo>
                  <a:pt x="807839" y="1244240"/>
                </a:lnTo>
                <a:close/>
                <a:moveTo>
                  <a:pt x="832619" y="1237208"/>
                </a:moveTo>
                <a:lnTo>
                  <a:pt x="832619" y="1239887"/>
                </a:lnTo>
                <a:lnTo>
                  <a:pt x="834628" y="1239887"/>
                </a:lnTo>
                <a:lnTo>
                  <a:pt x="834628" y="1237208"/>
                </a:lnTo>
                <a:close/>
                <a:moveTo>
                  <a:pt x="789756" y="1235534"/>
                </a:moveTo>
                <a:cubicBezTo>
                  <a:pt x="790649" y="1235534"/>
                  <a:pt x="791096" y="1235980"/>
                  <a:pt x="791096" y="1236873"/>
                </a:cubicBezTo>
                <a:lnTo>
                  <a:pt x="791096" y="1238548"/>
                </a:lnTo>
                <a:cubicBezTo>
                  <a:pt x="791096" y="1239441"/>
                  <a:pt x="790649" y="1239887"/>
                  <a:pt x="789756" y="1239887"/>
                </a:cubicBezTo>
                <a:lnTo>
                  <a:pt x="788417" y="1239887"/>
                </a:lnTo>
                <a:lnTo>
                  <a:pt x="788417" y="1236873"/>
                </a:lnTo>
                <a:cubicBezTo>
                  <a:pt x="788640" y="1235980"/>
                  <a:pt x="789087" y="1235534"/>
                  <a:pt x="789756" y="1235534"/>
                </a:cubicBezTo>
                <a:close/>
                <a:moveTo>
                  <a:pt x="1377925" y="1224149"/>
                </a:moveTo>
                <a:lnTo>
                  <a:pt x="1377925" y="1250268"/>
                </a:lnTo>
                <a:lnTo>
                  <a:pt x="1382613" y="1250268"/>
                </a:lnTo>
                <a:lnTo>
                  <a:pt x="1382613" y="1247924"/>
                </a:lnTo>
                <a:cubicBezTo>
                  <a:pt x="1381274" y="1247924"/>
                  <a:pt x="1380604" y="1247366"/>
                  <a:pt x="1380604" y="1246250"/>
                </a:cubicBezTo>
                <a:lnTo>
                  <a:pt x="1380604" y="1224149"/>
                </a:lnTo>
                <a:close/>
                <a:moveTo>
                  <a:pt x="1278136" y="1215107"/>
                </a:moveTo>
                <a:cubicBezTo>
                  <a:pt x="1278136" y="1216893"/>
                  <a:pt x="1277466" y="1217786"/>
                  <a:pt x="1276127" y="1217786"/>
                </a:cubicBezTo>
                <a:lnTo>
                  <a:pt x="1276127" y="1226493"/>
                </a:lnTo>
                <a:lnTo>
                  <a:pt x="1280145" y="1226493"/>
                </a:lnTo>
                <a:cubicBezTo>
                  <a:pt x="1280145" y="1224930"/>
                  <a:pt x="1280815" y="1224149"/>
                  <a:pt x="1282154" y="1224149"/>
                </a:cubicBezTo>
                <a:lnTo>
                  <a:pt x="1282154" y="1215107"/>
                </a:lnTo>
                <a:close/>
                <a:moveTo>
                  <a:pt x="792435" y="1214772"/>
                </a:moveTo>
                <a:cubicBezTo>
                  <a:pt x="793328" y="1214996"/>
                  <a:pt x="793775" y="1215442"/>
                  <a:pt x="793775" y="1216112"/>
                </a:cubicBezTo>
                <a:lnTo>
                  <a:pt x="793775" y="1218121"/>
                </a:lnTo>
                <a:cubicBezTo>
                  <a:pt x="793775" y="1218791"/>
                  <a:pt x="793328" y="1219126"/>
                  <a:pt x="792435" y="1219126"/>
                </a:cubicBezTo>
                <a:lnTo>
                  <a:pt x="791096" y="1219126"/>
                </a:lnTo>
                <a:lnTo>
                  <a:pt x="791096" y="1216112"/>
                </a:lnTo>
                <a:cubicBezTo>
                  <a:pt x="791319" y="1215219"/>
                  <a:pt x="791765" y="1214772"/>
                  <a:pt x="792435" y="1214772"/>
                </a:cubicBezTo>
                <a:close/>
                <a:moveTo>
                  <a:pt x="1966168" y="1211089"/>
                </a:moveTo>
                <a:lnTo>
                  <a:pt x="1966168" y="1215777"/>
                </a:lnTo>
                <a:lnTo>
                  <a:pt x="1967507" y="1215777"/>
                </a:lnTo>
                <a:lnTo>
                  <a:pt x="1967507" y="1211089"/>
                </a:lnTo>
                <a:close/>
                <a:moveTo>
                  <a:pt x="1961480" y="1211089"/>
                </a:moveTo>
                <a:lnTo>
                  <a:pt x="1961480" y="1213433"/>
                </a:lnTo>
                <a:lnTo>
                  <a:pt x="1962819" y="1213433"/>
                </a:lnTo>
                <a:lnTo>
                  <a:pt x="1962819" y="1211089"/>
                </a:lnTo>
                <a:close/>
                <a:moveTo>
                  <a:pt x="827261" y="1208075"/>
                </a:moveTo>
                <a:lnTo>
                  <a:pt x="827261" y="1210419"/>
                </a:lnTo>
                <a:lnTo>
                  <a:pt x="829940" y="1210419"/>
                </a:lnTo>
                <a:lnTo>
                  <a:pt x="829940" y="1208075"/>
                </a:lnTo>
                <a:close/>
                <a:moveTo>
                  <a:pt x="1978893" y="1204727"/>
                </a:moveTo>
                <a:lnTo>
                  <a:pt x="1978893" y="1207071"/>
                </a:lnTo>
                <a:lnTo>
                  <a:pt x="1980902" y="1207071"/>
                </a:lnTo>
                <a:lnTo>
                  <a:pt x="1980902" y="1204727"/>
                </a:lnTo>
                <a:close/>
                <a:moveTo>
                  <a:pt x="1950095" y="1203722"/>
                </a:moveTo>
                <a:lnTo>
                  <a:pt x="1951434" y="1203722"/>
                </a:lnTo>
                <a:lnTo>
                  <a:pt x="1951434" y="1206066"/>
                </a:lnTo>
                <a:cubicBezTo>
                  <a:pt x="1951434" y="1206736"/>
                  <a:pt x="1950988" y="1207071"/>
                  <a:pt x="1950095" y="1207071"/>
                </a:cubicBezTo>
                <a:close/>
                <a:moveTo>
                  <a:pt x="2134269" y="1188318"/>
                </a:moveTo>
                <a:lnTo>
                  <a:pt x="2134269" y="1192671"/>
                </a:lnTo>
                <a:lnTo>
                  <a:pt x="2135609" y="1192671"/>
                </a:lnTo>
                <a:cubicBezTo>
                  <a:pt x="2135609" y="1191779"/>
                  <a:pt x="2136055" y="1190886"/>
                  <a:pt x="2136948" y="1189993"/>
                </a:cubicBezTo>
                <a:lnTo>
                  <a:pt x="2136948" y="1188318"/>
                </a:lnTo>
                <a:close/>
                <a:moveTo>
                  <a:pt x="805830" y="1187983"/>
                </a:moveTo>
                <a:cubicBezTo>
                  <a:pt x="805830" y="1189100"/>
                  <a:pt x="804937" y="1189993"/>
                  <a:pt x="803151" y="1190662"/>
                </a:cubicBezTo>
                <a:lnTo>
                  <a:pt x="803151" y="1192337"/>
                </a:lnTo>
                <a:lnTo>
                  <a:pt x="802481" y="1192337"/>
                </a:lnTo>
                <a:cubicBezTo>
                  <a:pt x="801588" y="1192337"/>
                  <a:pt x="801142" y="1191555"/>
                  <a:pt x="801142" y="1189993"/>
                </a:cubicBezTo>
                <a:lnTo>
                  <a:pt x="798463" y="1189993"/>
                </a:lnTo>
                <a:cubicBezTo>
                  <a:pt x="798463" y="1191555"/>
                  <a:pt x="797570" y="1192560"/>
                  <a:pt x="795784" y="1193006"/>
                </a:cubicBezTo>
                <a:cubicBezTo>
                  <a:pt x="795784" y="1194346"/>
                  <a:pt x="795114" y="1195016"/>
                  <a:pt x="793775" y="1195016"/>
                </a:cubicBezTo>
                <a:lnTo>
                  <a:pt x="793775" y="1199369"/>
                </a:lnTo>
                <a:lnTo>
                  <a:pt x="798463" y="1199369"/>
                </a:lnTo>
                <a:cubicBezTo>
                  <a:pt x="798463" y="1197806"/>
                  <a:pt x="799356" y="1196801"/>
                  <a:pt x="801142" y="1196355"/>
                </a:cubicBezTo>
                <a:cubicBezTo>
                  <a:pt x="802481" y="1195239"/>
                  <a:pt x="803151" y="1193899"/>
                  <a:pt x="803151" y="1192337"/>
                </a:cubicBezTo>
                <a:lnTo>
                  <a:pt x="807839" y="1192337"/>
                </a:lnTo>
                <a:cubicBezTo>
                  <a:pt x="807839" y="1190774"/>
                  <a:pt x="808732" y="1189993"/>
                  <a:pt x="810518" y="1189993"/>
                </a:cubicBezTo>
                <a:lnTo>
                  <a:pt x="810518" y="1187983"/>
                </a:lnTo>
                <a:close/>
                <a:moveTo>
                  <a:pt x="1952773" y="1184300"/>
                </a:moveTo>
                <a:lnTo>
                  <a:pt x="1953443" y="1185305"/>
                </a:lnTo>
                <a:lnTo>
                  <a:pt x="1953443" y="1186979"/>
                </a:lnTo>
                <a:cubicBezTo>
                  <a:pt x="1953443" y="1187872"/>
                  <a:pt x="1952997" y="1188318"/>
                  <a:pt x="1952104" y="1188318"/>
                </a:cubicBezTo>
                <a:lnTo>
                  <a:pt x="1951434" y="1188318"/>
                </a:lnTo>
                <a:lnTo>
                  <a:pt x="1951434" y="1185305"/>
                </a:lnTo>
                <a:cubicBezTo>
                  <a:pt x="1951657" y="1184635"/>
                  <a:pt x="1952104" y="1184300"/>
                  <a:pt x="1952773" y="1184300"/>
                </a:cubicBezTo>
                <a:close/>
                <a:moveTo>
                  <a:pt x="791096" y="1183630"/>
                </a:moveTo>
                <a:lnTo>
                  <a:pt x="791096" y="1189993"/>
                </a:lnTo>
                <a:lnTo>
                  <a:pt x="788417" y="1189993"/>
                </a:lnTo>
                <a:lnTo>
                  <a:pt x="788417" y="1192337"/>
                </a:lnTo>
                <a:lnTo>
                  <a:pt x="791096" y="1192337"/>
                </a:lnTo>
                <a:lnTo>
                  <a:pt x="791096" y="1189993"/>
                </a:lnTo>
                <a:lnTo>
                  <a:pt x="795784" y="1189993"/>
                </a:lnTo>
                <a:lnTo>
                  <a:pt x="795784" y="1185639"/>
                </a:lnTo>
                <a:cubicBezTo>
                  <a:pt x="794444" y="1185639"/>
                  <a:pt x="793775" y="1184970"/>
                  <a:pt x="793775" y="1183630"/>
                </a:cubicBezTo>
                <a:close/>
                <a:moveTo>
                  <a:pt x="1975544" y="1177938"/>
                </a:moveTo>
                <a:lnTo>
                  <a:pt x="1975544" y="1180282"/>
                </a:lnTo>
                <a:lnTo>
                  <a:pt x="1977553" y="1180282"/>
                </a:lnTo>
                <a:lnTo>
                  <a:pt x="1977553" y="1177938"/>
                </a:lnTo>
                <a:close/>
                <a:moveTo>
                  <a:pt x="2136948" y="1173919"/>
                </a:moveTo>
                <a:lnTo>
                  <a:pt x="2136948" y="1177938"/>
                </a:lnTo>
                <a:lnTo>
                  <a:pt x="2138957" y="1177938"/>
                </a:lnTo>
                <a:lnTo>
                  <a:pt x="2138957" y="1173919"/>
                </a:lnTo>
                <a:close/>
                <a:moveTo>
                  <a:pt x="1954783" y="1171575"/>
                </a:moveTo>
                <a:cubicBezTo>
                  <a:pt x="1953890" y="1175817"/>
                  <a:pt x="1952997" y="1177938"/>
                  <a:pt x="1952104" y="1177938"/>
                </a:cubicBezTo>
                <a:cubicBezTo>
                  <a:pt x="1951657" y="1177268"/>
                  <a:pt x="1951434" y="1176710"/>
                  <a:pt x="1951434" y="1176263"/>
                </a:cubicBezTo>
                <a:lnTo>
                  <a:pt x="1950095" y="1176263"/>
                </a:lnTo>
                <a:lnTo>
                  <a:pt x="1950095" y="1182960"/>
                </a:lnTo>
                <a:cubicBezTo>
                  <a:pt x="1950095" y="1183853"/>
                  <a:pt x="1949425" y="1184300"/>
                  <a:pt x="1948085" y="1184300"/>
                </a:cubicBezTo>
                <a:lnTo>
                  <a:pt x="1948085" y="1190662"/>
                </a:lnTo>
                <a:lnTo>
                  <a:pt x="1950095" y="1190662"/>
                </a:lnTo>
                <a:cubicBezTo>
                  <a:pt x="1950095" y="1189100"/>
                  <a:pt x="1950541" y="1188318"/>
                  <a:pt x="1951434" y="1188318"/>
                </a:cubicBezTo>
                <a:lnTo>
                  <a:pt x="1951434" y="1193341"/>
                </a:lnTo>
                <a:cubicBezTo>
                  <a:pt x="1951434" y="1194234"/>
                  <a:pt x="1950318" y="1194681"/>
                  <a:pt x="1948085" y="1194681"/>
                </a:cubicBezTo>
                <a:lnTo>
                  <a:pt x="1948085" y="1207071"/>
                </a:lnTo>
                <a:lnTo>
                  <a:pt x="1950095" y="1207071"/>
                </a:lnTo>
                <a:lnTo>
                  <a:pt x="1950095" y="1220465"/>
                </a:lnTo>
                <a:cubicBezTo>
                  <a:pt x="1950095" y="1221135"/>
                  <a:pt x="1949425" y="1221470"/>
                  <a:pt x="1948085" y="1221470"/>
                </a:cubicBezTo>
                <a:lnTo>
                  <a:pt x="1948085" y="1226158"/>
                </a:lnTo>
                <a:cubicBezTo>
                  <a:pt x="1949425" y="1226158"/>
                  <a:pt x="1950095" y="1226493"/>
                  <a:pt x="1950095" y="1227162"/>
                </a:cubicBezTo>
                <a:lnTo>
                  <a:pt x="1950095" y="1228837"/>
                </a:lnTo>
                <a:cubicBezTo>
                  <a:pt x="1950095" y="1229730"/>
                  <a:pt x="1949425" y="1230176"/>
                  <a:pt x="1948085" y="1230176"/>
                </a:cubicBezTo>
                <a:lnTo>
                  <a:pt x="1948085" y="1239217"/>
                </a:lnTo>
                <a:cubicBezTo>
                  <a:pt x="1947192" y="1241450"/>
                  <a:pt x="1946299" y="1242566"/>
                  <a:pt x="1945406" y="1242566"/>
                </a:cubicBezTo>
                <a:lnTo>
                  <a:pt x="1945406" y="1244240"/>
                </a:lnTo>
                <a:lnTo>
                  <a:pt x="1946746" y="1244240"/>
                </a:lnTo>
                <a:lnTo>
                  <a:pt x="1946746" y="1242566"/>
                </a:lnTo>
                <a:cubicBezTo>
                  <a:pt x="1947639" y="1242789"/>
                  <a:pt x="1948085" y="1243236"/>
                  <a:pt x="1948085" y="1243906"/>
                </a:cubicBezTo>
                <a:lnTo>
                  <a:pt x="1948085" y="1248259"/>
                </a:lnTo>
                <a:cubicBezTo>
                  <a:pt x="1949425" y="1248259"/>
                  <a:pt x="1950095" y="1248705"/>
                  <a:pt x="1950095" y="1249598"/>
                </a:cubicBezTo>
                <a:cubicBezTo>
                  <a:pt x="1950095" y="1250268"/>
                  <a:pt x="1949425" y="1250603"/>
                  <a:pt x="1948085" y="1250603"/>
                </a:cubicBezTo>
                <a:lnTo>
                  <a:pt x="1948085" y="1255626"/>
                </a:lnTo>
                <a:lnTo>
                  <a:pt x="1946746" y="1257635"/>
                </a:lnTo>
                <a:lnTo>
                  <a:pt x="1946746" y="1263663"/>
                </a:lnTo>
                <a:lnTo>
                  <a:pt x="1945406" y="1265337"/>
                </a:lnTo>
                <a:lnTo>
                  <a:pt x="1945406" y="1266676"/>
                </a:lnTo>
                <a:cubicBezTo>
                  <a:pt x="1947192" y="1269132"/>
                  <a:pt x="1948085" y="1270695"/>
                  <a:pt x="1948085" y="1271364"/>
                </a:cubicBezTo>
                <a:lnTo>
                  <a:pt x="1950095" y="1271364"/>
                </a:lnTo>
                <a:lnTo>
                  <a:pt x="1950095" y="1270025"/>
                </a:lnTo>
                <a:lnTo>
                  <a:pt x="1951434" y="1270025"/>
                </a:lnTo>
                <a:lnTo>
                  <a:pt x="1951434" y="1273374"/>
                </a:lnTo>
                <a:lnTo>
                  <a:pt x="1948085" y="1273374"/>
                </a:lnTo>
                <a:lnTo>
                  <a:pt x="1948085" y="1276387"/>
                </a:lnTo>
                <a:lnTo>
                  <a:pt x="1946746" y="1278062"/>
                </a:lnTo>
                <a:lnTo>
                  <a:pt x="1946746" y="1281075"/>
                </a:lnTo>
                <a:lnTo>
                  <a:pt x="1948085" y="1282750"/>
                </a:lnTo>
                <a:lnTo>
                  <a:pt x="1946746" y="1284424"/>
                </a:lnTo>
                <a:lnTo>
                  <a:pt x="1946746" y="1295140"/>
                </a:lnTo>
                <a:lnTo>
                  <a:pt x="1945406" y="1296814"/>
                </a:lnTo>
                <a:lnTo>
                  <a:pt x="1945406" y="1302842"/>
                </a:lnTo>
                <a:lnTo>
                  <a:pt x="1948085" y="1302842"/>
                </a:lnTo>
                <a:cubicBezTo>
                  <a:pt x="1948085" y="1301279"/>
                  <a:pt x="1948532" y="1300497"/>
                  <a:pt x="1949425" y="1300497"/>
                </a:cubicBezTo>
                <a:lnTo>
                  <a:pt x="1954783" y="1300497"/>
                </a:lnTo>
                <a:lnTo>
                  <a:pt x="1954783" y="1297484"/>
                </a:lnTo>
                <a:lnTo>
                  <a:pt x="1956122" y="1295809"/>
                </a:lnTo>
                <a:lnTo>
                  <a:pt x="1956122" y="1291791"/>
                </a:lnTo>
                <a:lnTo>
                  <a:pt x="1958131" y="1291791"/>
                </a:lnTo>
                <a:lnTo>
                  <a:pt x="1958131" y="1287773"/>
                </a:lnTo>
                <a:lnTo>
                  <a:pt x="1956122" y="1287773"/>
                </a:lnTo>
                <a:lnTo>
                  <a:pt x="1956122" y="1291791"/>
                </a:lnTo>
                <a:cubicBezTo>
                  <a:pt x="1955229" y="1291791"/>
                  <a:pt x="1954783" y="1292349"/>
                  <a:pt x="1954783" y="1293465"/>
                </a:cubicBezTo>
                <a:lnTo>
                  <a:pt x="1953443" y="1293465"/>
                </a:lnTo>
                <a:lnTo>
                  <a:pt x="1953443" y="1290117"/>
                </a:lnTo>
                <a:cubicBezTo>
                  <a:pt x="1952104" y="1290117"/>
                  <a:pt x="1951434" y="1289782"/>
                  <a:pt x="1951434" y="1289112"/>
                </a:cubicBezTo>
                <a:lnTo>
                  <a:pt x="1951434" y="1287103"/>
                </a:lnTo>
                <a:cubicBezTo>
                  <a:pt x="1951657" y="1286433"/>
                  <a:pt x="1952104" y="1286098"/>
                  <a:pt x="1952773" y="1286098"/>
                </a:cubicBezTo>
                <a:lnTo>
                  <a:pt x="1956122" y="1286098"/>
                </a:lnTo>
                <a:lnTo>
                  <a:pt x="1956122" y="1279736"/>
                </a:lnTo>
                <a:cubicBezTo>
                  <a:pt x="1954559" y="1279736"/>
                  <a:pt x="1953443" y="1278955"/>
                  <a:pt x="1952773" y="1277392"/>
                </a:cubicBezTo>
                <a:cubicBezTo>
                  <a:pt x="1951881" y="1277392"/>
                  <a:pt x="1951434" y="1277057"/>
                  <a:pt x="1951434" y="1276387"/>
                </a:cubicBezTo>
                <a:lnTo>
                  <a:pt x="1951434" y="1273374"/>
                </a:lnTo>
                <a:lnTo>
                  <a:pt x="1953443" y="1273374"/>
                </a:lnTo>
                <a:lnTo>
                  <a:pt x="1953443" y="1270695"/>
                </a:lnTo>
                <a:lnTo>
                  <a:pt x="1954783" y="1269020"/>
                </a:lnTo>
                <a:lnTo>
                  <a:pt x="1954783" y="1265337"/>
                </a:lnTo>
                <a:lnTo>
                  <a:pt x="1951434" y="1261988"/>
                </a:lnTo>
                <a:lnTo>
                  <a:pt x="1951434" y="1257970"/>
                </a:lnTo>
                <a:cubicBezTo>
                  <a:pt x="1951657" y="1257300"/>
                  <a:pt x="1952104" y="1256965"/>
                  <a:pt x="1952773" y="1256965"/>
                </a:cubicBezTo>
                <a:lnTo>
                  <a:pt x="1956122" y="1256965"/>
                </a:lnTo>
                <a:lnTo>
                  <a:pt x="1956122" y="1251607"/>
                </a:lnTo>
                <a:cubicBezTo>
                  <a:pt x="1956122" y="1250938"/>
                  <a:pt x="1956792" y="1250603"/>
                  <a:pt x="1958131" y="1250603"/>
                </a:cubicBezTo>
                <a:lnTo>
                  <a:pt x="1958131" y="1246584"/>
                </a:lnTo>
                <a:lnTo>
                  <a:pt x="1956122" y="1246584"/>
                </a:lnTo>
                <a:lnTo>
                  <a:pt x="1954783" y="1249933"/>
                </a:lnTo>
                <a:lnTo>
                  <a:pt x="1953443" y="1249933"/>
                </a:lnTo>
                <a:lnTo>
                  <a:pt x="1953443" y="1242566"/>
                </a:lnTo>
                <a:cubicBezTo>
                  <a:pt x="1952104" y="1242566"/>
                  <a:pt x="1951434" y="1242231"/>
                  <a:pt x="1951434" y="1241562"/>
                </a:cubicBezTo>
                <a:lnTo>
                  <a:pt x="1951434" y="1239217"/>
                </a:lnTo>
                <a:cubicBezTo>
                  <a:pt x="1951434" y="1238325"/>
                  <a:pt x="1952104" y="1237878"/>
                  <a:pt x="1953443" y="1237878"/>
                </a:cubicBezTo>
                <a:lnTo>
                  <a:pt x="1953443" y="1224818"/>
                </a:lnTo>
                <a:lnTo>
                  <a:pt x="1954783" y="1223144"/>
                </a:lnTo>
                <a:lnTo>
                  <a:pt x="1954783" y="1222139"/>
                </a:lnTo>
                <a:lnTo>
                  <a:pt x="1953443" y="1220465"/>
                </a:lnTo>
                <a:lnTo>
                  <a:pt x="1953443" y="1215777"/>
                </a:lnTo>
                <a:cubicBezTo>
                  <a:pt x="1952104" y="1215777"/>
                  <a:pt x="1951434" y="1215331"/>
                  <a:pt x="1951434" y="1214438"/>
                </a:cubicBezTo>
                <a:cubicBezTo>
                  <a:pt x="1954559" y="1211089"/>
                  <a:pt x="1956122" y="1209191"/>
                  <a:pt x="1956122" y="1208745"/>
                </a:cubicBezTo>
                <a:lnTo>
                  <a:pt x="1956122" y="1202048"/>
                </a:lnTo>
                <a:cubicBezTo>
                  <a:pt x="1956122" y="1201155"/>
                  <a:pt x="1956792" y="1200708"/>
                  <a:pt x="1958131" y="1200708"/>
                </a:cubicBezTo>
                <a:lnTo>
                  <a:pt x="1958131" y="1198029"/>
                </a:lnTo>
                <a:lnTo>
                  <a:pt x="1959471" y="1196355"/>
                </a:lnTo>
                <a:lnTo>
                  <a:pt x="1959471" y="1193341"/>
                </a:lnTo>
                <a:lnTo>
                  <a:pt x="1958131" y="1191667"/>
                </a:lnTo>
                <a:lnTo>
                  <a:pt x="1958131" y="1186644"/>
                </a:lnTo>
                <a:cubicBezTo>
                  <a:pt x="1955899" y="1186644"/>
                  <a:pt x="1954783" y="1186197"/>
                  <a:pt x="1954783" y="1185305"/>
                </a:cubicBezTo>
                <a:lnTo>
                  <a:pt x="1954783" y="1181286"/>
                </a:lnTo>
                <a:cubicBezTo>
                  <a:pt x="1955006" y="1180616"/>
                  <a:pt x="1955452" y="1180282"/>
                  <a:pt x="1956122" y="1180282"/>
                </a:cubicBezTo>
                <a:lnTo>
                  <a:pt x="1959471" y="1180282"/>
                </a:lnTo>
                <a:lnTo>
                  <a:pt x="1959471" y="1178607"/>
                </a:lnTo>
                <a:lnTo>
                  <a:pt x="1958131" y="1176933"/>
                </a:lnTo>
                <a:lnTo>
                  <a:pt x="1958131" y="1173919"/>
                </a:lnTo>
                <a:cubicBezTo>
                  <a:pt x="1956792" y="1173919"/>
                  <a:pt x="1956122" y="1173138"/>
                  <a:pt x="1956122" y="1171575"/>
                </a:cubicBezTo>
                <a:close/>
                <a:moveTo>
                  <a:pt x="1357833" y="1170571"/>
                </a:moveTo>
                <a:lnTo>
                  <a:pt x="1357833" y="1173584"/>
                </a:lnTo>
                <a:lnTo>
                  <a:pt x="1359842" y="1173584"/>
                </a:lnTo>
                <a:lnTo>
                  <a:pt x="1359842" y="1170571"/>
                </a:lnTo>
                <a:close/>
                <a:moveTo>
                  <a:pt x="2126233" y="1169901"/>
                </a:moveTo>
                <a:cubicBezTo>
                  <a:pt x="2127126" y="1170124"/>
                  <a:pt x="2127572" y="1170571"/>
                  <a:pt x="2127572" y="1171240"/>
                </a:cubicBezTo>
                <a:lnTo>
                  <a:pt x="2127572" y="1173249"/>
                </a:lnTo>
                <a:lnTo>
                  <a:pt x="2126233" y="1173249"/>
                </a:lnTo>
                <a:close/>
                <a:moveTo>
                  <a:pt x="791096" y="1169901"/>
                </a:moveTo>
                <a:lnTo>
                  <a:pt x="791096" y="1171910"/>
                </a:lnTo>
                <a:cubicBezTo>
                  <a:pt x="792882" y="1171910"/>
                  <a:pt x="793775" y="1172580"/>
                  <a:pt x="793775" y="1173919"/>
                </a:cubicBezTo>
                <a:lnTo>
                  <a:pt x="793775" y="1174254"/>
                </a:lnTo>
                <a:lnTo>
                  <a:pt x="795784" y="1174254"/>
                </a:lnTo>
                <a:lnTo>
                  <a:pt x="795784" y="1171910"/>
                </a:lnTo>
                <a:cubicBezTo>
                  <a:pt x="794444" y="1171910"/>
                  <a:pt x="793775" y="1171240"/>
                  <a:pt x="793775" y="1169901"/>
                </a:cubicBezTo>
                <a:close/>
                <a:moveTo>
                  <a:pt x="1377925" y="1164878"/>
                </a:moveTo>
                <a:lnTo>
                  <a:pt x="1377925" y="1168896"/>
                </a:lnTo>
                <a:cubicBezTo>
                  <a:pt x="1377925" y="1170012"/>
                  <a:pt x="1377255" y="1170571"/>
                  <a:pt x="1375916" y="1170571"/>
                </a:cubicBezTo>
                <a:lnTo>
                  <a:pt x="1375916" y="1177938"/>
                </a:lnTo>
                <a:cubicBezTo>
                  <a:pt x="1375916" y="1178830"/>
                  <a:pt x="1375246" y="1179277"/>
                  <a:pt x="1373907" y="1179277"/>
                </a:cubicBezTo>
                <a:lnTo>
                  <a:pt x="1373907" y="1182626"/>
                </a:lnTo>
                <a:cubicBezTo>
                  <a:pt x="1377032" y="1182626"/>
                  <a:pt x="1378595" y="1183742"/>
                  <a:pt x="1378595" y="1185974"/>
                </a:cubicBezTo>
                <a:cubicBezTo>
                  <a:pt x="1379934" y="1185974"/>
                  <a:pt x="1380604" y="1186532"/>
                  <a:pt x="1380604" y="1187649"/>
                </a:cubicBezTo>
                <a:cubicBezTo>
                  <a:pt x="1379934" y="1188095"/>
                  <a:pt x="1379041" y="1188318"/>
                  <a:pt x="1377925" y="1188318"/>
                </a:cubicBezTo>
                <a:lnTo>
                  <a:pt x="1377925" y="1191667"/>
                </a:lnTo>
                <a:lnTo>
                  <a:pt x="1382613" y="1191667"/>
                </a:lnTo>
                <a:lnTo>
                  <a:pt x="1382613" y="1176933"/>
                </a:lnTo>
                <a:cubicBezTo>
                  <a:pt x="1381274" y="1176933"/>
                  <a:pt x="1380604" y="1176375"/>
                  <a:pt x="1380604" y="1175259"/>
                </a:cubicBezTo>
                <a:lnTo>
                  <a:pt x="1380604" y="1164878"/>
                </a:lnTo>
                <a:close/>
                <a:moveTo>
                  <a:pt x="1367879" y="1164878"/>
                </a:moveTo>
                <a:lnTo>
                  <a:pt x="1367879" y="1167892"/>
                </a:lnTo>
                <a:lnTo>
                  <a:pt x="1369888" y="1167892"/>
                </a:lnTo>
                <a:lnTo>
                  <a:pt x="1369888" y="1164878"/>
                </a:lnTo>
                <a:close/>
                <a:moveTo>
                  <a:pt x="1359842" y="1164878"/>
                </a:moveTo>
                <a:lnTo>
                  <a:pt x="1359842" y="1167892"/>
                </a:lnTo>
                <a:lnTo>
                  <a:pt x="1361852" y="1167892"/>
                </a:lnTo>
                <a:lnTo>
                  <a:pt x="1361852" y="1164878"/>
                </a:lnTo>
                <a:close/>
                <a:moveTo>
                  <a:pt x="797123" y="1163204"/>
                </a:moveTo>
                <a:lnTo>
                  <a:pt x="798463" y="1163204"/>
                </a:lnTo>
                <a:lnTo>
                  <a:pt x="798463" y="1164543"/>
                </a:lnTo>
                <a:cubicBezTo>
                  <a:pt x="798463" y="1165213"/>
                  <a:pt x="798016" y="1165548"/>
                  <a:pt x="797123" y="1165548"/>
                </a:cubicBezTo>
                <a:cubicBezTo>
                  <a:pt x="796230" y="1165548"/>
                  <a:pt x="795784" y="1165213"/>
                  <a:pt x="795784" y="1164543"/>
                </a:cubicBezTo>
                <a:cubicBezTo>
                  <a:pt x="796007" y="1163650"/>
                  <a:pt x="796454" y="1163204"/>
                  <a:pt x="797123" y="1163204"/>
                </a:cubicBezTo>
                <a:close/>
                <a:moveTo>
                  <a:pt x="1961480" y="1159520"/>
                </a:moveTo>
                <a:cubicBezTo>
                  <a:pt x="1960140" y="1161306"/>
                  <a:pt x="1959471" y="1162645"/>
                  <a:pt x="1959471" y="1163538"/>
                </a:cubicBezTo>
                <a:cubicBezTo>
                  <a:pt x="1958578" y="1163538"/>
                  <a:pt x="1958131" y="1162869"/>
                  <a:pt x="1958131" y="1161529"/>
                </a:cubicBezTo>
                <a:lnTo>
                  <a:pt x="1956122" y="1161529"/>
                </a:lnTo>
                <a:cubicBezTo>
                  <a:pt x="1956122" y="1162645"/>
                  <a:pt x="1955229" y="1164320"/>
                  <a:pt x="1953443" y="1166552"/>
                </a:cubicBezTo>
                <a:lnTo>
                  <a:pt x="1953443" y="1169901"/>
                </a:lnTo>
                <a:lnTo>
                  <a:pt x="1956122" y="1169901"/>
                </a:lnTo>
                <a:cubicBezTo>
                  <a:pt x="1956122" y="1169008"/>
                  <a:pt x="1957238" y="1167445"/>
                  <a:pt x="1959471" y="1165213"/>
                </a:cubicBezTo>
                <a:cubicBezTo>
                  <a:pt x="1959471" y="1164096"/>
                  <a:pt x="1960587" y="1163427"/>
                  <a:pt x="1962819" y="1163204"/>
                </a:cubicBezTo>
                <a:cubicBezTo>
                  <a:pt x="1962819" y="1162534"/>
                  <a:pt x="1963266" y="1161752"/>
                  <a:pt x="1964159" y="1160859"/>
                </a:cubicBezTo>
                <a:lnTo>
                  <a:pt x="1964159" y="1159520"/>
                </a:lnTo>
                <a:close/>
                <a:moveTo>
                  <a:pt x="1369888" y="1155837"/>
                </a:moveTo>
                <a:lnTo>
                  <a:pt x="1369888" y="1162199"/>
                </a:lnTo>
                <a:lnTo>
                  <a:pt x="1371897" y="1162199"/>
                </a:lnTo>
                <a:lnTo>
                  <a:pt x="1371897" y="1155837"/>
                </a:lnTo>
                <a:close/>
                <a:moveTo>
                  <a:pt x="1951434" y="1155502"/>
                </a:moveTo>
                <a:lnTo>
                  <a:pt x="1951434" y="1161529"/>
                </a:lnTo>
                <a:lnTo>
                  <a:pt x="1950095" y="1161529"/>
                </a:lnTo>
                <a:lnTo>
                  <a:pt x="1950095" y="1163538"/>
                </a:lnTo>
                <a:lnTo>
                  <a:pt x="1951434" y="1163538"/>
                </a:lnTo>
                <a:cubicBezTo>
                  <a:pt x="1951434" y="1162199"/>
                  <a:pt x="1952104" y="1161529"/>
                  <a:pt x="1953443" y="1161529"/>
                </a:cubicBezTo>
                <a:lnTo>
                  <a:pt x="1954783" y="1161529"/>
                </a:lnTo>
                <a:lnTo>
                  <a:pt x="1954783" y="1157846"/>
                </a:lnTo>
                <a:cubicBezTo>
                  <a:pt x="1953890" y="1156953"/>
                  <a:pt x="1953443" y="1156171"/>
                  <a:pt x="1953443" y="1155502"/>
                </a:cubicBezTo>
                <a:close/>
                <a:moveTo>
                  <a:pt x="2135609" y="1153492"/>
                </a:moveTo>
                <a:lnTo>
                  <a:pt x="2135609" y="1163538"/>
                </a:lnTo>
                <a:cubicBezTo>
                  <a:pt x="2134716" y="1163538"/>
                  <a:pt x="2134046" y="1164320"/>
                  <a:pt x="2133600" y="1165882"/>
                </a:cubicBezTo>
                <a:lnTo>
                  <a:pt x="2132260" y="1165882"/>
                </a:lnTo>
                <a:lnTo>
                  <a:pt x="2132260" y="1167557"/>
                </a:lnTo>
                <a:lnTo>
                  <a:pt x="2134269" y="1167557"/>
                </a:lnTo>
                <a:cubicBezTo>
                  <a:pt x="2134939" y="1164878"/>
                  <a:pt x="2135832" y="1163538"/>
                  <a:pt x="2136948" y="1163538"/>
                </a:cubicBezTo>
                <a:lnTo>
                  <a:pt x="2136948" y="1158515"/>
                </a:lnTo>
                <a:cubicBezTo>
                  <a:pt x="2136948" y="1157846"/>
                  <a:pt x="2137618" y="1157511"/>
                  <a:pt x="2138957" y="1157511"/>
                </a:cubicBezTo>
                <a:lnTo>
                  <a:pt x="2138957" y="1153492"/>
                </a:lnTo>
                <a:close/>
                <a:moveTo>
                  <a:pt x="798463" y="1151818"/>
                </a:moveTo>
                <a:cubicBezTo>
                  <a:pt x="798463" y="1153158"/>
                  <a:pt x="798016" y="1153827"/>
                  <a:pt x="797123" y="1153827"/>
                </a:cubicBezTo>
                <a:lnTo>
                  <a:pt x="791096" y="1153827"/>
                </a:lnTo>
                <a:lnTo>
                  <a:pt x="791096" y="1167557"/>
                </a:lnTo>
                <a:lnTo>
                  <a:pt x="797123" y="1167557"/>
                </a:lnTo>
                <a:cubicBezTo>
                  <a:pt x="798016" y="1167557"/>
                  <a:pt x="798463" y="1168338"/>
                  <a:pt x="798463" y="1169901"/>
                </a:cubicBezTo>
                <a:lnTo>
                  <a:pt x="801142" y="1169901"/>
                </a:lnTo>
                <a:cubicBezTo>
                  <a:pt x="801142" y="1168338"/>
                  <a:pt x="801811" y="1167557"/>
                  <a:pt x="803151" y="1167557"/>
                </a:cubicBezTo>
                <a:lnTo>
                  <a:pt x="803151" y="1160859"/>
                </a:lnTo>
                <a:lnTo>
                  <a:pt x="801142" y="1160859"/>
                </a:lnTo>
                <a:cubicBezTo>
                  <a:pt x="801142" y="1162422"/>
                  <a:pt x="800695" y="1163204"/>
                  <a:pt x="799802" y="1163204"/>
                </a:cubicBezTo>
                <a:lnTo>
                  <a:pt x="798463" y="1163204"/>
                </a:lnTo>
                <a:lnTo>
                  <a:pt x="798463" y="1157511"/>
                </a:lnTo>
                <a:cubicBezTo>
                  <a:pt x="798463" y="1156618"/>
                  <a:pt x="799356" y="1156171"/>
                  <a:pt x="801142" y="1156171"/>
                </a:cubicBezTo>
                <a:lnTo>
                  <a:pt x="801142" y="1151818"/>
                </a:lnTo>
                <a:close/>
                <a:moveTo>
                  <a:pt x="960537" y="1145121"/>
                </a:moveTo>
                <a:lnTo>
                  <a:pt x="960537" y="1149474"/>
                </a:lnTo>
                <a:lnTo>
                  <a:pt x="963215" y="1149474"/>
                </a:lnTo>
                <a:lnTo>
                  <a:pt x="963215" y="1145121"/>
                </a:lnTo>
                <a:close/>
                <a:moveTo>
                  <a:pt x="1951434" y="1143112"/>
                </a:moveTo>
                <a:lnTo>
                  <a:pt x="1951434" y="1144786"/>
                </a:lnTo>
                <a:cubicBezTo>
                  <a:pt x="1952773" y="1144786"/>
                  <a:pt x="1953443" y="1145567"/>
                  <a:pt x="1953443" y="1147130"/>
                </a:cubicBezTo>
                <a:lnTo>
                  <a:pt x="1954783" y="1147130"/>
                </a:lnTo>
                <a:lnTo>
                  <a:pt x="1954783" y="1144786"/>
                </a:lnTo>
                <a:cubicBezTo>
                  <a:pt x="1953890" y="1144786"/>
                  <a:pt x="1953443" y="1144228"/>
                  <a:pt x="1953443" y="1143112"/>
                </a:cubicBezTo>
                <a:close/>
                <a:moveTo>
                  <a:pt x="1956122" y="1136749"/>
                </a:moveTo>
                <a:lnTo>
                  <a:pt x="1956122" y="1138424"/>
                </a:lnTo>
                <a:lnTo>
                  <a:pt x="1954783" y="1138424"/>
                </a:lnTo>
                <a:lnTo>
                  <a:pt x="1954783" y="1137754"/>
                </a:lnTo>
                <a:cubicBezTo>
                  <a:pt x="1955006" y="1137084"/>
                  <a:pt x="1955452" y="1136749"/>
                  <a:pt x="1956122" y="1136749"/>
                </a:cubicBezTo>
                <a:close/>
                <a:moveTo>
                  <a:pt x="1280145" y="1135410"/>
                </a:moveTo>
                <a:lnTo>
                  <a:pt x="1280145" y="1138759"/>
                </a:lnTo>
                <a:lnTo>
                  <a:pt x="1284163" y="1138759"/>
                </a:lnTo>
                <a:lnTo>
                  <a:pt x="1284163" y="1135410"/>
                </a:lnTo>
                <a:close/>
                <a:moveTo>
                  <a:pt x="798463" y="1133736"/>
                </a:moveTo>
                <a:lnTo>
                  <a:pt x="798463" y="1142777"/>
                </a:lnTo>
                <a:lnTo>
                  <a:pt x="801142" y="1142777"/>
                </a:lnTo>
                <a:lnTo>
                  <a:pt x="801142" y="1133736"/>
                </a:lnTo>
                <a:close/>
                <a:moveTo>
                  <a:pt x="1956122" y="1126369"/>
                </a:moveTo>
                <a:cubicBezTo>
                  <a:pt x="1956122" y="1127485"/>
                  <a:pt x="1955676" y="1128043"/>
                  <a:pt x="1954783" y="1128043"/>
                </a:cubicBezTo>
                <a:lnTo>
                  <a:pt x="1951434" y="1128043"/>
                </a:lnTo>
                <a:lnTo>
                  <a:pt x="1951434" y="1140768"/>
                </a:lnTo>
                <a:lnTo>
                  <a:pt x="1954783" y="1140768"/>
                </a:lnTo>
                <a:cubicBezTo>
                  <a:pt x="1955676" y="1140768"/>
                  <a:pt x="1956122" y="1141549"/>
                  <a:pt x="1956122" y="1143112"/>
                </a:cubicBezTo>
                <a:lnTo>
                  <a:pt x="1958131" y="1143112"/>
                </a:lnTo>
                <a:cubicBezTo>
                  <a:pt x="1958131" y="1142219"/>
                  <a:pt x="1958578" y="1141214"/>
                  <a:pt x="1959471" y="1140098"/>
                </a:cubicBezTo>
                <a:lnTo>
                  <a:pt x="1959471" y="1134405"/>
                </a:lnTo>
                <a:lnTo>
                  <a:pt x="1958131" y="1134405"/>
                </a:lnTo>
                <a:cubicBezTo>
                  <a:pt x="1958131" y="1135968"/>
                  <a:pt x="1957685" y="1136749"/>
                  <a:pt x="1956792" y="1136749"/>
                </a:cubicBezTo>
                <a:lnTo>
                  <a:pt x="1956122" y="1136749"/>
                </a:lnTo>
                <a:lnTo>
                  <a:pt x="1956122" y="1131726"/>
                </a:lnTo>
                <a:cubicBezTo>
                  <a:pt x="1956122" y="1130833"/>
                  <a:pt x="1956792" y="1130387"/>
                  <a:pt x="1958131" y="1130387"/>
                </a:cubicBezTo>
                <a:lnTo>
                  <a:pt x="1958131" y="1126369"/>
                </a:lnTo>
                <a:close/>
                <a:moveTo>
                  <a:pt x="958527" y="1124694"/>
                </a:moveTo>
                <a:lnTo>
                  <a:pt x="958527" y="1133736"/>
                </a:lnTo>
                <a:lnTo>
                  <a:pt x="965894" y="1133736"/>
                </a:lnTo>
                <a:lnTo>
                  <a:pt x="965894" y="1131392"/>
                </a:lnTo>
                <a:cubicBezTo>
                  <a:pt x="964108" y="1131392"/>
                  <a:pt x="963215" y="1130945"/>
                  <a:pt x="963215" y="1130052"/>
                </a:cubicBezTo>
                <a:lnTo>
                  <a:pt x="963215" y="1127038"/>
                </a:lnTo>
                <a:cubicBezTo>
                  <a:pt x="961430" y="1127038"/>
                  <a:pt x="960537" y="1126257"/>
                  <a:pt x="960537" y="1124694"/>
                </a:cubicBezTo>
                <a:close/>
                <a:moveTo>
                  <a:pt x="960537" y="1111300"/>
                </a:moveTo>
                <a:lnTo>
                  <a:pt x="960537" y="1113309"/>
                </a:lnTo>
                <a:lnTo>
                  <a:pt x="965894" y="1113309"/>
                </a:lnTo>
                <a:lnTo>
                  <a:pt x="965894" y="1111300"/>
                </a:lnTo>
                <a:close/>
                <a:moveTo>
                  <a:pt x="1956122" y="1109960"/>
                </a:moveTo>
                <a:lnTo>
                  <a:pt x="1956122" y="1117997"/>
                </a:lnTo>
                <a:lnTo>
                  <a:pt x="1958131" y="1117997"/>
                </a:lnTo>
                <a:lnTo>
                  <a:pt x="1958131" y="1109960"/>
                </a:lnTo>
                <a:close/>
                <a:moveTo>
                  <a:pt x="829940" y="1108956"/>
                </a:moveTo>
                <a:cubicBezTo>
                  <a:pt x="829940" y="1110518"/>
                  <a:pt x="829047" y="1111523"/>
                  <a:pt x="827261" y="1111969"/>
                </a:cubicBezTo>
                <a:cubicBezTo>
                  <a:pt x="827261" y="1112862"/>
                  <a:pt x="826815" y="1113309"/>
                  <a:pt x="825922" y="1113309"/>
                </a:cubicBezTo>
                <a:lnTo>
                  <a:pt x="825252" y="1113309"/>
                </a:lnTo>
                <a:lnTo>
                  <a:pt x="825252" y="1111300"/>
                </a:lnTo>
                <a:lnTo>
                  <a:pt x="822573" y="1111300"/>
                </a:lnTo>
                <a:lnTo>
                  <a:pt x="822573" y="1113309"/>
                </a:lnTo>
                <a:lnTo>
                  <a:pt x="825252" y="1113309"/>
                </a:lnTo>
                <a:lnTo>
                  <a:pt x="825252" y="1120341"/>
                </a:lnTo>
                <a:cubicBezTo>
                  <a:pt x="826591" y="1120341"/>
                  <a:pt x="827261" y="1120676"/>
                  <a:pt x="827261" y="1121346"/>
                </a:cubicBezTo>
                <a:lnTo>
                  <a:pt x="827261" y="1127038"/>
                </a:lnTo>
                <a:cubicBezTo>
                  <a:pt x="828824" y="1127038"/>
                  <a:pt x="829940" y="1127820"/>
                  <a:pt x="830610" y="1129382"/>
                </a:cubicBezTo>
                <a:cubicBezTo>
                  <a:pt x="831949" y="1129382"/>
                  <a:pt x="832619" y="1130052"/>
                  <a:pt x="832619" y="1131392"/>
                </a:cubicBezTo>
                <a:lnTo>
                  <a:pt x="834628" y="1131392"/>
                </a:lnTo>
                <a:cubicBezTo>
                  <a:pt x="834628" y="1130052"/>
                  <a:pt x="835074" y="1129382"/>
                  <a:pt x="835967" y="1129382"/>
                </a:cubicBezTo>
                <a:lnTo>
                  <a:pt x="839316" y="1129382"/>
                </a:lnTo>
                <a:lnTo>
                  <a:pt x="839316" y="1122685"/>
                </a:lnTo>
                <a:cubicBezTo>
                  <a:pt x="837977" y="1122685"/>
                  <a:pt x="837307" y="1122239"/>
                  <a:pt x="837307" y="1121346"/>
                </a:cubicBezTo>
                <a:lnTo>
                  <a:pt x="837307" y="1111300"/>
                </a:lnTo>
                <a:cubicBezTo>
                  <a:pt x="835521" y="1111300"/>
                  <a:pt x="834628" y="1110518"/>
                  <a:pt x="834628" y="1108956"/>
                </a:cubicBezTo>
                <a:close/>
                <a:moveTo>
                  <a:pt x="2183829" y="1107616"/>
                </a:moveTo>
                <a:lnTo>
                  <a:pt x="2183829" y="1109960"/>
                </a:lnTo>
                <a:lnTo>
                  <a:pt x="2185838" y="1109960"/>
                </a:lnTo>
                <a:lnTo>
                  <a:pt x="2185838" y="1107616"/>
                </a:lnTo>
                <a:close/>
                <a:moveTo>
                  <a:pt x="921692" y="1102258"/>
                </a:moveTo>
                <a:lnTo>
                  <a:pt x="921692" y="1104602"/>
                </a:lnTo>
                <a:cubicBezTo>
                  <a:pt x="923478" y="1104602"/>
                  <a:pt x="924371" y="1105272"/>
                  <a:pt x="924371" y="1106612"/>
                </a:cubicBezTo>
                <a:lnTo>
                  <a:pt x="927050" y="1106612"/>
                </a:lnTo>
                <a:lnTo>
                  <a:pt x="927050" y="1102258"/>
                </a:lnTo>
                <a:close/>
                <a:moveTo>
                  <a:pt x="958527" y="1100249"/>
                </a:moveTo>
                <a:lnTo>
                  <a:pt x="958527" y="1104602"/>
                </a:lnTo>
                <a:lnTo>
                  <a:pt x="960537" y="1104602"/>
                </a:lnTo>
                <a:cubicBezTo>
                  <a:pt x="960537" y="1103040"/>
                  <a:pt x="961430" y="1102258"/>
                  <a:pt x="963215" y="1102258"/>
                </a:cubicBezTo>
                <a:lnTo>
                  <a:pt x="963215" y="1100249"/>
                </a:lnTo>
                <a:close/>
                <a:moveTo>
                  <a:pt x="946472" y="1097905"/>
                </a:moveTo>
                <a:lnTo>
                  <a:pt x="946472" y="1100249"/>
                </a:lnTo>
                <a:lnTo>
                  <a:pt x="948482" y="1100249"/>
                </a:lnTo>
                <a:lnTo>
                  <a:pt x="948482" y="1097905"/>
                </a:lnTo>
                <a:close/>
                <a:moveTo>
                  <a:pt x="958527" y="1095226"/>
                </a:moveTo>
                <a:lnTo>
                  <a:pt x="958527" y="1097905"/>
                </a:lnTo>
                <a:lnTo>
                  <a:pt x="963215" y="1097905"/>
                </a:lnTo>
                <a:lnTo>
                  <a:pt x="963215" y="1095226"/>
                </a:lnTo>
                <a:close/>
                <a:moveTo>
                  <a:pt x="1398687" y="1093887"/>
                </a:moveTo>
                <a:lnTo>
                  <a:pt x="1398687" y="1097235"/>
                </a:lnTo>
                <a:lnTo>
                  <a:pt x="1400696" y="1097235"/>
                </a:lnTo>
                <a:lnTo>
                  <a:pt x="1400696" y="1093887"/>
                </a:lnTo>
                <a:close/>
                <a:moveTo>
                  <a:pt x="1704751" y="1091543"/>
                </a:moveTo>
                <a:lnTo>
                  <a:pt x="1704751" y="1097235"/>
                </a:lnTo>
                <a:lnTo>
                  <a:pt x="1710779" y="1097235"/>
                </a:lnTo>
                <a:lnTo>
                  <a:pt x="1710779" y="1093887"/>
                </a:lnTo>
                <a:cubicBezTo>
                  <a:pt x="1708100" y="1093887"/>
                  <a:pt x="1706761" y="1093105"/>
                  <a:pt x="1706761" y="1091543"/>
                </a:cubicBezTo>
                <a:close/>
                <a:moveTo>
                  <a:pt x="1357833" y="1091543"/>
                </a:moveTo>
                <a:lnTo>
                  <a:pt x="1357833" y="1100249"/>
                </a:lnTo>
                <a:lnTo>
                  <a:pt x="1359842" y="1100249"/>
                </a:lnTo>
                <a:cubicBezTo>
                  <a:pt x="1359842" y="1098240"/>
                  <a:pt x="1360512" y="1097235"/>
                  <a:pt x="1361852" y="1097235"/>
                </a:cubicBezTo>
                <a:lnTo>
                  <a:pt x="1361852" y="1091543"/>
                </a:lnTo>
                <a:close/>
                <a:moveTo>
                  <a:pt x="2213297" y="1090873"/>
                </a:moveTo>
                <a:lnTo>
                  <a:pt x="2213297" y="1095561"/>
                </a:lnTo>
                <a:lnTo>
                  <a:pt x="2214637" y="1095561"/>
                </a:lnTo>
                <a:cubicBezTo>
                  <a:pt x="2214637" y="1093998"/>
                  <a:pt x="2215306" y="1093217"/>
                  <a:pt x="2216646" y="1093217"/>
                </a:cubicBezTo>
                <a:lnTo>
                  <a:pt x="2216646" y="1090873"/>
                </a:lnTo>
                <a:close/>
                <a:moveTo>
                  <a:pt x="801142" y="1088529"/>
                </a:moveTo>
                <a:cubicBezTo>
                  <a:pt x="801142" y="1090092"/>
                  <a:pt x="800695" y="1090873"/>
                  <a:pt x="799802" y="1090873"/>
                </a:cubicBezTo>
                <a:lnTo>
                  <a:pt x="793775" y="1090873"/>
                </a:lnTo>
                <a:lnTo>
                  <a:pt x="793775" y="1100919"/>
                </a:lnTo>
                <a:cubicBezTo>
                  <a:pt x="793775" y="1101812"/>
                  <a:pt x="792882" y="1102258"/>
                  <a:pt x="791096" y="1102258"/>
                </a:cubicBezTo>
                <a:lnTo>
                  <a:pt x="791096" y="1108956"/>
                </a:lnTo>
                <a:cubicBezTo>
                  <a:pt x="792882" y="1108956"/>
                  <a:pt x="793775" y="1109402"/>
                  <a:pt x="793775" y="1110295"/>
                </a:cubicBezTo>
                <a:lnTo>
                  <a:pt x="793775" y="1111969"/>
                </a:lnTo>
                <a:cubicBezTo>
                  <a:pt x="793775" y="1112862"/>
                  <a:pt x="792882" y="1113309"/>
                  <a:pt x="791096" y="1113309"/>
                </a:cubicBezTo>
                <a:lnTo>
                  <a:pt x="791096" y="1115988"/>
                </a:lnTo>
                <a:cubicBezTo>
                  <a:pt x="792882" y="1115988"/>
                  <a:pt x="793775" y="1116323"/>
                  <a:pt x="793775" y="1116992"/>
                </a:cubicBezTo>
                <a:lnTo>
                  <a:pt x="793775" y="1135745"/>
                </a:lnTo>
                <a:lnTo>
                  <a:pt x="795784" y="1135745"/>
                </a:lnTo>
                <a:lnTo>
                  <a:pt x="795784" y="1125699"/>
                </a:lnTo>
                <a:cubicBezTo>
                  <a:pt x="798016" y="1123690"/>
                  <a:pt x="799802" y="1122685"/>
                  <a:pt x="801142" y="1122685"/>
                </a:cubicBezTo>
                <a:lnTo>
                  <a:pt x="801142" y="1119671"/>
                </a:lnTo>
                <a:cubicBezTo>
                  <a:pt x="801142" y="1118778"/>
                  <a:pt x="801811" y="1118332"/>
                  <a:pt x="803151" y="1118332"/>
                </a:cubicBezTo>
                <a:lnTo>
                  <a:pt x="803151" y="1115988"/>
                </a:lnTo>
                <a:lnTo>
                  <a:pt x="799802" y="1115988"/>
                </a:lnTo>
                <a:cubicBezTo>
                  <a:pt x="798909" y="1115988"/>
                  <a:pt x="798463" y="1115541"/>
                  <a:pt x="798463" y="1114648"/>
                </a:cubicBezTo>
                <a:lnTo>
                  <a:pt x="798463" y="1107616"/>
                </a:lnTo>
                <a:cubicBezTo>
                  <a:pt x="798463" y="1106946"/>
                  <a:pt x="799356" y="1106612"/>
                  <a:pt x="801142" y="1106612"/>
                </a:cubicBezTo>
                <a:lnTo>
                  <a:pt x="801142" y="1104602"/>
                </a:lnTo>
                <a:cubicBezTo>
                  <a:pt x="799356" y="1104602"/>
                  <a:pt x="798463" y="1104156"/>
                  <a:pt x="798463" y="1103263"/>
                </a:cubicBezTo>
                <a:lnTo>
                  <a:pt x="798463" y="1101589"/>
                </a:lnTo>
                <a:cubicBezTo>
                  <a:pt x="798463" y="1100696"/>
                  <a:pt x="799356" y="1100249"/>
                  <a:pt x="801142" y="1100249"/>
                </a:cubicBezTo>
                <a:lnTo>
                  <a:pt x="801142" y="1096566"/>
                </a:lnTo>
                <a:cubicBezTo>
                  <a:pt x="801142" y="1095673"/>
                  <a:pt x="801811" y="1095226"/>
                  <a:pt x="803151" y="1095226"/>
                </a:cubicBezTo>
                <a:lnTo>
                  <a:pt x="803151" y="1088529"/>
                </a:lnTo>
                <a:close/>
                <a:moveTo>
                  <a:pt x="1977553" y="1086855"/>
                </a:moveTo>
                <a:cubicBezTo>
                  <a:pt x="1977553" y="1088417"/>
                  <a:pt x="1976437" y="1089757"/>
                  <a:pt x="1974205" y="1090873"/>
                </a:cubicBezTo>
                <a:lnTo>
                  <a:pt x="1974205" y="1089199"/>
                </a:lnTo>
                <a:lnTo>
                  <a:pt x="1972196" y="1089199"/>
                </a:lnTo>
                <a:lnTo>
                  <a:pt x="1972196" y="1090873"/>
                </a:lnTo>
                <a:lnTo>
                  <a:pt x="1974205" y="1090873"/>
                </a:lnTo>
                <a:lnTo>
                  <a:pt x="1974205" y="1096566"/>
                </a:lnTo>
                <a:lnTo>
                  <a:pt x="1975544" y="1098575"/>
                </a:lnTo>
                <a:lnTo>
                  <a:pt x="1975544" y="1103598"/>
                </a:lnTo>
                <a:cubicBezTo>
                  <a:pt x="1977107" y="1103598"/>
                  <a:pt x="1978223" y="1104937"/>
                  <a:pt x="1978893" y="1107616"/>
                </a:cubicBezTo>
                <a:lnTo>
                  <a:pt x="1980902" y="1107616"/>
                </a:lnTo>
                <a:cubicBezTo>
                  <a:pt x="1980902" y="1106500"/>
                  <a:pt x="1981795" y="1105942"/>
                  <a:pt x="1983581" y="1105942"/>
                </a:cubicBezTo>
                <a:lnTo>
                  <a:pt x="1983581" y="1100249"/>
                </a:lnTo>
                <a:lnTo>
                  <a:pt x="1982241" y="1098575"/>
                </a:lnTo>
                <a:lnTo>
                  <a:pt x="1982241" y="1089868"/>
                </a:lnTo>
                <a:cubicBezTo>
                  <a:pt x="1981348" y="1088975"/>
                  <a:pt x="1980902" y="1087971"/>
                  <a:pt x="1980902" y="1086855"/>
                </a:cubicBezTo>
                <a:close/>
                <a:moveTo>
                  <a:pt x="1688008" y="1084846"/>
                </a:moveTo>
                <a:lnTo>
                  <a:pt x="1688008" y="1088194"/>
                </a:lnTo>
                <a:lnTo>
                  <a:pt x="1690687" y="1088194"/>
                </a:lnTo>
                <a:lnTo>
                  <a:pt x="1690687" y="1084846"/>
                </a:lnTo>
                <a:close/>
                <a:moveTo>
                  <a:pt x="960537" y="1084176"/>
                </a:moveTo>
                <a:lnTo>
                  <a:pt x="960537" y="1088529"/>
                </a:lnTo>
                <a:lnTo>
                  <a:pt x="963215" y="1088529"/>
                </a:lnTo>
                <a:lnTo>
                  <a:pt x="963215" y="1084176"/>
                </a:lnTo>
                <a:close/>
                <a:moveTo>
                  <a:pt x="805830" y="1079823"/>
                </a:moveTo>
                <a:cubicBezTo>
                  <a:pt x="805830" y="1081385"/>
                  <a:pt x="804937" y="1082167"/>
                  <a:pt x="803151" y="1082167"/>
                </a:cubicBezTo>
                <a:lnTo>
                  <a:pt x="803151" y="1086520"/>
                </a:lnTo>
                <a:lnTo>
                  <a:pt x="805830" y="1086520"/>
                </a:lnTo>
                <a:cubicBezTo>
                  <a:pt x="805830" y="1084957"/>
                  <a:pt x="806499" y="1084176"/>
                  <a:pt x="807839" y="1084176"/>
                </a:cubicBezTo>
                <a:lnTo>
                  <a:pt x="807839" y="1079823"/>
                </a:lnTo>
                <a:close/>
                <a:moveTo>
                  <a:pt x="2214637" y="1078818"/>
                </a:moveTo>
                <a:cubicBezTo>
                  <a:pt x="2214637" y="1079488"/>
                  <a:pt x="2214190" y="1080269"/>
                  <a:pt x="2213297" y="1081162"/>
                </a:cubicBezTo>
                <a:lnTo>
                  <a:pt x="2213297" y="1089199"/>
                </a:lnTo>
                <a:lnTo>
                  <a:pt x="2216646" y="1089199"/>
                </a:lnTo>
                <a:lnTo>
                  <a:pt x="2216646" y="1085850"/>
                </a:lnTo>
                <a:lnTo>
                  <a:pt x="2217985" y="1084176"/>
                </a:lnTo>
                <a:lnTo>
                  <a:pt x="2217985" y="1078818"/>
                </a:lnTo>
                <a:close/>
                <a:moveTo>
                  <a:pt x="927050" y="1077144"/>
                </a:moveTo>
                <a:lnTo>
                  <a:pt x="927050" y="1080827"/>
                </a:lnTo>
                <a:cubicBezTo>
                  <a:pt x="927050" y="1081720"/>
                  <a:pt x="926157" y="1082167"/>
                  <a:pt x="924371" y="1082167"/>
                </a:cubicBezTo>
                <a:lnTo>
                  <a:pt x="924371" y="1084176"/>
                </a:lnTo>
                <a:lnTo>
                  <a:pt x="929059" y="1084176"/>
                </a:lnTo>
                <a:lnTo>
                  <a:pt x="929059" y="1077144"/>
                </a:lnTo>
                <a:close/>
                <a:moveTo>
                  <a:pt x="955849" y="1075469"/>
                </a:moveTo>
                <a:lnTo>
                  <a:pt x="955849" y="1079823"/>
                </a:lnTo>
                <a:lnTo>
                  <a:pt x="958527" y="1079823"/>
                </a:lnTo>
                <a:lnTo>
                  <a:pt x="958527" y="1075469"/>
                </a:lnTo>
                <a:close/>
                <a:moveTo>
                  <a:pt x="924371" y="1070446"/>
                </a:moveTo>
                <a:cubicBezTo>
                  <a:pt x="924371" y="1072009"/>
                  <a:pt x="923478" y="1072790"/>
                  <a:pt x="921692" y="1072790"/>
                </a:cubicBezTo>
                <a:lnTo>
                  <a:pt x="921692" y="1077144"/>
                </a:lnTo>
                <a:lnTo>
                  <a:pt x="924371" y="1077144"/>
                </a:lnTo>
                <a:lnTo>
                  <a:pt x="927050" y="1074130"/>
                </a:lnTo>
                <a:cubicBezTo>
                  <a:pt x="927050" y="1073237"/>
                  <a:pt x="927720" y="1072790"/>
                  <a:pt x="929059" y="1072790"/>
                </a:cubicBezTo>
                <a:lnTo>
                  <a:pt x="929059" y="1070446"/>
                </a:lnTo>
                <a:close/>
                <a:moveTo>
                  <a:pt x="1958131" y="1068102"/>
                </a:moveTo>
                <a:cubicBezTo>
                  <a:pt x="1958131" y="1069665"/>
                  <a:pt x="1957685" y="1070446"/>
                  <a:pt x="1956792" y="1070446"/>
                </a:cubicBezTo>
                <a:lnTo>
                  <a:pt x="1953443" y="1070446"/>
                </a:lnTo>
                <a:lnTo>
                  <a:pt x="1953443" y="1079488"/>
                </a:lnTo>
                <a:cubicBezTo>
                  <a:pt x="1953443" y="1080381"/>
                  <a:pt x="1952773" y="1080827"/>
                  <a:pt x="1951434" y="1080827"/>
                </a:cubicBezTo>
                <a:lnTo>
                  <a:pt x="1951434" y="1086855"/>
                </a:lnTo>
                <a:cubicBezTo>
                  <a:pt x="1952773" y="1086855"/>
                  <a:pt x="1953443" y="1087301"/>
                  <a:pt x="1953443" y="1088194"/>
                </a:cubicBezTo>
                <a:lnTo>
                  <a:pt x="1953443" y="1089868"/>
                </a:lnTo>
                <a:cubicBezTo>
                  <a:pt x="1953443" y="1090538"/>
                  <a:pt x="1952773" y="1090873"/>
                  <a:pt x="1951434" y="1090873"/>
                </a:cubicBezTo>
                <a:lnTo>
                  <a:pt x="1951434" y="1093217"/>
                </a:lnTo>
                <a:cubicBezTo>
                  <a:pt x="1952773" y="1093217"/>
                  <a:pt x="1953443" y="1093664"/>
                  <a:pt x="1953443" y="1094557"/>
                </a:cubicBezTo>
                <a:lnTo>
                  <a:pt x="1953443" y="1111635"/>
                </a:lnTo>
                <a:lnTo>
                  <a:pt x="1954783" y="1111635"/>
                </a:lnTo>
                <a:lnTo>
                  <a:pt x="1954783" y="1102593"/>
                </a:lnTo>
                <a:cubicBezTo>
                  <a:pt x="1955899" y="1100584"/>
                  <a:pt x="1957015" y="1099580"/>
                  <a:pt x="1958131" y="1099580"/>
                </a:cubicBezTo>
                <a:lnTo>
                  <a:pt x="1958131" y="1096566"/>
                </a:lnTo>
                <a:lnTo>
                  <a:pt x="1959471" y="1094891"/>
                </a:lnTo>
                <a:lnTo>
                  <a:pt x="1959471" y="1093217"/>
                </a:lnTo>
                <a:cubicBezTo>
                  <a:pt x="1957238" y="1093217"/>
                  <a:pt x="1956122" y="1092882"/>
                  <a:pt x="1956122" y="1092213"/>
                </a:cubicBezTo>
                <a:lnTo>
                  <a:pt x="1956122" y="1085850"/>
                </a:lnTo>
                <a:cubicBezTo>
                  <a:pt x="1956122" y="1085180"/>
                  <a:pt x="1956792" y="1084846"/>
                  <a:pt x="1958131" y="1084846"/>
                </a:cubicBezTo>
                <a:lnTo>
                  <a:pt x="1958131" y="1082836"/>
                </a:lnTo>
                <a:cubicBezTo>
                  <a:pt x="1956792" y="1082836"/>
                  <a:pt x="1956122" y="1082501"/>
                  <a:pt x="1956122" y="1081832"/>
                </a:cubicBezTo>
                <a:lnTo>
                  <a:pt x="1956122" y="1080157"/>
                </a:lnTo>
                <a:cubicBezTo>
                  <a:pt x="1956122" y="1079264"/>
                  <a:pt x="1956792" y="1078818"/>
                  <a:pt x="1958131" y="1078818"/>
                </a:cubicBezTo>
                <a:lnTo>
                  <a:pt x="1958131" y="1075469"/>
                </a:lnTo>
                <a:lnTo>
                  <a:pt x="1959471" y="1073795"/>
                </a:lnTo>
                <a:lnTo>
                  <a:pt x="1959471" y="1068102"/>
                </a:lnTo>
                <a:close/>
                <a:moveTo>
                  <a:pt x="951160" y="1066093"/>
                </a:moveTo>
                <a:lnTo>
                  <a:pt x="951160" y="1068437"/>
                </a:lnTo>
                <a:lnTo>
                  <a:pt x="953839" y="1068437"/>
                </a:lnTo>
                <a:lnTo>
                  <a:pt x="953839" y="1066093"/>
                </a:lnTo>
                <a:close/>
                <a:moveTo>
                  <a:pt x="929059" y="1066093"/>
                </a:moveTo>
                <a:lnTo>
                  <a:pt x="929059" y="1068437"/>
                </a:lnTo>
                <a:lnTo>
                  <a:pt x="931738" y="1068437"/>
                </a:lnTo>
                <a:lnTo>
                  <a:pt x="931738" y="1066093"/>
                </a:lnTo>
                <a:close/>
                <a:moveTo>
                  <a:pt x="958527" y="1064084"/>
                </a:moveTo>
                <a:lnTo>
                  <a:pt x="958527" y="1069107"/>
                </a:lnTo>
                <a:cubicBezTo>
                  <a:pt x="958527" y="1070000"/>
                  <a:pt x="957634" y="1070446"/>
                  <a:pt x="955849" y="1070446"/>
                </a:cubicBezTo>
                <a:lnTo>
                  <a:pt x="955849" y="1072790"/>
                </a:lnTo>
                <a:lnTo>
                  <a:pt x="960537" y="1072790"/>
                </a:lnTo>
                <a:cubicBezTo>
                  <a:pt x="960537" y="1071228"/>
                  <a:pt x="961430" y="1070446"/>
                  <a:pt x="963215" y="1070446"/>
                </a:cubicBezTo>
                <a:lnTo>
                  <a:pt x="963215" y="1068437"/>
                </a:lnTo>
                <a:cubicBezTo>
                  <a:pt x="961430" y="1068437"/>
                  <a:pt x="960537" y="1067991"/>
                  <a:pt x="960537" y="1067098"/>
                </a:cubicBezTo>
                <a:lnTo>
                  <a:pt x="960537" y="1064084"/>
                </a:lnTo>
                <a:close/>
                <a:moveTo>
                  <a:pt x="1961480" y="1060066"/>
                </a:moveTo>
                <a:cubicBezTo>
                  <a:pt x="1961480" y="1061628"/>
                  <a:pt x="1960810" y="1062410"/>
                  <a:pt x="1959471" y="1062410"/>
                </a:cubicBezTo>
                <a:lnTo>
                  <a:pt x="1959471" y="1066428"/>
                </a:lnTo>
                <a:lnTo>
                  <a:pt x="1961480" y="1066428"/>
                </a:lnTo>
                <a:cubicBezTo>
                  <a:pt x="1961480" y="1065535"/>
                  <a:pt x="1961926" y="1064530"/>
                  <a:pt x="1962819" y="1063414"/>
                </a:cubicBezTo>
                <a:lnTo>
                  <a:pt x="1962819" y="1060066"/>
                </a:lnTo>
                <a:close/>
                <a:moveTo>
                  <a:pt x="955849" y="1057387"/>
                </a:moveTo>
                <a:lnTo>
                  <a:pt x="955849" y="1061740"/>
                </a:lnTo>
                <a:lnTo>
                  <a:pt x="960537" y="1061740"/>
                </a:lnTo>
                <a:lnTo>
                  <a:pt x="960537" y="1057387"/>
                </a:lnTo>
                <a:close/>
                <a:moveTo>
                  <a:pt x="1363861" y="1055712"/>
                </a:moveTo>
                <a:lnTo>
                  <a:pt x="1363861" y="1058726"/>
                </a:lnTo>
                <a:lnTo>
                  <a:pt x="1365870" y="1058726"/>
                </a:lnTo>
                <a:lnTo>
                  <a:pt x="1365870" y="1055712"/>
                </a:lnTo>
                <a:close/>
                <a:moveTo>
                  <a:pt x="799802" y="1054708"/>
                </a:moveTo>
                <a:lnTo>
                  <a:pt x="802481" y="1054708"/>
                </a:lnTo>
                <a:cubicBezTo>
                  <a:pt x="802481" y="1055378"/>
                  <a:pt x="803151" y="1056382"/>
                  <a:pt x="804490" y="1057722"/>
                </a:cubicBezTo>
                <a:lnTo>
                  <a:pt x="804490" y="1059061"/>
                </a:lnTo>
                <a:lnTo>
                  <a:pt x="799802" y="1059061"/>
                </a:lnTo>
                <a:cubicBezTo>
                  <a:pt x="798909" y="1059061"/>
                  <a:pt x="798463" y="1058615"/>
                  <a:pt x="798463" y="1057722"/>
                </a:cubicBezTo>
                <a:lnTo>
                  <a:pt x="798463" y="1056047"/>
                </a:lnTo>
                <a:cubicBezTo>
                  <a:pt x="798686" y="1055154"/>
                  <a:pt x="799132" y="1054708"/>
                  <a:pt x="799802" y="1054708"/>
                </a:cubicBezTo>
                <a:close/>
                <a:moveTo>
                  <a:pt x="674563" y="1053034"/>
                </a:moveTo>
                <a:lnTo>
                  <a:pt x="675903" y="1053034"/>
                </a:lnTo>
                <a:cubicBezTo>
                  <a:pt x="676796" y="1053034"/>
                  <a:pt x="677242" y="1053368"/>
                  <a:pt x="677242" y="1054038"/>
                </a:cubicBezTo>
                <a:lnTo>
                  <a:pt x="677242" y="1057722"/>
                </a:lnTo>
                <a:lnTo>
                  <a:pt x="675903" y="1057722"/>
                </a:lnTo>
                <a:cubicBezTo>
                  <a:pt x="675903" y="1057498"/>
                  <a:pt x="675456" y="1055936"/>
                  <a:pt x="674563" y="1053034"/>
                </a:cubicBezTo>
                <a:close/>
                <a:moveTo>
                  <a:pt x="798463" y="1051694"/>
                </a:moveTo>
                <a:lnTo>
                  <a:pt x="799802" y="1051694"/>
                </a:lnTo>
                <a:lnTo>
                  <a:pt x="799802" y="1053034"/>
                </a:lnTo>
                <a:cubicBezTo>
                  <a:pt x="798909" y="1053034"/>
                  <a:pt x="798463" y="1052587"/>
                  <a:pt x="798463" y="1051694"/>
                </a:cubicBezTo>
                <a:close/>
                <a:moveTo>
                  <a:pt x="919683" y="1050355"/>
                </a:moveTo>
                <a:lnTo>
                  <a:pt x="919683" y="1054708"/>
                </a:lnTo>
                <a:lnTo>
                  <a:pt x="921692" y="1054708"/>
                </a:lnTo>
                <a:lnTo>
                  <a:pt x="921692" y="1050355"/>
                </a:lnTo>
                <a:close/>
                <a:moveTo>
                  <a:pt x="701352" y="1048011"/>
                </a:moveTo>
                <a:lnTo>
                  <a:pt x="701352" y="1050355"/>
                </a:lnTo>
                <a:lnTo>
                  <a:pt x="704031" y="1050355"/>
                </a:lnTo>
                <a:lnTo>
                  <a:pt x="704031" y="1048011"/>
                </a:lnTo>
                <a:close/>
                <a:moveTo>
                  <a:pt x="1065014" y="1046001"/>
                </a:moveTo>
                <a:lnTo>
                  <a:pt x="1065014" y="1050355"/>
                </a:lnTo>
                <a:lnTo>
                  <a:pt x="1072381" y="1050355"/>
                </a:lnTo>
                <a:lnTo>
                  <a:pt x="1072381" y="1048011"/>
                </a:lnTo>
                <a:lnTo>
                  <a:pt x="1069032" y="1048011"/>
                </a:lnTo>
                <a:cubicBezTo>
                  <a:pt x="1068139" y="1048011"/>
                  <a:pt x="1067693" y="1047341"/>
                  <a:pt x="1067693" y="1046001"/>
                </a:cubicBezTo>
                <a:close/>
                <a:moveTo>
                  <a:pt x="924371" y="1046001"/>
                </a:moveTo>
                <a:lnTo>
                  <a:pt x="924371" y="1050355"/>
                </a:lnTo>
                <a:lnTo>
                  <a:pt x="927050" y="1050355"/>
                </a:lnTo>
                <a:cubicBezTo>
                  <a:pt x="927050" y="1048792"/>
                  <a:pt x="927720" y="1048011"/>
                  <a:pt x="929059" y="1048011"/>
                </a:cubicBezTo>
                <a:lnTo>
                  <a:pt x="929059" y="1046001"/>
                </a:lnTo>
                <a:close/>
                <a:moveTo>
                  <a:pt x="1045592" y="1040978"/>
                </a:moveTo>
                <a:lnTo>
                  <a:pt x="1045592" y="1043657"/>
                </a:lnTo>
                <a:lnTo>
                  <a:pt x="1048271" y="1043657"/>
                </a:lnTo>
                <a:lnTo>
                  <a:pt x="1048271" y="1040978"/>
                </a:lnTo>
                <a:close/>
                <a:moveTo>
                  <a:pt x="2213297" y="1039639"/>
                </a:moveTo>
                <a:lnTo>
                  <a:pt x="2213297" y="1042318"/>
                </a:lnTo>
                <a:cubicBezTo>
                  <a:pt x="2213297" y="1043211"/>
                  <a:pt x="2212627" y="1043657"/>
                  <a:pt x="2211288" y="1043657"/>
                </a:cubicBezTo>
                <a:lnTo>
                  <a:pt x="2211288" y="1045667"/>
                </a:lnTo>
                <a:cubicBezTo>
                  <a:pt x="2212627" y="1045667"/>
                  <a:pt x="2213297" y="1046113"/>
                  <a:pt x="2213297" y="1047006"/>
                </a:cubicBezTo>
                <a:cubicBezTo>
                  <a:pt x="2212404" y="1047452"/>
                  <a:pt x="2211734" y="1047676"/>
                  <a:pt x="2211288" y="1047676"/>
                </a:cubicBezTo>
                <a:lnTo>
                  <a:pt x="2211288" y="1051359"/>
                </a:lnTo>
                <a:cubicBezTo>
                  <a:pt x="2212627" y="1051359"/>
                  <a:pt x="2213297" y="1051806"/>
                  <a:pt x="2213297" y="1052699"/>
                </a:cubicBezTo>
                <a:lnTo>
                  <a:pt x="2213297" y="1059061"/>
                </a:lnTo>
                <a:cubicBezTo>
                  <a:pt x="2213297" y="1059731"/>
                  <a:pt x="2212627" y="1060066"/>
                  <a:pt x="2211288" y="1060066"/>
                </a:cubicBezTo>
                <a:lnTo>
                  <a:pt x="2211288" y="1067098"/>
                </a:lnTo>
                <a:lnTo>
                  <a:pt x="2209948" y="1068772"/>
                </a:lnTo>
                <a:lnTo>
                  <a:pt x="2209948" y="1072121"/>
                </a:lnTo>
                <a:cubicBezTo>
                  <a:pt x="2210841" y="1073014"/>
                  <a:pt x="2211288" y="1073795"/>
                  <a:pt x="2211288" y="1074465"/>
                </a:cubicBezTo>
                <a:lnTo>
                  <a:pt x="2213297" y="1074465"/>
                </a:lnTo>
                <a:cubicBezTo>
                  <a:pt x="2214413" y="1070223"/>
                  <a:pt x="2215306" y="1068102"/>
                  <a:pt x="2215976" y="1068102"/>
                </a:cubicBezTo>
                <a:lnTo>
                  <a:pt x="2216646" y="1068102"/>
                </a:lnTo>
                <a:lnTo>
                  <a:pt x="2216646" y="1057722"/>
                </a:lnTo>
                <a:cubicBezTo>
                  <a:pt x="2215306" y="1057722"/>
                  <a:pt x="2214637" y="1057387"/>
                  <a:pt x="2214637" y="1056717"/>
                </a:cubicBezTo>
                <a:lnTo>
                  <a:pt x="2214637" y="1052699"/>
                </a:lnTo>
                <a:cubicBezTo>
                  <a:pt x="2214637" y="1051806"/>
                  <a:pt x="2215306" y="1051359"/>
                  <a:pt x="2216646" y="1051359"/>
                </a:cubicBezTo>
                <a:lnTo>
                  <a:pt x="2216646" y="1039639"/>
                </a:lnTo>
                <a:close/>
                <a:moveTo>
                  <a:pt x="2198563" y="1037295"/>
                </a:moveTo>
                <a:lnTo>
                  <a:pt x="2198563" y="1039639"/>
                </a:lnTo>
                <a:lnTo>
                  <a:pt x="2199903" y="1039639"/>
                </a:lnTo>
                <a:lnTo>
                  <a:pt x="2199903" y="1037295"/>
                </a:lnTo>
                <a:close/>
                <a:moveTo>
                  <a:pt x="1891828" y="1030933"/>
                </a:moveTo>
                <a:lnTo>
                  <a:pt x="1891828" y="1033277"/>
                </a:lnTo>
                <a:lnTo>
                  <a:pt x="1893168" y="1033277"/>
                </a:lnTo>
                <a:lnTo>
                  <a:pt x="1893168" y="1030933"/>
                </a:lnTo>
                <a:close/>
                <a:moveTo>
                  <a:pt x="924371" y="1029928"/>
                </a:moveTo>
                <a:lnTo>
                  <a:pt x="924371" y="1034951"/>
                </a:lnTo>
                <a:lnTo>
                  <a:pt x="927050" y="1034951"/>
                </a:lnTo>
                <a:lnTo>
                  <a:pt x="927050" y="1029928"/>
                </a:lnTo>
                <a:close/>
                <a:moveTo>
                  <a:pt x="929059" y="1027919"/>
                </a:moveTo>
                <a:lnTo>
                  <a:pt x="929059" y="1036625"/>
                </a:lnTo>
                <a:lnTo>
                  <a:pt x="931738" y="1036625"/>
                </a:lnTo>
                <a:cubicBezTo>
                  <a:pt x="931738" y="1035509"/>
                  <a:pt x="932185" y="1034951"/>
                  <a:pt x="933078" y="1034951"/>
                </a:cubicBezTo>
                <a:lnTo>
                  <a:pt x="937766" y="1034951"/>
                </a:lnTo>
                <a:cubicBezTo>
                  <a:pt x="938659" y="1034951"/>
                  <a:pt x="939105" y="1035509"/>
                  <a:pt x="939105" y="1036625"/>
                </a:cubicBezTo>
                <a:lnTo>
                  <a:pt x="941115" y="1036625"/>
                </a:lnTo>
                <a:lnTo>
                  <a:pt x="941115" y="1027919"/>
                </a:lnTo>
                <a:lnTo>
                  <a:pt x="939105" y="1027919"/>
                </a:lnTo>
                <a:cubicBezTo>
                  <a:pt x="939105" y="1029258"/>
                  <a:pt x="938659" y="1029928"/>
                  <a:pt x="937766" y="1029928"/>
                </a:cubicBezTo>
                <a:cubicBezTo>
                  <a:pt x="936873" y="1029928"/>
                  <a:pt x="936426" y="1029258"/>
                  <a:pt x="936426" y="1027919"/>
                </a:cubicBezTo>
                <a:close/>
                <a:moveTo>
                  <a:pt x="2224682" y="1024570"/>
                </a:moveTo>
                <a:lnTo>
                  <a:pt x="2224682" y="1026914"/>
                </a:lnTo>
                <a:lnTo>
                  <a:pt x="2226022" y="1026914"/>
                </a:lnTo>
                <a:lnTo>
                  <a:pt x="2226022" y="1024570"/>
                </a:lnTo>
                <a:close/>
                <a:moveTo>
                  <a:pt x="958527" y="1022896"/>
                </a:moveTo>
                <a:lnTo>
                  <a:pt x="958527" y="1026579"/>
                </a:lnTo>
                <a:cubicBezTo>
                  <a:pt x="958527" y="1027472"/>
                  <a:pt x="957634" y="1027919"/>
                  <a:pt x="955849" y="1027919"/>
                </a:cubicBezTo>
                <a:lnTo>
                  <a:pt x="955849" y="1029928"/>
                </a:lnTo>
                <a:cubicBezTo>
                  <a:pt x="957634" y="1029928"/>
                  <a:pt x="958527" y="1030263"/>
                  <a:pt x="958527" y="1030933"/>
                </a:cubicBezTo>
                <a:lnTo>
                  <a:pt x="958527" y="1037965"/>
                </a:lnTo>
                <a:cubicBezTo>
                  <a:pt x="958527" y="1038858"/>
                  <a:pt x="957634" y="1039304"/>
                  <a:pt x="955849" y="1039304"/>
                </a:cubicBezTo>
                <a:lnTo>
                  <a:pt x="955849" y="1046001"/>
                </a:lnTo>
                <a:lnTo>
                  <a:pt x="960537" y="1046001"/>
                </a:lnTo>
                <a:cubicBezTo>
                  <a:pt x="960537" y="1044439"/>
                  <a:pt x="961430" y="1043434"/>
                  <a:pt x="963215" y="1042988"/>
                </a:cubicBezTo>
                <a:cubicBezTo>
                  <a:pt x="963215" y="1041648"/>
                  <a:pt x="964108" y="1040978"/>
                  <a:pt x="965894" y="1040978"/>
                </a:cubicBezTo>
                <a:lnTo>
                  <a:pt x="965894" y="1035955"/>
                </a:lnTo>
                <a:cubicBezTo>
                  <a:pt x="965894" y="1035286"/>
                  <a:pt x="966564" y="1034951"/>
                  <a:pt x="967904" y="1034951"/>
                </a:cubicBezTo>
                <a:lnTo>
                  <a:pt x="967904" y="1029928"/>
                </a:lnTo>
                <a:lnTo>
                  <a:pt x="961876" y="1029928"/>
                </a:lnTo>
                <a:cubicBezTo>
                  <a:pt x="960983" y="1029928"/>
                  <a:pt x="960537" y="1029481"/>
                  <a:pt x="960537" y="1028588"/>
                </a:cubicBezTo>
                <a:lnTo>
                  <a:pt x="960537" y="1022896"/>
                </a:lnTo>
                <a:close/>
                <a:moveTo>
                  <a:pt x="1875085" y="1018877"/>
                </a:moveTo>
                <a:lnTo>
                  <a:pt x="1875755" y="1018877"/>
                </a:lnTo>
                <a:cubicBezTo>
                  <a:pt x="1876648" y="1019101"/>
                  <a:pt x="1877094" y="1019436"/>
                  <a:pt x="1877094" y="1019882"/>
                </a:cubicBezTo>
                <a:lnTo>
                  <a:pt x="1877094" y="1026244"/>
                </a:lnTo>
                <a:lnTo>
                  <a:pt x="1875755" y="1026244"/>
                </a:lnTo>
                <a:lnTo>
                  <a:pt x="1875755" y="1025910"/>
                </a:lnTo>
                <a:cubicBezTo>
                  <a:pt x="1875755" y="1025240"/>
                  <a:pt x="1875532" y="1022896"/>
                  <a:pt x="1875085" y="1018877"/>
                </a:cubicBezTo>
                <a:close/>
                <a:moveTo>
                  <a:pt x="660499" y="1018543"/>
                </a:moveTo>
                <a:lnTo>
                  <a:pt x="660499" y="1021221"/>
                </a:lnTo>
                <a:lnTo>
                  <a:pt x="662508" y="1021221"/>
                </a:lnTo>
                <a:lnTo>
                  <a:pt x="662508" y="1018543"/>
                </a:lnTo>
                <a:close/>
                <a:moveTo>
                  <a:pt x="931738" y="1014189"/>
                </a:moveTo>
                <a:lnTo>
                  <a:pt x="931738" y="1016868"/>
                </a:lnTo>
                <a:lnTo>
                  <a:pt x="934417" y="1016868"/>
                </a:lnTo>
                <a:lnTo>
                  <a:pt x="934417" y="1014189"/>
                </a:lnTo>
                <a:close/>
                <a:moveTo>
                  <a:pt x="2213297" y="1000125"/>
                </a:moveTo>
                <a:lnTo>
                  <a:pt x="2213297" y="1012515"/>
                </a:lnTo>
                <a:lnTo>
                  <a:pt x="2211288" y="1012515"/>
                </a:lnTo>
                <a:lnTo>
                  <a:pt x="2211288" y="1016533"/>
                </a:lnTo>
                <a:lnTo>
                  <a:pt x="2213297" y="1016533"/>
                </a:lnTo>
                <a:lnTo>
                  <a:pt x="2213297" y="1018877"/>
                </a:lnTo>
                <a:lnTo>
                  <a:pt x="2211288" y="1018877"/>
                </a:lnTo>
                <a:lnTo>
                  <a:pt x="2211288" y="1022896"/>
                </a:lnTo>
                <a:cubicBezTo>
                  <a:pt x="2212627" y="1022896"/>
                  <a:pt x="2213297" y="1023231"/>
                  <a:pt x="2213297" y="1023900"/>
                </a:cubicBezTo>
                <a:cubicBezTo>
                  <a:pt x="2212404" y="1024347"/>
                  <a:pt x="2211734" y="1024570"/>
                  <a:pt x="2211288" y="1024570"/>
                </a:cubicBezTo>
                <a:lnTo>
                  <a:pt x="2211288" y="1033277"/>
                </a:lnTo>
                <a:lnTo>
                  <a:pt x="2214637" y="1033277"/>
                </a:lnTo>
                <a:lnTo>
                  <a:pt x="2214637" y="1025910"/>
                </a:lnTo>
                <a:lnTo>
                  <a:pt x="2217985" y="1022226"/>
                </a:lnTo>
                <a:lnTo>
                  <a:pt x="2217985" y="1018877"/>
                </a:lnTo>
                <a:lnTo>
                  <a:pt x="2216646" y="1018877"/>
                </a:lnTo>
                <a:cubicBezTo>
                  <a:pt x="2216646" y="1019994"/>
                  <a:pt x="2216199" y="1020552"/>
                  <a:pt x="2215306" y="1020552"/>
                </a:cubicBezTo>
                <a:lnTo>
                  <a:pt x="2214637" y="1020552"/>
                </a:lnTo>
                <a:cubicBezTo>
                  <a:pt x="2213744" y="1020552"/>
                  <a:pt x="2213297" y="1020217"/>
                  <a:pt x="2213297" y="1019547"/>
                </a:cubicBezTo>
                <a:lnTo>
                  <a:pt x="2213297" y="1018877"/>
                </a:lnTo>
                <a:lnTo>
                  <a:pt x="2214637" y="1018877"/>
                </a:lnTo>
                <a:lnTo>
                  <a:pt x="2214637" y="1016533"/>
                </a:lnTo>
                <a:lnTo>
                  <a:pt x="2213297" y="1016533"/>
                </a:lnTo>
                <a:lnTo>
                  <a:pt x="2213297" y="1012515"/>
                </a:lnTo>
                <a:lnTo>
                  <a:pt x="2214637" y="1012515"/>
                </a:lnTo>
                <a:lnTo>
                  <a:pt x="2214637" y="1007492"/>
                </a:lnTo>
                <a:cubicBezTo>
                  <a:pt x="2214637" y="1006599"/>
                  <a:pt x="2215306" y="1006153"/>
                  <a:pt x="2216646" y="1006153"/>
                </a:cubicBezTo>
                <a:lnTo>
                  <a:pt x="2216646" y="1000125"/>
                </a:lnTo>
                <a:close/>
                <a:moveTo>
                  <a:pt x="1294879" y="999455"/>
                </a:moveTo>
                <a:cubicBezTo>
                  <a:pt x="1294879" y="1001465"/>
                  <a:pt x="1294209" y="1002469"/>
                  <a:pt x="1292870" y="1002469"/>
                </a:cubicBezTo>
                <a:lnTo>
                  <a:pt x="1292870" y="1015529"/>
                </a:lnTo>
                <a:cubicBezTo>
                  <a:pt x="1292870" y="1016645"/>
                  <a:pt x="1291977" y="1017203"/>
                  <a:pt x="1290191" y="1017203"/>
                </a:cubicBezTo>
                <a:lnTo>
                  <a:pt x="1290191" y="1020552"/>
                </a:lnTo>
                <a:lnTo>
                  <a:pt x="1294879" y="1020552"/>
                </a:lnTo>
                <a:cubicBezTo>
                  <a:pt x="1294879" y="1018319"/>
                  <a:pt x="1295549" y="1017203"/>
                  <a:pt x="1296888" y="1017203"/>
                </a:cubicBezTo>
                <a:lnTo>
                  <a:pt x="1296888" y="1013185"/>
                </a:lnTo>
                <a:cubicBezTo>
                  <a:pt x="1296888" y="1012069"/>
                  <a:pt x="1297558" y="1011510"/>
                  <a:pt x="1298897" y="1011510"/>
                </a:cubicBezTo>
                <a:lnTo>
                  <a:pt x="1298897" y="1008162"/>
                </a:lnTo>
                <a:cubicBezTo>
                  <a:pt x="1297558" y="1008162"/>
                  <a:pt x="1296888" y="1007715"/>
                  <a:pt x="1296888" y="1006822"/>
                </a:cubicBezTo>
                <a:lnTo>
                  <a:pt x="1296888" y="999455"/>
                </a:lnTo>
                <a:close/>
                <a:moveTo>
                  <a:pt x="1954783" y="989744"/>
                </a:moveTo>
                <a:lnTo>
                  <a:pt x="1954783" y="996442"/>
                </a:lnTo>
                <a:cubicBezTo>
                  <a:pt x="1953890" y="997335"/>
                  <a:pt x="1953220" y="999344"/>
                  <a:pt x="1952773" y="1002469"/>
                </a:cubicBezTo>
                <a:lnTo>
                  <a:pt x="1951434" y="1002469"/>
                </a:lnTo>
                <a:lnTo>
                  <a:pt x="1951434" y="1004143"/>
                </a:lnTo>
                <a:lnTo>
                  <a:pt x="1954783" y="1004143"/>
                </a:lnTo>
                <a:lnTo>
                  <a:pt x="1954783" y="1005148"/>
                </a:lnTo>
                <a:lnTo>
                  <a:pt x="1953443" y="1006822"/>
                </a:lnTo>
                <a:lnTo>
                  <a:pt x="1953443" y="1009836"/>
                </a:lnTo>
                <a:lnTo>
                  <a:pt x="1954783" y="1011510"/>
                </a:lnTo>
                <a:lnTo>
                  <a:pt x="1954783" y="1013185"/>
                </a:lnTo>
                <a:lnTo>
                  <a:pt x="1953443" y="1014859"/>
                </a:lnTo>
                <a:lnTo>
                  <a:pt x="1953443" y="1023900"/>
                </a:lnTo>
                <a:lnTo>
                  <a:pt x="1954783" y="1025910"/>
                </a:lnTo>
                <a:cubicBezTo>
                  <a:pt x="1953443" y="1029258"/>
                  <a:pt x="1952550" y="1030933"/>
                  <a:pt x="1952104" y="1030933"/>
                </a:cubicBezTo>
                <a:lnTo>
                  <a:pt x="1951434" y="1030933"/>
                </a:lnTo>
                <a:lnTo>
                  <a:pt x="1951434" y="1050355"/>
                </a:lnTo>
                <a:lnTo>
                  <a:pt x="1950095" y="1052029"/>
                </a:lnTo>
                <a:lnTo>
                  <a:pt x="1950095" y="1053368"/>
                </a:lnTo>
                <a:lnTo>
                  <a:pt x="1951434" y="1055043"/>
                </a:lnTo>
                <a:lnTo>
                  <a:pt x="1951434" y="1064084"/>
                </a:lnTo>
                <a:lnTo>
                  <a:pt x="1953443" y="1064084"/>
                </a:lnTo>
                <a:cubicBezTo>
                  <a:pt x="1953443" y="1063414"/>
                  <a:pt x="1953890" y="1062633"/>
                  <a:pt x="1954783" y="1061740"/>
                </a:cubicBezTo>
                <a:lnTo>
                  <a:pt x="1954783" y="1055043"/>
                </a:lnTo>
                <a:cubicBezTo>
                  <a:pt x="1954783" y="1054150"/>
                  <a:pt x="1955899" y="1053703"/>
                  <a:pt x="1958131" y="1053703"/>
                </a:cubicBezTo>
                <a:lnTo>
                  <a:pt x="1958131" y="1048680"/>
                </a:lnTo>
                <a:cubicBezTo>
                  <a:pt x="1959248" y="1046671"/>
                  <a:pt x="1960364" y="1045667"/>
                  <a:pt x="1961480" y="1045667"/>
                </a:cubicBezTo>
                <a:lnTo>
                  <a:pt x="1961480" y="1041313"/>
                </a:lnTo>
                <a:lnTo>
                  <a:pt x="1957462" y="1041313"/>
                </a:lnTo>
                <a:cubicBezTo>
                  <a:pt x="1956569" y="1041313"/>
                  <a:pt x="1956122" y="1040867"/>
                  <a:pt x="1956122" y="1039974"/>
                </a:cubicBezTo>
                <a:lnTo>
                  <a:pt x="1956122" y="1038300"/>
                </a:lnTo>
                <a:cubicBezTo>
                  <a:pt x="1956122" y="1037630"/>
                  <a:pt x="1956792" y="1037295"/>
                  <a:pt x="1958131" y="1037295"/>
                </a:cubicBezTo>
                <a:lnTo>
                  <a:pt x="1958131" y="1035621"/>
                </a:lnTo>
                <a:cubicBezTo>
                  <a:pt x="1956792" y="1035621"/>
                  <a:pt x="1956122" y="1035174"/>
                  <a:pt x="1956122" y="1034281"/>
                </a:cubicBezTo>
                <a:cubicBezTo>
                  <a:pt x="1956122" y="1033611"/>
                  <a:pt x="1956792" y="1033277"/>
                  <a:pt x="1958131" y="1033277"/>
                </a:cubicBezTo>
                <a:lnTo>
                  <a:pt x="1958131" y="1022896"/>
                </a:lnTo>
                <a:cubicBezTo>
                  <a:pt x="1956792" y="1022896"/>
                  <a:pt x="1956122" y="1022561"/>
                  <a:pt x="1956122" y="1021891"/>
                </a:cubicBezTo>
                <a:lnTo>
                  <a:pt x="1959471" y="1018208"/>
                </a:lnTo>
                <a:lnTo>
                  <a:pt x="1959471" y="1017203"/>
                </a:lnTo>
                <a:lnTo>
                  <a:pt x="1958131" y="1015529"/>
                </a:lnTo>
                <a:lnTo>
                  <a:pt x="1959471" y="1013855"/>
                </a:lnTo>
                <a:lnTo>
                  <a:pt x="1959471" y="1006153"/>
                </a:lnTo>
                <a:cubicBezTo>
                  <a:pt x="1956792" y="1006153"/>
                  <a:pt x="1955452" y="1005483"/>
                  <a:pt x="1955452" y="1004143"/>
                </a:cubicBezTo>
                <a:lnTo>
                  <a:pt x="1954783" y="1004143"/>
                </a:lnTo>
                <a:lnTo>
                  <a:pt x="1954783" y="1003474"/>
                </a:lnTo>
                <a:cubicBezTo>
                  <a:pt x="1955676" y="1002581"/>
                  <a:pt x="1956345" y="1000683"/>
                  <a:pt x="1956792" y="997781"/>
                </a:cubicBezTo>
                <a:cubicBezTo>
                  <a:pt x="1957685" y="997781"/>
                  <a:pt x="1959024" y="996442"/>
                  <a:pt x="1960810" y="993763"/>
                </a:cubicBezTo>
                <a:lnTo>
                  <a:pt x="1964159" y="993763"/>
                </a:lnTo>
                <a:lnTo>
                  <a:pt x="1964159" y="992088"/>
                </a:lnTo>
                <a:cubicBezTo>
                  <a:pt x="1963266" y="991195"/>
                  <a:pt x="1962819" y="990414"/>
                  <a:pt x="1962819" y="989744"/>
                </a:cubicBezTo>
                <a:close/>
                <a:moveTo>
                  <a:pt x="960537" y="987400"/>
                </a:moveTo>
                <a:lnTo>
                  <a:pt x="960537" y="990414"/>
                </a:lnTo>
                <a:cubicBezTo>
                  <a:pt x="960537" y="991307"/>
                  <a:pt x="959867" y="991754"/>
                  <a:pt x="958527" y="991754"/>
                </a:cubicBezTo>
                <a:lnTo>
                  <a:pt x="958527" y="1007492"/>
                </a:lnTo>
                <a:cubicBezTo>
                  <a:pt x="959867" y="1007492"/>
                  <a:pt x="960537" y="1007827"/>
                  <a:pt x="960537" y="1008497"/>
                </a:cubicBezTo>
                <a:lnTo>
                  <a:pt x="960537" y="1012850"/>
                </a:lnTo>
                <a:cubicBezTo>
                  <a:pt x="960537" y="1013743"/>
                  <a:pt x="959867" y="1014189"/>
                  <a:pt x="958527" y="1014189"/>
                </a:cubicBezTo>
                <a:lnTo>
                  <a:pt x="958527" y="1018543"/>
                </a:lnTo>
                <a:lnTo>
                  <a:pt x="965894" y="1018543"/>
                </a:lnTo>
                <a:lnTo>
                  <a:pt x="965894" y="1001799"/>
                </a:lnTo>
                <a:cubicBezTo>
                  <a:pt x="965894" y="1000906"/>
                  <a:pt x="966564" y="1000460"/>
                  <a:pt x="967904" y="1000460"/>
                </a:cubicBezTo>
                <a:lnTo>
                  <a:pt x="967904" y="993763"/>
                </a:lnTo>
                <a:cubicBezTo>
                  <a:pt x="967011" y="993763"/>
                  <a:pt x="965448" y="992646"/>
                  <a:pt x="963215" y="990414"/>
                </a:cubicBezTo>
                <a:lnTo>
                  <a:pt x="963215" y="987400"/>
                </a:lnTo>
                <a:close/>
                <a:moveTo>
                  <a:pt x="1292870" y="984721"/>
                </a:moveTo>
                <a:lnTo>
                  <a:pt x="1292870" y="991084"/>
                </a:lnTo>
                <a:lnTo>
                  <a:pt x="1294879" y="991084"/>
                </a:lnTo>
                <a:lnTo>
                  <a:pt x="1294879" y="984721"/>
                </a:lnTo>
                <a:close/>
                <a:moveTo>
                  <a:pt x="2213297" y="968983"/>
                </a:moveTo>
                <a:cubicBezTo>
                  <a:pt x="2213297" y="970322"/>
                  <a:pt x="2212627" y="970992"/>
                  <a:pt x="2211288" y="970992"/>
                </a:cubicBezTo>
                <a:lnTo>
                  <a:pt x="2211288" y="975345"/>
                </a:lnTo>
                <a:cubicBezTo>
                  <a:pt x="2212627" y="975345"/>
                  <a:pt x="2213297" y="975792"/>
                  <a:pt x="2213297" y="976685"/>
                </a:cubicBezTo>
                <a:cubicBezTo>
                  <a:pt x="2212404" y="976908"/>
                  <a:pt x="2211734" y="977020"/>
                  <a:pt x="2211288" y="977020"/>
                </a:cubicBezTo>
                <a:lnTo>
                  <a:pt x="2211288" y="979364"/>
                </a:lnTo>
                <a:cubicBezTo>
                  <a:pt x="2212627" y="979364"/>
                  <a:pt x="2213297" y="979810"/>
                  <a:pt x="2213297" y="980703"/>
                </a:cubicBezTo>
                <a:cubicBezTo>
                  <a:pt x="2212404" y="980926"/>
                  <a:pt x="2211734" y="981038"/>
                  <a:pt x="2211288" y="981038"/>
                </a:cubicBezTo>
                <a:lnTo>
                  <a:pt x="2211288" y="986396"/>
                </a:lnTo>
                <a:lnTo>
                  <a:pt x="2209948" y="988070"/>
                </a:lnTo>
                <a:lnTo>
                  <a:pt x="2209948" y="997781"/>
                </a:lnTo>
                <a:lnTo>
                  <a:pt x="2213297" y="997781"/>
                </a:lnTo>
                <a:cubicBezTo>
                  <a:pt x="2214413" y="993539"/>
                  <a:pt x="2215306" y="991419"/>
                  <a:pt x="2215976" y="991419"/>
                </a:cubicBezTo>
                <a:lnTo>
                  <a:pt x="2216646" y="991419"/>
                </a:lnTo>
                <a:lnTo>
                  <a:pt x="2216646" y="988740"/>
                </a:lnTo>
                <a:cubicBezTo>
                  <a:pt x="2218878" y="985168"/>
                  <a:pt x="2220441" y="983382"/>
                  <a:pt x="2221334" y="983382"/>
                </a:cubicBezTo>
                <a:lnTo>
                  <a:pt x="2221334" y="979364"/>
                </a:lnTo>
                <a:cubicBezTo>
                  <a:pt x="2219771" y="979364"/>
                  <a:pt x="2218655" y="978024"/>
                  <a:pt x="2217985" y="975345"/>
                </a:cubicBezTo>
                <a:lnTo>
                  <a:pt x="2216646" y="975345"/>
                </a:lnTo>
                <a:cubicBezTo>
                  <a:pt x="2216646" y="976461"/>
                  <a:pt x="2216199" y="977020"/>
                  <a:pt x="2215306" y="977020"/>
                </a:cubicBezTo>
                <a:lnTo>
                  <a:pt x="2214637" y="976015"/>
                </a:lnTo>
                <a:lnTo>
                  <a:pt x="2214637" y="968983"/>
                </a:lnTo>
                <a:close/>
                <a:moveTo>
                  <a:pt x="927050" y="957597"/>
                </a:moveTo>
                <a:lnTo>
                  <a:pt x="927050" y="959942"/>
                </a:lnTo>
                <a:lnTo>
                  <a:pt x="929059" y="959942"/>
                </a:lnTo>
                <a:lnTo>
                  <a:pt x="929059" y="957597"/>
                </a:lnTo>
                <a:close/>
                <a:moveTo>
                  <a:pt x="921692" y="957597"/>
                </a:moveTo>
                <a:lnTo>
                  <a:pt x="921692" y="959942"/>
                </a:lnTo>
                <a:lnTo>
                  <a:pt x="924371" y="959942"/>
                </a:lnTo>
                <a:lnTo>
                  <a:pt x="924371" y="957597"/>
                </a:lnTo>
                <a:close/>
                <a:moveTo>
                  <a:pt x="1183556" y="953244"/>
                </a:moveTo>
                <a:lnTo>
                  <a:pt x="1183556" y="956258"/>
                </a:lnTo>
                <a:cubicBezTo>
                  <a:pt x="1183556" y="957151"/>
                  <a:pt x="1182886" y="957597"/>
                  <a:pt x="1181546" y="957597"/>
                </a:cubicBezTo>
                <a:lnTo>
                  <a:pt x="1181546" y="962620"/>
                </a:lnTo>
                <a:cubicBezTo>
                  <a:pt x="1182886" y="962620"/>
                  <a:pt x="1183556" y="963179"/>
                  <a:pt x="1183556" y="964295"/>
                </a:cubicBezTo>
                <a:lnTo>
                  <a:pt x="1186234" y="964295"/>
                </a:lnTo>
                <a:lnTo>
                  <a:pt x="1186234" y="958937"/>
                </a:lnTo>
                <a:cubicBezTo>
                  <a:pt x="1186234" y="958044"/>
                  <a:pt x="1187127" y="957597"/>
                  <a:pt x="1188913" y="957597"/>
                </a:cubicBezTo>
                <a:lnTo>
                  <a:pt x="1188913" y="955588"/>
                </a:lnTo>
                <a:cubicBezTo>
                  <a:pt x="1187127" y="955588"/>
                  <a:pt x="1186234" y="954807"/>
                  <a:pt x="1186234" y="953244"/>
                </a:cubicBezTo>
                <a:close/>
                <a:moveTo>
                  <a:pt x="1290191" y="949561"/>
                </a:moveTo>
                <a:lnTo>
                  <a:pt x="1290191" y="955253"/>
                </a:lnTo>
                <a:cubicBezTo>
                  <a:pt x="1291977" y="955253"/>
                  <a:pt x="1292870" y="955812"/>
                  <a:pt x="1292870" y="956928"/>
                </a:cubicBezTo>
                <a:cubicBezTo>
                  <a:pt x="1292870" y="958044"/>
                  <a:pt x="1291977" y="958602"/>
                  <a:pt x="1290191" y="958602"/>
                </a:cubicBezTo>
                <a:lnTo>
                  <a:pt x="1290191" y="960946"/>
                </a:lnTo>
                <a:cubicBezTo>
                  <a:pt x="1291977" y="960946"/>
                  <a:pt x="1292870" y="961504"/>
                  <a:pt x="1292870" y="962620"/>
                </a:cubicBezTo>
                <a:cubicBezTo>
                  <a:pt x="1292870" y="963737"/>
                  <a:pt x="1291977" y="964295"/>
                  <a:pt x="1290191" y="964295"/>
                </a:cubicBezTo>
                <a:lnTo>
                  <a:pt x="1290191" y="967643"/>
                </a:lnTo>
                <a:cubicBezTo>
                  <a:pt x="1291977" y="967643"/>
                  <a:pt x="1292870" y="968201"/>
                  <a:pt x="1292870" y="969318"/>
                </a:cubicBezTo>
                <a:cubicBezTo>
                  <a:pt x="1292200" y="969764"/>
                  <a:pt x="1291307" y="969987"/>
                  <a:pt x="1290191" y="969987"/>
                </a:cubicBezTo>
                <a:lnTo>
                  <a:pt x="1290191" y="973336"/>
                </a:lnTo>
                <a:lnTo>
                  <a:pt x="1296888" y="973336"/>
                </a:lnTo>
                <a:lnTo>
                  <a:pt x="1296888" y="969318"/>
                </a:lnTo>
                <a:lnTo>
                  <a:pt x="1300237" y="964295"/>
                </a:lnTo>
                <a:lnTo>
                  <a:pt x="1300906" y="964295"/>
                </a:lnTo>
                <a:lnTo>
                  <a:pt x="1300906" y="960946"/>
                </a:lnTo>
                <a:cubicBezTo>
                  <a:pt x="1299567" y="960946"/>
                  <a:pt x="1298897" y="960500"/>
                  <a:pt x="1298897" y="959607"/>
                </a:cubicBezTo>
                <a:lnTo>
                  <a:pt x="1298897" y="952240"/>
                </a:lnTo>
                <a:cubicBezTo>
                  <a:pt x="1297558" y="952240"/>
                  <a:pt x="1296888" y="951347"/>
                  <a:pt x="1296888" y="949561"/>
                </a:cubicBezTo>
                <a:lnTo>
                  <a:pt x="1294879" y="949561"/>
                </a:lnTo>
                <a:cubicBezTo>
                  <a:pt x="1294879" y="951347"/>
                  <a:pt x="1294432" y="952240"/>
                  <a:pt x="1293539" y="952240"/>
                </a:cubicBezTo>
                <a:cubicBezTo>
                  <a:pt x="1293093" y="951123"/>
                  <a:pt x="1292870" y="950230"/>
                  <a:pt x="1292870" y="949561"/>
                </a:cubicBezTo>
                <a:close/>
                <a:moveTo>
                  <a:pt x="2213297" y="943868"/>
                </a:moveTo>
                <a:lnTo>
                  <a:pt x="2213297" y="946882"/>
                </a:lnTo>
                <a:cubicBezTo>
                  <a:pt x="2213297" y="947552"/>
                  <a:pt x="2212627" y="947886"/>
                  <a:pt x="2211288" y="947886"/>
                </a:cubicBezTo>
                <a:lnTo>
                  <a:pt x="2211288" y="952575"/>
                </a:lnTo>
                <a:cubicBezTo>
                  <a:pt x="2212627" y="952575"/>
                  <a:pt x="2213297" y="953133"/>
                  <a:pt x="2213297" y="954249"/>
                </a:cubicBezTo>
                <a:lnTo>
                  <a:pt x="2214637" y="954249"/>
                </a:lnTo>
                <a:lnTo>
                  <a:pt x="2214637" y="949226"/>
                </a:lnTo>
                <a:cubicBezTo>
                  <a:pt x="2214637" y="948333"/>
                  <a:pt x="2215306" y="947886"/>
                  <a:pt x="2216646" y="947886"/>
                </a:cubicBezTo>
                <a:lnTo>
                  <a:pt x="2216646" y="946212"/>
                </a:lnTo>
                <a:cubicBezTo>
                  <a:pt x="2215306" y="946212"/>
                  <a:pt x="2214637" y="945431"/>
                  <a:pt x="2214637" y="943868"/>
                </a:cubicBezTo>
                <a:close/>
                <a:moveTo>
                  <a:pt x="1369888" y="943868"/>
                </a:moveTo>
                <a:lnTo>
                  <a:pt x="1369888" y="946547"/>
                </a:lnTo>
                <a:lnTo>
                  <a:pt x="1371897" y="946547"/>
                </a:lnTo>
                <a:lnTo>
                  <a:pt x="1371897" y="943868"/>
                </a:lnTo>
                <a:close/>
                <a:moveTo>
                  <a:pt x="667866" y="933152"/>
                </a:moveTo>
                <a:lnTo>
                  <a:pt x="667866" y="935162"/>
                </a:lnTo>
                <a:lnTo>
                  <a:pt x="669875" y="935162"/>
                </a:lnTo>
                <a:lnTo>
                  <a:pt x="669875" y="933152"/>
                </a:lnTo>
                <a:close/>
                <a:moveTo>
                  <a:pt x="1956122" y="931478"/>
                </a:moveTo>
                <a:lnTo>
                  <a:pt x="1956122" y="961616"/>
                </a:lnTo>
                <a:lnTo>
                  <a:pt x="1954783" y="963290"/>
                </a:lnTo>
                <a:lnTo>
                  <a:pt x="1954783" y="963960"/>
                </a:lnTo>
                <a:lnTo>
                  <a:pt x="1956122" y="965634"/>
                </a:lnTo>
                <a:lnTo>
                  <a:pt x="1956122" y="967978"/>
                </a:lnTo>
                <a:lnTo>
                  <a:pt x="1954783" y="969653"/>
                </a:lnTo>
                <a:lnTo>
                  <a:pt x="1954783" y="973001"/>
                </a:lnTo>
                <a:lnTo>
                  <a:pt x="1958131" y="973001"/>
                </a:lnTo>
                <a:lnTo>
                  <a:pt x="1958131" y="951235"/>
                </a:lnTo>
                <a:lnTo>
                  <a:pt x="1959471" y="949561"/>
                </a:lnTo>
                <a:lnTo>
                  <a:pt x="1959471" y="944538"/>
                </a:lnTo>
                <a:lnTo>
                  <a:pt x="1958131" y="942863"/>
                </a:lnTo>
                <a:cubicBezTo>
                  <a:pt x="1959471" y="940854"/>
                  <a:pt x="1960587" y="939850"/>
                  <a:pt x="1961480" y="939850"/>
                </a:cubicBezTo>
                <a:lnTo>
                  <a:pt x="1961480" y="933487"/>
                </a:lnTo>
                <a:cubicBezTo>
                  <a:pt x="1959248" y="933487"/>
                  <a:pt x="1958131" y="932818"/>
                  <a:pt x="1958131" y="931478"/>
                </a:cubicBezTo>
                <a:close/>
                <a:moveTo>
                  <a:pt x="1685999" y="926120"/>
                </a:moveTo>
                <a:lnTo>
                  <a:pt x="1685999" y="929469"/>
                </a:lnTo>
                <a:lnTo>
                  <a:pt x="1688008" y="929469"/>
                </a:lnTo>
                <a:lnTo>
                  <a:pt x="1688008" y="926120"/>
                </a:lnTo>
                <a:close/>
                <a:moveTo>
                  <a:pt x="1380604" y="926120"/>
                </a:moveTo>
                <a:lnTo>
                  <a:pt x="1380604" y="929469"/>
                </a:lnTo>
                <a:lnTo>
                  <a:pt x="1382613" y="929469"/>
                </a:lnTo>
                <a:lnTo>
                  <a:pt x="1382613" y="926120"/>
                </a:lnTo>
                <a:close/>
                <a:moveTo>
                  <a:pt x="1869058" y="925785"/>
                </a:moveTo>
                <a:lnTo>
                  <a:pt x="1869058" y="927460"/>
                </a:lnTo>
                <a:lnTo>
                  <a:pt x="1871067" y="927460"/>
                </a:lnTo>
                <a:lnTo>
                  <a:pt x="1871067" y="925785"/>
                </a:lnTo>
                <a:close/>
                <a:moveTo>
                  <a:pt x="1042913" y="919423"/>
                </a:moveTo>
                <a:lnTo>
                  <a:pt x="1042913" y="922102"/>
                </a:lnTo>
                <a:lnTo>
                  <a:pt x="1045592" y="922102"/>
                </a:lnTo>
                <a:lnTo>
                  <a:pt x="1045592" y="919423"/>
                </a:lnTo>
                <a:close/>
                <a:moveTo>
                  <a:pt x="679921" y="919423"/>
                </a:moveTo>
                <a:lnTo>
                  <a:pt x="679921" y="922102"/>
                </a:lnTo>
                <a:lnTo>
                  <a:pt x="681930" y="922102"/>
                </a:lnTo>
                <a:lnTo>
                  <a:pt x="681930" y="919423"/>
                </a:lnTo>
                <a:close/>
                <a:moveTo>
                  <a:pt x="1482402" y="917079"/>
                </a:moveTo>
                <a:lnTo>
                  <a:pt x="1482402" y="921097"/>
                </a:lnTo>
                <a:cubicBezTo>
                  <a:pt x="1482402" y="922214"/>
                  <a:pt x="1481733" y="922772"/>
                  <a:pt x="1480393" y="922772"/>
                </a:cubicBezTo>
                <a:lnTo>
                  <a:pt x="1480393" y="926120"/>
                </a:lnTo>
                <a:cubicBezTo>
                  <a:pt x="1481733" y="926120"/>
                  <a:pt x="1482402" y="927237"/>
                  <a:pt x="1482402" y="929469"/>
                </a:cubicBezTo>
                <a:lnTo>
                  <a:pt x="1484412" y="929469"/>
                </a:lnTo>
                <a:lnTo>
                  <a:pt x="1484412" y="924446"/>
                </a:lnTo>
                <a:cubicBezTo>
                  <a:pt x="1484412" y="923330"/>
                  <a:pt x="1485081" y="922772"/>
                  <a:pt x="1486421" y="922772"/>
                </a:cubicBezTo>
                <a:lnTo>
                  <a:pt x="1486421" y="917079"/>
                </a:lnTo>
                <a:close/>
                <a:moveTo>
                  <a:pt x="1183556" y="915070"/>
                </a:moveTo>
                <a:lnTo>
                  <a:pt x="1183556" y="922102"/>
                </a:lnTo>
                <a:lnTo>
                  <a:pt x="1186234" y="922102"/>
                </a:lnTo>
                <a:lnTo>
                  <a:pt x="1186234" y="915070"/>
                </a:lnTo>
                <a:close/>
                <a:moveTo>
                  <a:pt x="1877094" y="913061"/>
                </a:moveTo>
                <a:lnTo>
                  <a:pt x="1877094" y="915405"/>
                </a:lnTo>
                <a:lnTo>
                  <a:pt x="1879104" y="915405"/>
                </a:lnTo>
                <a:lnTo>
                  <a:pt x="1879104" y="913061"/>
                </a:lnTo>
                <a:close/>
                <a:moveTo>
                  <a:pt x="2213297" y="909042"/>
                </a:moveTo>
                <a:lnTo>
                  <a:pt x="2213297" y="915405"/>
                </a:lnTo>
                <a:lnTo>
                  <a:pt x="2214637" y="915405"/>
                </a:lnTo>
                <a:lnTo>
                  <a:pt x="2214637" y="909042"/>
                </a:lnTo>
                <a:close/>
                <a:moveTo>
                  <a:pt x="1130647" y="908373"/>
                </a:moveTo>
                <a:lnTo>
                  <a:pt x="1130647" y="912726"/>
                </a:lnTo>
                <a:cubicBezTo>
                  <a:pt x="1131987" y="912726"/>
                  <a:pt x="1132656" y="913507"/>
                  <a:pt x="1132656" y="915070"/>
                </a:cubicBezTo>
                <a:lnTo>
                  <a:pt x="1135335" y="915070"/>
                </a:lnTo>
                <a:lnTo>
                  <a:pt x="1135335" y="908373"/>
                </a:lnTo>
                <a:close/>
                <a:moveTo>
                  <a:pt x="1617017" y="908038"/>
                </a:moveTo>
                <a:lnTo>
                  <a:pt x="1617017" y="911386"/>
                </a:lnTo>
                <a:lnTo>
                  <a:pt x="1621036" y="911386"/>
                </a:lnTo>
                <a:lnTo>
                  <a:pt x="1621036" y="908038"/>
                </a:lnTo>
                <a:close/>
                <a:moveTo>
                  <a:pt x="1480393" y="908038"/>
                </a:moveTo>
                <a:lnTo>
                  <a:pt x="1480393" y="911386"/>
                </a:lnTo>
                <a:lnTo>
                  <a:pt x="1482402" y="911386"/>
                </a:lnTo>
                <a:lnTo>
                  <a:pt x="1482402" y="908038"/>
                </a:lnTo>
                <a:close/>
                <a:moveTo>
                  <a:pt x="1958131" y="906698"/>
                </a:moveTo>
                <a:lnTo>
                  <a:pt x="1958131" y="909712"/>
                </a:lnTo>
                <a:cubicBezTo>
                  <a:pt x="1958131" y="910382"/>
                  <a:pt x="1957462" y="910717"/>
                  <a:pt x="1956122" y="910717"/>
                </a:cubicBezTo>
                <a:lnTo>
                  <a:pt x="1956122" y="913061"/>
                </a:lnTo>
                <a:cubicBezTo>
                  <a:pt x="1957462" y="913061"/>
                  <a:pt x="1958131" y="913842"/>
                  <a:pt x="1958131" y="915405"/>
                </a:cubicBezTo>
                <a:lnTo>
                  <a:pt x="1959471" y="915405"/>
                </a:lnTo>
                <a:lnTo>
                  <a:pt x="1959471" y="912056"/>
                </a:lnTo>
                <a:cubicBezTo>
                  <a:pt x="1959471" y="911163"/>
                  <a:pt x="1960140" y="910717"/>
                  <a:pt x="1961480" y="910717"/>
                </a:cubicBezTo>
                <a:lnTo>
                  <a:pt x="1961480" y="906698"/>
                </a:lnTo>
                <a:close/>
                <a:moveTo>
                  <a:pt x="1049610" y="904689"/>
                </a:moveTo>
                <a:lnTo>
                  <a:pt x="1050280" y="905694"/>
                </a:lnTo>
                <a:lnTo>
                  <a:pt x="1050280" y="915740"/>
                </a:lnTo>
                <a:cubicBezTo>
                  <a:pt x="1050280" y="916633"/>
                  <a:pt x="1049610" y="917079"/>
                  <a:pt x="1048271" y="917079"/>
                </a:cubicBezTo>
                <a:lnTo>
                  <a:pt x="1048271" y="925116"/>
                </a:lnTo>
                <a:cubicBezTo>
                  <a:pt x="1048271" y="926009"/>
                  <a:pt x="1047378" y="926455"/>
                  <a:pt x="1045592" y="926455"/>
                </a:cubicBezTo>
                <a:lnTo>
                  <a:pt x="1045592" y="929469"/>
                </a:lnTo>
                <a:cubicBezTo>
                  <a:pt x="1045592" y="930362"/>
                  <a:pt x="1044699" y="930808"/>
                  <a:pt x="1042913" y="930808"/>
                </a:cubicBezTo>
                <a:lnTo>
                  <a:pt x="1042913" y="941859"/>
                </a:lnTo>
                <a:lnTo>
                  <a:pt x="1048271" y="941859"/>
                </a:lnTo>
                <a:lnTo>
                  <a:pt x="1048271" y="938845"/>
                </a:lnTo>
                <a:cubicBezTo>
                  <a:pt x="1048494" y="937952"/>
                  <a:pt x="1048940" y="937506"/>
                  <a:pt x="1049610" y="937506"/>
                </a:cubicBezTo>
                <a:lnTo>
                  <a:pt x="1050280" y="938845"/>
                </a:lnTo>
                <a:lnTo>
                  <a:pt x="1050280" y="944538"/>
                </a:lnTo>
                <a:cubicBezTo>
                  <a:pt x="1052066" y="944538"/>
                  <a:pt x="1052959" y="944873"/>
                  <a:pt x="1052959" y="945542"/>
                </a:cubicBezTo>
                <a:lnTo>
                  <a:pt x="1052959" y="947552"/>
                </a:lnTo>
                <a:cubicBezTo>
                  <a:pt x="1052959" y="948445"/>
                  <a:pt x="1052066" y="948891"/>
                  <a:pt x="1050280" y="948891"/>
                </a:cubicBezTo>
                <a:lnTo>
                  <a:pt x="1050280" y="954249"/>
                </a:lnTo>
                <a:cubicBezTo>
                  <a:pt x="1050280" y="955142"/>
                  <a:pt x="1049610" y="955588"/>
                  <a:pt x="1048271" y="955588"/>
                </a:cubicBezTo>
                <a:lnTo>
                  <a:pt x="1048271" y="966974"/>
                </a:lnTo>
                <a:cubicBezTo>
                  <a:pt x="1049610" y="966974"/>
                  <a:pt x="1050280" y="967309"/>
                  <a:pt x="1050280" y="967978"/>
                </a:cubicBezTo>
                <a:lnTo>
                  <a:pt x="1050280" y="980703"/>
                </a:lnTo>
                <a:cubicBezTo>
                  <a:pt x="1052066" y="980703"/>
                  <a:pt x="1052959" y="981038"/>
                  <a:pt x="1052959" y="981708"/>
                </a:cubicBezTo>
                <a:lnTo>
                  <a:pt x="1052959" y="986061"/>
                </a:lnTo>
                <a:cubicBezTo>
                  <a:pt x="1052959" y="986954"/>
                  <a:pt x="1052066" y="987400"/>
                  <a:pt x="1050280" y="987400"/>
                </a:cubicBezTo>
                <a:lnTo>
                  <a:pt x="1050280" y="993763"/>
                </a:lnTo>
                <a:cubicBezTo>
                  <a:pt x="1052066" y="993763"/>
                  <a:pt x="1052959" y="994098"/>
                  <a:pt x="1052959" y="994767"/>
                </a:cubicBezTo>
                <a:lnTo>
                  <a:pt x="1052959" y="1010506"/>
                </a:lnTo>
                <a:cubicBezTo>
                  <a:pt x="1052959" y="1011399"/>
                  <a:pt x="1052066" y="1011845"/>
                  <a:pt x="1050280" y="1011845"/>
                </a:cubicBezTo>
                <a:lnTo>
                  <a:pt x="1050280" y="1021221"/>
                </a:lnTo>
                <a:cubicBezTo>
                  <a:pt x="1052066" y="1021221"/>
                  <a:pt x="1052959" y="1021556"/>
                  <a:pt x="1052959" y="1022226"/>
                </a:cubicBezTo>
                <a:lnTo>
                  <a:pt x="1052959" y="1027919"/>
                </a:lnTo>
                <a:cubicBezTo>
                  <a:pt x="1054745" y="1027919"/>
                  <a:pt x="1055638" y="1028365"/>
                  <a:pt x="1055638" y="1029258"/>
                </a:cubicBezTo>
                <a:lnTo>
                  <a:pt x="1055638" y="1049015"/>
                </a:lnTo>
                <a:cubicBezTo>
                  <a:pt x="1055638" y="1049908"/>
                  <a:pt x="1054745" y="1050355"/>
                  <a:pt x="1052959" y="1050355"/>
                </a:cubicBezTo>
                <a:lnTo>
                  <a:pt x="1052959" y="1053034"/>
                </a:lnTo>
                <a:cubicBezTo>
                  <a:pt x="1054745" y="1053034"/>
                  <a:pt x="1055638" y="1053368"/>
                  <a:pt x="1055638" y="1054038"/>
                </a:cubicBezTo>
                <a:cubicBezTo>
                  <a:pt x="1054968" y="1054485"/>
                  <a:pt x="1054075" y="1054708"/>
                  <a:pt x="1052959" y="1054708"/>
                </a:cubicBezTo>
                <a:lnTo>
                  <a:pt x="1052959" y="1074130"/>
                </a:lnTo>
                <a:cubicBezTo>
                  <a:pt x="1052959" y="1075023"/>
                  <a:pt x="1052066" y="1075469"/>
                  <a:pt x="1050280" y="1075469"/>
                </a:cubicBezTo>
                <a:lnTo>
                  <a:pt x="1050280" y="1080157"/>
                </a:lnTo>
                <a:cubicBezTo>
                  <a:pt x="1018356" y="1108286"/>
                  <a:pt x="989558" y="1132843"/>
                  <a:pt x="963885" y="1153827"/>
                </a:cubicBezTo>
                <a:cubicBezTo>
                  <a:pt x="963439" y="1152934"/>
                  <a:pt x="963215" y="1152265"/>
                  <a:pt x="963215" y="1151818"/>
                </a:cubicBezTo>
                <a:lnTo>
                  <a:pt x="958527" y="1151818"/>
                </a:lnTo>
                <a:lnTo>
                  <a:pt x="958527" y="1149474"/>
                </a:lnTo>
                <a:lnTo>
                  <a:pt x="955849" y="1149474"/>
                </a:lnTo>
                <a:lnTo>
                  <a:pt x="955849" y="1151818"/>
                </a:lnTo>
                <a:cubicBezTo>
                  <a:pt x="957634" y="1151818"/>
                  <a:pt x="959197" y="1152934"/>
                  <a:pt x="960537" y="1155167"/>
                </a:cubicBezTo>
                <a:lnTo>
                  <a:pt x="960537" y="1156841"/>
                </a:lnTo>
                <a:cubicBezTo>
                  <a:pt x="948035" y="1167780"/>
                  <a:pt x="941784" y="1173473"/>
                  <a:pt x="941784" y="1173919"/>
                </a:cubicBezTo>
                <a:cubicBezTo>
                  <a:pt x="951607" y="1237543"/>
                  <a:pt x="956965" y="1271364"/>
                  <a:pt x="957858" y="1275383"/>
                </a:cubicBezTo>
                <a:cubicBezTo>
                  <a:pt x="956965" y="1275829"/>
                  <a:pt x="956295" y="1276052"/>
                  <a:pt x="955849" y="1276052"/>
                </a:cubicBezTo>
                <a:lnTo>
                  <a:pt x="955849" y="1282750"/>
                </a:lnTo>
                <a:cubicBezTo>
                  <a:pt x="958081" y="1282750"/>
                  <a:pt x="959197" y="1283196"/>
                  <a:pt x="959197" y="1284089"/>
                </a:cubicBezTo>
                <a:lnTo>
                  <a:pt x="959197" y="1291456"/>
                </a:lnTo>
                <a:cubicBezTo>
                  <a:pt x="960090" y="1291679"/>
                  <a:pt x="960537" y="1292126"/>
                  <a:pt x="960537" y="1292796"/>
                </a:cubicBezTo>
                <a:cubicBezTo>
                  <a:pt x="960537" y="1293689"/>
                  <a:pt x="959867" y="1294135"/>
                  <a:pt x="958527" y="1294135"/>
                </a:cubicBezTo>
                <a:lnTo>
                  <a:pt x="958527" y="1297149"/>
                </a:lnTo>
                <a:cubicBezTo>
                  <a:pt x="958527" y="1298042"/>
                  <a:pt x="957634" y="1298488"/>
                  <a:pt x="955849" y="1298488"/>
                </a:cubicBezTo>
                <a:lnTo>
                  <a:pt x="955849" y="1302842"/>
                </a:lnTo>
                <a:lnTo>
                  <a:pt x="960537" y="1302842"/>
                </a:lnTo>
                <a:cubicBezTo>
                  <a:pt x="961206" y="1302842"/>
                  <a:pt x="961876" y="1303400"/>
                  <a:pt x="962546" y="1304516"/>
                </a:cubicBezTo>
                <a:lnTo>
                  <a:pt x="962546" y="1306525"/>
                </a:lnTo>
                <a:cubicBezTo>
                  <a:pt x="962546" y="1307418"/>
                  <a:pt x="961876" y="1307864"/>
                  <a:pt x="960537" y="1307864"/>
                </a:cubicBezTo>
                <a:lnTo>
                  <a:pt x="960537" y="1309539"/>
                </a:lnTo>
                <a:cubicBezTo>
                  <a:pt x="963215" y="1309539"/>
                  <a:pt x="964555" y="1312329"/>
                  <a:pt x="964555" y="1317910"/>
                </a:cubicBezTo>
                <a:cubicBezTo>
                  <a:pt x="965001" y="1317910"/>
                  <a:pt x="965225" y="1318022"/>
                  <a:pt x="965225" y="1318245"/>
                </a:cubicBezTo>
                <a:lnTo>
                  <a:pt x="963885" y="1318915"/>
                </a:lnTo>
                <a:lnTo>
                  <a:pt x="963215" y="1318915"/>
                </a:lnTo>
                <a:lnTo>
                  <a:pt x="963215" y="1316571"/>
                </a:lnTo>
                <a:lnTo>
                  <a:pt x="958527" y="1316571"/>
                </a:lnTo>
                <a:lnTo>
                  <a:pt x="958527" y="1320924"/>
                </a:lnTo>
                <a:lnTo>
                  <a:pt x="960537" y="1320924"/>
                </a:lnTo>
                <a:lnTo>
                  <a:pt x="960537" y="1325947"/>
                </a:lnTo>
                <a:lnTo>
                  <a:pt x="967904" y="1325947"/>
                </a:lnTo>
                <a:lnTo>
                  <a:pt x="967904" y="1322264"/>
                </a:lnTo>
                <a:lnTo>
                  <a:pt x="969243" y="1322264"/>
                </a:lnTo>
                <a:cubicBezTo>
                  <a:pt x="969243" y="1325389"/>
                  <a:pt x="976610" y="1326952"/>
                  <a:pt x="991344" y="1326952"/>
                </a:cubicBezTo>
                <a:cubicBezTo>
                  <a:pt x="1003176" y="1327845"/>
                  <a:pt x="1010766" y="1328291"/>
                  <a:pt x="1014115" y="1328291"/>
                </a:cubicBezTo>
                <a:cubicBezTo>
                  <a:pt x="1015008" y="1328291"/>
                  <a:pt x="1016794" y="1347043"/>
                  <a:pt x="1019473" y="1384548"/>
                </a:cubicBezTo>
                <a:lnTo>
                  <a:pt x="1018133" y="1384883"/>
                </a:lnTo>
                <a:cubicBezTo>
                  <a:pt x="1015008" y="1384883"/>
                  <a:pt x="1000050" y="1384771"/>
                  <a:pt x="973261" y="1384548"/>
                </a:cubicBezTo>
                <a:lnTo>
                  <a:pt x="972592" y="1383209"/>
                </a:lnTo>
                <a:lnTo>
                  <a:pt x="972592" y="1376177"/>
                </a:lnTo>
                <a:cubicBezTo>
                  <a:pt x="972592" y="1375507"/>
                  <a:pt x="973485" y="1375172"/>
                  <a:pt x="975271" y="1375172"/>
                </a:cubicBezTo>
                <a:lnTo>
                  <a:pt x="975271" y="1370819"/>
                </a:lnTo>
                <a:cubicBezTo>
                  <a:pt x="973485" y="1370819"/>
                  <a:pt x="972592" y="1369926"/>
                  <a:pt x="972592" y="1368140"/>
                </a:cubicBezTo>
                <a:lnTo>
                  <a:pt x="967904" y="1368140"/>
                </a:lnTo>
                <a:lnTo>
                  <a:pt x="967904" y="1365126"/>
                </a:lnTo>
                <a:cubicBezTo>
                  <a:pt x="968127" y="1364233"/>
                  <a:pt x="968573" y="1363787"/>
                  <a:pt x="969243" y="1363787"/>
                </a:cubicBezTo>
                <a:lnTo>
                  <a:pt x="972592" y="1363787"/>
                </a:lnTo>
                <a:lnTo>
                  <a:pt x="972592" y="1348383"/>
                </a:lnTo>
                <a:lnTo>
                  <a:pt x="970582" y="1348383"/>
                </a:lnTo>
                <a:lnTo>
                  <a:pt x="970582" y="1351397"/>
                </a:lnTo>
                <a:cubicBezTo>
                  <a:pt x="970582" y="1352290"/>
                  <a:pt x="969690" y="1352736"/>
                  <a:pt x="967904" y="1352736"/>
                </a:cubicBezTo>
                <a:lnTo>
                  <a:pt x="967904" y="1355750"/>
                </a:lnTo>
                <a:cubicBezTo>
                  <a:pt x="967904" y="1356643"/>
                  <a:pt x="967457" y="1357089"/>
                  <a:pt x="966564" y="1357089"/>
                </a:cubicBezTo>
                <a:lnTo>
                  <a:pt x="964555" y="1357089"/>
                </a:lnTo>
                <a:cubicBezTo>
                  <a:pt x="963662" y="1357089"/>
                  <a:pt x="963215" y="1356643"/>
                  <a:pt x="963215" y="1355750"/>
                </a:cubicBezTo>
                <a:cubicBezTo>
                  <a:pt x="964108" y="1355303"/>
                  <a:pt x="965001" y="1355080"/>
                  <a:pt x="965894" y="1355080"/>
                </a:cubicBezTo>
                <a:lnTo>
                  <a:pt x="965894" y="1350057"/>
                </a:lnTo>
                <a:cubicBezTo>
                  <a:pt x="964108" y="1350057"/>
                  <a:pt x="963215" y="1349722"/>
                  <a:pt x="963215" y="1349053"/>
                </a:cubicBezTo>
                <a:cubicBezTo>
                  <a:pt x="964108" y="1349053"/>
                  <a:pt x="965448" y="1347936"/>
                  <a:pt x="967234" y="1345704"/>
                </a:cubicBezTo>
                <a:lnTo>
                  <a:pt x="970582" y="1345704"/>
                </a:lnTo>
                <a:cubicBezTo>
                  <a:pt x="970582" y="1345034"/>
                  <a:pt x="971699" y="1343583"/>
                  <a:pt x="973931" y="1341351"/>
                </a:cubicBezTo>
                <a:lnTo>
                  <a:pt x="979959" y="1341351"/>
                </a:lnTo>
                <a:lnTo>
                  <a:pt x="979959" y="1336998"/>
                </a:lnTo>
                <a:lnTo>
                  <a:pt x="977949" y="1336998"/>
                </a:lnTo>
                <a:cubicBezTo>
                  <a:pt x="977949" y="1338337"/>
                  <a:pt x="977503" y="1339007"/>
                  <a:pt x="976610" y="1339007"/>
                </a:cubicBezTo>
                <a:lnTo>
                  <a:pt x="973931" y="1339007"/>
                </a:lnTo>
                <a:cubicBezTo>
                  <a:pt x="973038" y="1339007"/>
                  <a:pt x="972592" y="1338337"/>
                  <a:pt x="972592" y="1336998"/>
                </a:cubicBezTo>
                <a:lnTo>
                  <a:pt x="970582" y="1336998"/>
                </a:lnTo>
                <a:lnTo>
                  <a:pt x="964555" y="1344030"/>
                </a:lnTo>
                <a:cubicBezTo>
                  <a:pt x="963662" y="1344030"/>
                  <a:pt x="963215" y="1343583"/>
                  <a:pt x="963215" y="1342690"/>
                </a:cubicBezTo>
                <a:lnTo>
                  <a:pt x="963215" y="1339007"/>
                </a:lnTo>
                <a:lnTo>
                  <a:pt x="960537" y="1339007"/>
                </a:lnTo>
                <a:lnTo>
                  <a:pt x="960537" y="1344699"/>
                </a:lnTo>
                <a:cubicBezTo>
                  <a:pt x="960537" y="1345369"/>
                  <a:pt x="959867" y="1345704"/>
                  <a:pt x="958527" y="1345704"/>
                </a:cubicBezTo>
                <a:lnTo>
                  <a:pt x="958527" y="1348383"/>
                </a:lnTo>
                <a:cubicBezTo>
                  <a:pt x="959867" y="1348383"/>
                  <a:pt x="960537" y="1348718"/>
                  <a:pt x="960537" y="1349388"/>
                </a:cubicBezTo>
                <a:lnTo>
                  <a:pt x="960537" y="1351397"/>
                </a:lnTo>
                <a:cubicBezTo>
                  <a:pt x="960537" y="1352290"/>
                  <a:pt x="959867" y="1352736"/>
                  <a:pt x="958527" y="1352736"/>
                </a:cubicBezTo>
                <a:lnTo>
                  <a:pt x="958527" y="1362782"/>
                </a:lnTo>
                <a:cubicBezTo>
                  <a:pt x="958527" y="1363452"/>
                  <a:pt x="957634" y="1363787"/>
                  <a:pt x="955849" y="1363787"/>
                </a:cubicBezTo>
                <a:lnTo>
                  <a:pt x="955849" y="1366466"/>
                </a:lnTo>
                <a:lnTo>
                  <a:pt x="959197" y="1366466"/>
                </a:lnTo>
                <a:cubicBezTo>
                  <a:pt x="960090" y="1366466"/>
                  <a:pt x="960537" y="1366800"/>
                  <a:pt x="960537" y="1367470"/>
                </a:cubicBezTo>
                <a:lnTo>
                  <a:pt x="960537" y="1369479"/>
                </a:lnTo>
                <a:cubicBezTo>
                  <a:pt x="960537" y="1370372"/>
                  <a:pt x="959867" y="1370819"/>
                  <a:pt x="958527" y="1370819"/>
                </a:cubicBezTo>
                <a:lnTo>
                  <a:pt x="958527" y="1373163"/>
                </a:lnTo>
                <a:cubicBezTo>
                  <a:pt x="959867" y="1373163"/>
                  <a:pt x="960537" y="1373609"/>
                  <a:pt x="960537" y="1374502"/>
                </a:cubicBezTo>
                <a:cubicBezTo>
                  <a:pt x="959644" y="1374949"/>
                  <a:pt x="958974" y="1375172"/>
                  <a:pt x="958527" y="1375172"/>
                </a:cubicBezTo>
                <a:lnTo>
                  <a:pt x="958527" y="1382539"/>
                </a:lnTo>
                <a:cubicBezTo>
                  <a:pt x="958527" y="1383432"/>
                  <a:pt x="958081" y="1383878"/>
                  <a:pt x="957188" y="1383878"/>
                </a:cubicBezTo>
                <a:lnTo>
                  <a:pt x="940445" y="1383878"/>
                </a:lnTo>
                <a:lnTo>
                  <a:pt x="936426" y="1380530"/>
                </a:lnTo>
                <a:lnTo>
                  <a:pt x="936426" y="1380195"/>
                </a:lnTo>
                <a:lnTo>
                  <a:pt x="934417" y="1380195"/>
                </a:lnTo>
                <a:cubicBezTo>
                  <a:pt x="934417" y="1381088"/>
                  <a:pt x="933078" y="1382092"/>
                  <a:pt x="930399" y="1383209"/>
                </a:cubicBezTo>
                <a:lnTo>
                  <a:pt x="908968" y="1383209"/>
                </a:lnTo>
                <a:lnTo>
                  <a:pt x="909637" y="1380195"/>
                </a:lnTo>
                <a:lnTo>
                  <a:pt x="909637" y="1377516"/>
                </a:lnTo>
                <a:lnTo>
                  <a:pt x="907628" y="1377516"/>
                </a:lnTo>
                <a:lnTo>
                  <a:pt x="907628" y="1382539"/>
                </a:lnTo>
                <a:cubicBezTo>
                  <a:pt x="890885" y="1382539"/>
                  <a:pt x="858515" y="1381869"/>
                  <a:pt x="810518" y="1380530"/>
                </a:cubicBezTo>
                <a:lnTo>
                  <a:pt x="810518" y="1375172"/>
                </a:lnTo>
                <a:lnTo>
                  <a:pt x="807839" y="1375172"/>
                </a:lnTo>
                <a:lnTo>
                  <a:pt x="805160" y="1380530"/>
                </a:lnTo>
                <a:lnTo>
                  <a:pt x="803821" y="1380530"/>
                </a:lnTo>
                <a:cubicBezTo>
                  <a:pt x="802035" y="1380530"/>
                  <a:pt x="801142" y="1379525"/>
                  <a:pt x="801142" y="1377516"/>
                </a:cubicBezTo>
                <a:lnTo>
                  <a:pt x="789756" y="1377516"/>
                </a:lnTo>
                <a:cubicBezTo>
                  <a:pt x="788863" y="1377516"/>
                  <a:pt x="788417" y="1377070"/>
                  <a:pt x="788417" y="1376177"/>
                </a:cubicBezTo>
                <a:lnTo>
                  <a:pt x="788417" y="1371823"/>
                </a:lnTo>
                <a:cubicBezTo>
                  <a:pt x="788417" y="1371154"/>
                  <a:pt x="789310" y="1370819"/>
                  <a:pt x="791096" y="1370819"/>
                </a:cubicBezTo>
                <a:lnTo>
                  <a:pt x="791096" y="1368140"/>
                </a:lnTo>
                <a:cubicBezTo>
                  <a:pt x="789310" y="1368140"/>
                  <a:pt x="788417" y="1367805"/>
                  <a:pt x="788417" y="1367135"/>
                </a:cubicBezTo>
                <a:lnTo>
                  <a:pt x="788417" y="1365126"/>
                </a:lnTo>
                <a:cubicBezTo>
                  <a:pt x="790649" y="1363117"/>
                  <a:pt x="792435" y="1362112"/>
                  <a:pt x="793775" y="1362112"/>
                </a:cubicBezTo>
                <a:lnTo>
                  <a:pt x="793775" y="1351397"/>
                </a:lnTo>
                <a:cubicBezTo>
                  <a:pt x="793998" y="1350504"/>
                  <a:pt x="794444" y="1350057"/>
                  <a:pt x="795114" y="1350057"/>
                </a:cubicBezTo>
                <a:lnTo>
                  <a:pt x="798463" y="1350057"/>
                </a:lnTo>
                <a:lnTo>
                  <a:pt x="798463" y="1348383"/>
                </a:lnTo>
                <a:lnTo>
                  <a:pt x="792435" y="1348383"/>
                </a:lnTo>
                <a:cubicBezTo>
                  <a:pt x="791542" y="1348383"/>
                  <a:pt x="791096" y="1347936"/>
                  <a:pt x="791096" y="1347043"/>
                </a:cubicBezTo>
                <a:lnTo>
                  <a:pt x="791096" y="1344030"/>
                </a:lnTo>
                <a:lnTo>
                  <a:pt x="788417" y="1344030"/>
                </a:lnTo>
                <a:cubicBezTo>
                  <a:pt x="788417" y="1345146"/>
                  <a:pt x="787747" y="1345704"/>
                  <a:pt x="786408" y="1345704"/>
                </a:cubicBezTo>
                <a:lnTo>
                  <a:pt x="786408" y="1349053"/>
                </a:lnTo>
                <a:cubicBezTo>
                  <a:pt x="784622" y="1349946"/>
                  <a:pt x="783729" y="1350950"/>
                  <a:pt x="783729" y="1352066"/>
                </a:cubicBezTo>
                <a:cubicBezTo>
                  <a:pt x="782836" y="1352513"/>
                  <a:pt x="782166" y="1352736"/>
                  <a:pt x="781720" y="1352736"/>
                </a:cubicBezTo>
                <a:lnTo>
                  <a:pt x="781720" y="1369479"/>
                </a:lnTo>
                <a:cubicBezTo>
                  <a:pt x="779487" y="1371042"/>
                  <a:pt x="778371" y="1372270"/>
                  <a:pt x="778371" y="1373163"/>
                </a:cubicBezTo>
                <a:lnTo>
                  <a:pt x="776362" y="1373163"/>
                </a:lnTo>
                <a:lnTo>
                  <a:pt x="776362" y="1375172"/>
                </a:lnTo>
                <a:lnTo>
                  <a:pt x="780380" y="1375172"/>
                </a:lnTo>
                <a:cubicBezTo>
                  <a:pt x="781273" y="1375172"/>
                  <a:pt x="781720" y="1375507"/>
                  <a:pt x="781720" y="1376177"/>
                </a:cubicBezTo>
                <a:lnTo>
                  <a:pt x="781720" y="1378855"/>
                </a:lnTo>
                <a:cubicBezTo>
                  <a:pt x="781720" y="1379748"/>
                  <a:pt x="781273" y="1380195"/>
                  <a:pt x="780380" y="1380195"/>
                </a:cubicBezTo>
                <a:cubicBezTo>
                  <a:pt x="778148" y="1380195"/>
                  <a:pt x="774799" y="1378074"/>
                  <a:pt x="770334" y="1373833"/>
                </a:cubicBezTo>
                <a:cubicBezTo>
                  <a:pt x="769888" y="1353294"/>
                  <a:pt x="769441" y="1339342"/>
                  <a:pt x="768995" y="1331975"/>
                </a:cubicBezTo>
                <a:lnTo>
                  <a:pt x="771674" y="1331975"/>
                </a:lnTo>
                <a:lnTo>
                  <a:pt x="771674" y="1330300"/>
                </a:lnTo>
                <a:lnTo>
                  <a:pt x="768995" y="1330300"/>
                </a:lnTo>
                <a:lnTo>
                  <a:pt x="768995" y="1324608"/>
                </a:lnTo>
                <a:cubicBezTo>
                  <a:pt x="768995" y="1323268"/>
                  <a:pt x="774576" y="1322040"/>
                  <a:pt x="785738" y="1320924"/>
                </a:cubicBezTo>
                <a:lnTo>
                  <a:pt x="786408" y="1322264"/>
                </a:lnTo>
                <a:cubicBezTo>
                  <a:pt x="786408" y="1322933"/>
                  <a:pt x="785515" y="1323268"/>
                  <a:pt x="783729" y="1323268"/>
                </a:cubicBezTo>
                <a:lnTo>
                  <a:pt x="783729" y="1335658"/>
                </a:lnTo>
                <a:cubicBezTo>
                  <a:pt x="783729" y="1336551"/>
                  <a:pt x="783059" y="1336998"/>
                  <a:pt x="781720" y="1336998"/>
                </a:cubicBezTo>
                <a:lnTo>
                  <a:pt x="781720" y="1344030"/>
                </a:lnTo>
                <a:lnTo>
                  <a:pt x="786408" y="1344030"/>
                </a:lnTo>
                <a:cubicBezTo>
                  <a:pt x="786408" y="1342244"/>
                  <a:pt x="786854" y="1341351"/>
                  <a:pt x="787747" y="1341351"/>
                </a:cubicBezTo>
                <a:lnTo>
                  <a:pt x="795784" y="1341351"/>
                </a:lnTo>
                <a:lnTo>
                  <a:pt x="795784" y="1338337"/>
                </a:lnTo>
                <a:cubicBezTo>
                  <a:pt x="795784" y="1337444"/>
                  <a:pt x="796677" y="1336998"/>
                  <a:pt x="798463" y="1336998"/>
                </a:cubicBezTo>
                <a:lnTo>
                  <a:pt x="798463" y="1331975"/>
                </a:lnTo>
                <a:lnTo>
                  <a:pt x="801142" y="1331975"/>
                </a:lnTo>
                <a:lnTo>
                  <a:pt x="801142" y="1327621"/>
                </a:lnTo>
                <a:lnTo>
                  <a:pt x="798463" y="1327621"/>
                </a:lnTo>
                <a:lnTo>
                  <a:pt x="798463" y="1331975"/>
                </a:lnTo>
                <a:cubicBezTo>
                  <a:pt x="796900" y="1331975"/>
                  <a:pt x="795561" y="1332868"/>
                  <a:pt x="794444" y="1334654"/>
                </a:cubicBezTo>
                <a:lnTo>
                  <a:pt x="793775" y="1333314"/>
                </a:lnTo>
                <a:lnTo>
                  <a:pt x="793775" y="1330300"/>
                </a:lnTo>
                <a:cubicBezTo>
                  <a:pt x="791989" y="1330300"/>
                  <a:pt x="791096" y="1329854"/>
                  <a:pt x="791096" y="1328961"/>
                </a:cubicBezTo>
                <a:lnTo>
                  <a:pt x="791096" y="1326952"/>
                </a:lnTo>
                <a:cubicBezTo>
                  <a:pt x="791319" y="1326282"/>
                  <a:pt x="791765" y="1325947"/>
                  <a:pt x="792435" y="1325947"/>
                </a:cubicBezTo>
                <a:lnTo>
                  <a:pt x="798463" y="1325947"/>
                </a:lnTo>
                <a:lnTo>
                  <a:pt x="798463" y="1318915"/>
                </a:lnTo>
                <a:lnTo>
                  <a:pt x="796454" y="1318915"/>
                </a:lnTo>
                <a:lnTo>
                  <a:pt x="796454" y="1318245"/>
                </a:lnTo>
                <a:cubicBezTo>
                  <a:pt x="800918" y="1313557"/>
                  <a:pt x="803151" y="1310878"/>
                  <a:pt x="803151" y="1310209"/>
                </a:cubicBezTo>
                <a:cubicBezTo>
                  <a:pt x="798240" y="1300609"/>
                  <a:pt x="795784" y="1295251"/>
                  <a:pt x="795784" y="1294135"/>
                </a:cubicBezTo>
                <a:lnTo>
                  <a:pt x="798463" y="1294135"/>
                </a:lnTo>
                <a:lnTo>
                  <a:pt x="798463" y="1288442"/>
                </a:lnTo>
                <a:cubicBezTo>
                  <a:pt x="798463" y="1287549"/>
                  <a:pt x="799356" y="1287103"/>
                  <a:pt x="801142" y="1287103"/>
                </a:cubicBezTo>
                <a:lnTo>
                  <a:pt x="801142" y="1282750"/>
                </a:lnTo>
                <a:lnTo>
                  <a:pt x="798463" y="1282750"/>
                </a:lnTo>
                <a:cubicBezTo>
                  <a:pt x="798463" y="1283866"/>
                  <a:pt x="797570" y="1284759"/>
                  <a:pt x="795784" y="1285429"/>
                </a:cubicBezTo>
                <a:cubicBezTo>
                  <a:pt x="795784" y="1286545"/>
                  <a:pt x="795337" y="1287103"/>
                  <a:pt x="794444" y="1287103"/>
                </a:cubicBezTo>
                <a:lnTo>
                  <a:pt x="793775" y="1286098"/>
                </a:lnTo>
                <a:lnTo>
                  <a:pt x="793775" y="1278396"/>
                </a:lnTo>
                <a:cubicBezTo>
                  <a:pt x="791989" y="1278396"/>
                  <a:pt x="791096" y="1278062"/>
                  <a:pt x="791096" y="1277392"/>
                </a:cubicBezTo>
                <a:lnTo>
                  <a:pt x="791096" y="1274713"/>
                </a:lnTo>
                <a:cubicBezTo>
                  <a:pt x="791096" y="1273820"/>
                  <a:pt x="791989" y="1273374"/>
                  <a:pt x="793775" y="1273374"/>
                </a:cubicBezTo>
                <a:lnTo>
                  <a:pt x="793775" y="1259309"/>
                </a:lnTo>
                <a:cubicBezTo>
                  <a:pt x="793775" y="1258416"/>
                  <a:pt x="794444" y="1257970"/>
                  <a:pt x="795784" y="1257970"/>
                </a:cubicBezTo>
                <a:lnTo>
                  <a:pt x="795784" y="1255291"/>
                </a:lnTo>
                <a:cubicBezTo>
                  <a:pt x="794444" y="1255291"/>
                  <a:pt x="793775" y="1254956"/>
                  <a:pt x="793775" y="1254286"/>
                </a:cubicBezTo>
                <a:lnTo>
                  <a:pt x="793775" y="1249263"/>
                </a:lnTo>
                <a:cubicBezTo>
                  <a:pt x="791989" y="1249263"/>
                  <a:pt x="791096" y="1248817"/>
                  <a:pt x="791096" y="1247924"/>
                </a:cubicBezTo>
                <a:cubicBezTo>
                  <a:pt x="792882" y="1246808"/>
                  <a:pt x="793775" y="1245803"/>
                  <a:pt x="793775" y="1244910"/>
                </a:cubicBezTo>
                <a:cubicBezTo>
                  <a:pt x="796007" y="1243124"/>
                  <a:pt x="797570" y="1242231"/>
                  <a:pt x="798463" y="1242231"/>
                </a:cubicBezTo>
                <a:lnTo>
                  <a:pt x="798463" y="1234195"/>
                </a:lnTo>
                <a:cubicBezTo>
                  <a:pt x="798463" y="1233302"/>
                  <a:pt x="799356" y="1232855"/>
                  <a:pt x="801142" y="1232855"/>
                </a:cubicBezTo>
                <a:lnTo>
                  <a:pt x="801142" y="1229841"/>
                </a:lnTo>
                <a:cubicBezTo>
                  <a:pt x="801142" y="1228948"/>
                  <a:pt x="801811" y="1228502"/>
                  <a:pt x="803151" y="1228502"/>
                </a:cubicBezTo>
                <a:lnTo>
                  <a:pt x="803151" y="1224149"/>
                </a:lnTo>
                <a:cubicBezTo>
                  <a:pt x="801811" y="1224149"/>
                  <a:pt x="801142" y="1223814"/>
                  <a:pt x="801142" y="1223144"/>
                </a:cubicBezTo>
                <a:lnTo>
                  <a:pt x="801142" y="1217451"/>
                </a:lnTo>
                <a:lnTo>
                  <a:pt x="797123" y="1217451"/>
                </a:lnTo>
                <a:cubicBezTo>
                  <a:pt x="796230" y="1217451"/>
                  <a:pt x="795784" y="1217005"/>
                  <a:pt x="795784" y="1216112"/>
                </a:cubicBezTo>
                <a:lnTo>
                  <a:pt x="795784" y="1211759"/>
                </a:lnTo>
                <a:cubicBezTo>
                  <a:pt x="796007" y="1210866"/>
                  <a:pt x="796454" y="1210419"/>
                  <a:pt x="797123" y="1210419"/>
                </a:cubicBezTo>
                <a:lnTo>
                  <a:pt x="803151" y="1210419"/>
                </a:lnTo>
                <a:lnTo>
                  <a:pt x="803151" y="1208075"/>
                </a:lnTo>
                <a:cubicBezTo>
                  <a:pt x="801811" y="1208075"/>
                  <a:pt x="801142" y="1207629"/>
                  <a:pt x="801142" y="1206736"/>
                </a:cubicBezTo>
                <a:lnTo>
                  <a:pt x="801142" y="1203722"/>
                </a:lnTo>
                <a:cubicBezTo>
                  <a:pt x="799356" y="1203722"/>
                  <a:pt x="798463" y="1202829"/>
                  <a:pt x="798463" y="1201043"/>
                </a:cubicBezTo>
                <a:lnTo>
                  <a:pt x="795784" y="1201043"/>
                </a:lnTo>
                <a:cubicBezTo>
                  <a:pt x="795784" y="1202829"/>
                  <a:pt x="795114" y="1203722"/>
                  <a:pt x="793775" y="1203722"/>
                </a:cubicBezTo>
                <a:lnTo>
                  <a:pt x="793775" y="1206736"/>
                </a:lnTo>
                <a:cubicBezTo>
                  <a:pt x="793775" y="1207629"/>
                  <a:pt x="793328" y="1208075"/>
                  <a:pt x="792435" y="1208075"/>
                </a:cubicBezTo>
                <a:cubicBezTo>
                  <a:pt x="791542" y="1208075"/>
                  <a:pt x="791096" y="1207405"/>
                  <a:pt x="791096" y="1206066"/>
                </a:cubicBezTo>
                <a:lnTo>
                  <a:pt x="788417" y="1206066"/>
                </a:lnTo>
                <a:lnTo>
                  <a:pt x="788417" y="1213768"/>
                </a:lnTo>
                <a:cubicBezTo>
                  <a:pt x="788417" y="1214438"/>
                  <a:pt x="787747" y="1214772"/>
                  <a:pt x="786408" y="1214772"/>
                </a:cubicBezTo>
                <a:lnTo>
                  <a:pt x="786408" y="1221805"/>
                </a:lnTo>
                <a:lnTo>
                  <a:pt x="788417" y="1221805"/>
                </a:lnTo>
                <a:cubicBezTo>
                  <a:pt x="788417" y="1220019"/>
                  <a:pt x="788863" y="1219126"/>
                  <a:pt x="789756" y="1219126"/>
                </a:cubicBezTo>
                <a:lnTo>
                  <a:pt x="791096" y="1219126"/>
                </a:lnTo>
                <a:lnTo>
                  <a:pt x="791096" y="1224818"/>
                </a:lnTo>
                <a:cubicBezTo>
                  <a:pt x="791096" y="1225711"/>
                  <a:pt x="790649" y="1226158"/>
                  <a:pt x="789756" y="1226158"/>
                </a:cubicBezTo>
                <a:lnTo>
                  <a:pt x="786408" y="1226158"/>
                </a:lnTo>
                <a:lnTo>
                  <a:pt x="786408" y="1239887"/>
                </a:lnTo>
                <a:lnTo>
                  <a:pt x="788417" y="1239887"/>
                </a:lnTo>
                <a:lnTo>
                  <a:pt x="788417" y="1254286"/>
                </a:lnTo>
                <a:cubicBezTo>
                  <a:pt x="788417" y="1254956"/>
                  <a:pt x="787747" y="1255291"/>
                  <a:pt x="786408" y="1255291"/>
                </a:cubicBezTo>
                <a:lnTo>
                  <a:pt x="786408" y="1260314"/>
                </a:lnTo>
                <a:cubicBezTo>
                  <a:pt x="787747" y="1260314"/>
                  <a:pt x="788417" y="1260760"/>
                  <a:pt x="788417" y="1261653"/>
                </a:cubicBezTo>
                <a:lnTo>
                  <a:pt x="788417" y="1263663"/>
                </a:lnTo>
                <a:cubicBezTo>
                  <a:pt x="788417" y="1264332"/>
                  <a:pt x="787747" y="1264667"/>
                  <a:pt x="786408" y="1264667"/>
                </a:cubicBezTo>
                <a:lnTo>
                  <a:pt x="786408" y="1274713"/>
                </a:lnTo>
                <a:lnTo>
                  <a:pt x="785068" y="1274713"/>
                </a:lnTo>
                <a:cubicBezTo>
                  <a:pt x="718542" y="1142107"/>
                  <a:pt x="684163" y="1073125"/>
                  <a:pt x="681930" y="1067767"/>
                </a:cubicBezTo>
                <a:lnTo>
                  <a:pt x="681930" y="1060400"/>
                </a:lnTo>
                <a:cubicBezTo>
                  <a:pt x="681930" y="1059508"/>
                  <a:pt x="682823" y="1059061"/>
                  <a:pt x="684609" y="1059061"/>
                </a:cubicBezTo>
                <a:lnTo>
                  <a:pt x="684609" y="1012850"/>
                </a:lnTo>
                <a:cubicBezTo>
                  <a:pt x="684609" y="1012180"/>
                  <a:pt x="685279" y="1011845"/>
                  <a:pt x="686618" y="1011845"/>
                </a:cubicBezTo>
                <a:lnTo>
                  <a:pt x="686618" y="1004143"/>
                </a:lnTo>
                <a:cubicBezTo>
                  <a:pt x="686618" y="1003474"/>
                  <a:pt x="687511" y="1003139"/>
                  <a:pt x="689297" y="1003139"/>
                </a:cubicBezTo>
                <a:lnTo>
                  <a:pt x="689297" y="991754"/>
                </a:lnTo>
                <a:cubicBezTo>
                  <a:pt x="687511" y="991754"/>
                  <a:pt x="686618" y="991307"/>
                  <a:pt x="686618" y="990414"/>
                </a:cubicBezTo>
                <a:lnTo>
                  <a:pt x="686618" y="970657"/>
                </a:lnTo>
                <a:cubicBezTo>
                  <a:pt x="686618" y="969764"/>
                  <a:pt x="687511" y="969318"/>
                  <a:pt x="689297" y="969318"/>
                </a:cubicBezTo>
                <a:lnTo>
                  <a:pt x="689297" y="965634"/>
                </a:lnTo>
                <a:cubicBezTo>
                  <a:pt x="689297" y="964741"/>
                  <a:pt x="690190" y="964295"/>
                  <a:pt x="691976" y="964295"/>
                </a:cubicBezTo>
                <a:lnTo>
                  <a:pt x="691976" y="957597"/>
                </a:lnTo>
                <a:cubicBezTo>
                  <a:pt x="690190" y="957597"/>
                  <a:pt x="689297" y="957151"/>
                  <a:pt x="689297" y="956258"/>
                </a:cubicBezTo>
                <a:lnTo>
                  <a:pt x="689297" y="949896"/>
                </a:lnTo>
                <a:cubicBezTo>
                  <a:pt x="689297" y="949226"/>
                  <a:pt x="690190" y="948891"/>
                  <a:pt x="691976" y="948891"/>
                </a:cubicBezTo>
                <a:lnTo>
                  <a:pt x="691976" y="946212"/>
                </a:lnTo>
                <a:cubicBezTo>
                  <a:pt x="690190" y="946212"/>
                  <a:pt x="689297" y="945877"/>
                  <a:pt x="689297" y="945208"/>
                </a:cubicBezTo>
                <a:lnTo>
                  <a:pt x="689297" y="936501"/>
                </a:lnTo>
                <a:cubicBezTo>
                  <a:pt x="689297" y="935608"/>
                  <a:pt x="690190" y="935162"/>
                  <a:pt x="691976" y="935162"/>
                </a:cubicBezTo>
                <a:lnTo>
                  <a:pt x="691976" y="928130"/>
                </a:lnTo>
                <a:cubicBezTo>
                  <a:pt x="690190" y="928130"/>
                  <a:pt x="689297" y="927795"/>
                  <a:pt x="689297" y="927125"/>
                </a:cubicBezTo>
                <a:cubicBezTo>
                  <a:pt x="690190" y="926678"/>
                  <a:pt x="691083" y="926455"/>
                  <a:pt x="691976" y="926455"/>
                </a:cubicBezTo>
                <a:lnTo>
                  <a:pt x="691976" y="922102"/>
                </a:lnTo>
                <a:cubicBezTo>
                  <a:pt x="690190" y="922102"/>
                  <a:pt x="689297" y="921655"/>
                  <a:pt x="689297" y="920763"/>
                </a:cubicBezTo>
                <a:lnTo>
                  <a:pt x="689297" y="918418"/>
                </a:lnTo>
                <a:lnTo>
                  <a:pt x="689967" y="918418"/>
                </a:lnTo>
                <a:cubicBezTo>
                  <a:pt x="691083" y="919088"/>
                  <a:pt x="725686" y="961169"/>
                  <a:pt x="793775" y="1044662"/>
                </a:cubicBezTo>
                <a:lnTo>
                  <a:pt x="793775" y="1046671"/>
                </a:lnTo>
                <a:cubicBezTo>
                  <a:pt x="793775" y="1047564"/>
                  <a:pt x="792882" y="1048011"/>
                  <a:pt x="791096" y="1048011"/>
                </a:cubicBezTo>
                <a:lnTo>
                  <a:pt x="791096" y="1069107"/>
                </a:lnTo>
                <a:cubicBezTo>
                  <a:pt x="791096" y="1070000"/>
                  <a:pt x="790203" y="1070446"/>
                  <a:pt x="788417" y="1070446"/>
                </a:cubicBezTo>
                <a:lnTo>
                  <a:pt x="788417" y="1072790"/>
                </a:lnTo>
                <a:cubicBezTo>
                  <a:pt x="790203" y="1072790"/>
                  <a:pt x="791096" y="1073237"/>
                  <a:pt x="791096" y="1074130"/>
                </a:cubicBezTo>
                <a:lnTo>
                  <a:pt x="791096" y="1084176"/>
                </a:lnTo>
                <a:lnTo>
                  <a:pt x="793775" y="1084176"/>
                </a:lnTo>
                <a:cubicBezTo>
                  <a:pt x="793775" y="1082836"/>
                  <a:pt x="794444" y="1082167"/>
                  <a:pt x="795784" y="1082167"/>
                </a:cubicBezTo>
                <a:lnTo>
                  <a:pt x="795784" y="1074130"/>
                </a:lnTo>
                <a:cubicBezTo>
                  <a:pt x="796007" y="1073237"/>
                  <a:pt x="796454" y="1072790"/>
                  <a:pt x="797123" y="1072790"/>
                </a:cubicBezTo>
                <a:lnTo>
                  <a:pt x="801142" y="1072790"/>
                </a:lnTo>
                <a:lnTo>
                  <a:pt x="801142" y="1067098"/>
                </a:lnTo>
                <a:cubicBezTo>
                  <a:pt x="801142" y="1066651"/>
                  <a:pt x="802704" y="1065423"/>
                  <a:pt x="805830" y="1063414"/>
                </a:cubicBezTo>
                <a:lnTo>
                  <a:pt x="805830" y="1061070"/>
                </a:lnTo>
                <a:lnTo>
                  <a:pt x="806499" y="1061070"/>
                </a:lnTo>
                <a:cubicBezTo>
                  <a:pt x="809848" y="1064419"/>
                  <a:pt x="821233" y="1078148"/>
                  <a:pt x="840656" y="1102258"/>
                </a:cubicBezTo>
                <a:lnTo>
                  <a:pt x="841325" y="1102258"/>
                </a:lnTo>
                <a:cubicBezTo>
                  <a:pt x="843111" y="1099580"/>
                  <a:pt x="867221" y="1074018"/>
                  <a:pt x="913656" y="1025575"/>
                </a:cubicBezTo>
                <a:cubicBezTo>
                  <a:pt x="918121" y="1020887"/>
                  <a:pt x="920353" y="1018319"/>
                  <a:pt x="920353" y="1017873"/>
                </a:cubicBezTo>
                <a:lnTo>
                  <a:pt x="923702" y="1018543"/>
                </a:lnTo>
                <a:lnTo>
                  <a:pt x="927050" y="1018543"/>
                </a:lnTo>
                <a:lnTo>
                  <a:pt x="927050" y="1021556"/>
                </a:lnTo>
                <a:cubicBezTo>
                  <a:pt x="927050" y="1022449"/>
                  <a:pt x="926157" y="1022896"/>
                  <a:pt x="924371" y="1022896"/>
                </a:cubicBezTo>
                <a:lnTo>
                  <a:pt x="924371" y="1025575"/>
                </a:lnTo>
                <a:lnTo>
                  <a:pt x="931738" y="1025575"/>
                </a:lnTo>
                <a:lnTo>
                  <a:pt x="931738" y="1022226"/>
                </a:lnTo>
                <a:cubicBezTo>
                  <a:pt x="931738" y="1021556"/>
                  <a:pt x="932631" y="1021221"/>
                  <a:pt x="934417" y="1021221"/>
                </a:cubicBezTo>
                <a:lnTo>
                  <a:pt x="934417" y="1018543"/>
                </a:lnTo>
                <a:lnTo>
                  <a:pt x="927050" y="1018543"/>
                </a:lnTo>
                <a:lnTo>
                  <a:pt x="927050" y="1014189"/>
                </a:lnTo>
                <a:lnTo>
                  <a:pt x="925041" y="1014189"/>
                </a:lnTo>
                <a:lnTo>
                  <a:pt x="925041" y="1013520"/>
                </a:lnTo>
                <a:cubicBezTo>
                  <a:pt x="946919" y="990302"/>
                  <a:pt x="958527" y="978247"/>
                  <a:pt x="959867" y="977354"/>
                </a:cubicBezTo>
                <a:lnTo>
                  <a:pt x="960537" y="977354"/>
                </a:lnTo>
                <a:lnTo>
                  <a:pt x="960537" y="982377"/>
                </a:lnTo>
                <a:lnTo>
                  <a:pt x="963215" y="982377"/>
                </a:lnTo>
                <a:lnTo>
                  <a:pt x="963215" y="976685"/>
                </a:lnTo>
                <a:cubicBezTo>
                  <a:pt x="963215" y="976015"/>
                  <a:pt x="964108" y="975680"/>
                  <a:pt x="965894" y="975680"/>
                </a:cubicBezTo>
                <a:lnTo>
                  <a:pt x="965894" y="970657"/>
                </a:lnTo>
                <a:cubicBezTo>
                  <a:pt x="965894" y="970434"/>
                  <a:pt x="967234" y="968983"/>
                  <a:pt x="969913" y="966304"/>
                </a:cubicBezTo>
                <a:cubicBezTo>
                  <a:pt x="968573" y="966304"/>
                  <a:pt x="966564" y="965634"/>
                  <a:pt x="963885" y="964295"/>
                </a:cubicBezTo>
                <a:lnTo>
                  <a:pt x="963215" y="964295"/>
                </a:lnTo>
                <a:lnTo>
                  <a:pt x="963215" y="962620"/>
                </a:lnTo>
                <a:lnTo>
                  <a:pt x="965894" y="962620"/>
                </a:lnTo>
                <a:lnTo>
                  <a:pt x="965894" y="958937"/>
                </a:lnTo>
                <a:cubicBezTo>
                  <a:pt x="965894" y="958044"/>
                  <a:pt x="966564" y="957597"/>
                  <a:pt x="967904" y="957597"/>
                </a:cubicBezTo>
                <a:lnTo>
                  <a:pt x="967904" y="954249"/>
                </a:lnTo>
                <a:cubicBezTo>
                  <a:pt x="967904" y="953579"/>
                  <a:pt x="968797" y="953244"/>
                  <a:pt x="970582" y="953244"/>
                </a:cubicBezTo>
                <a:lnTo>
                  <a:pt x="970582" y="951235"/>
                </a:lnTo>
                <a:cubicBezTo>
                  <a:pt x="968797" y="951235"/>
                  <a:pt x="967904" y="950789"/>
                  <a:pt x="967904" y="949896"/>
                </a:cubicBezTo>
                <a:cubicBezTo>
                  <a:pt x="967904" y="949226"/>
                  <a:pt x="968797" y="948891"/>
                  <a:pt x="970582" y="948891"/>
                </a:cubicBezTo>
                <a:lnTo>
                  <a:pt x="970582" y="944538"/>
                </a:lnTo>
                <a:lnTo>
                  <a:pt x="965894" y="944538"/>
                </a:lnTo>
                <a:cubicBezTo>
                  <a:pt x="965894" y="945654"/>
                  <a:pt x="965001" y="946212"/>
                  <a:pt x="963215" y="946212"/>
                </a:cubicBezTo>
                <a:lnTo>
                  <a:pt x="963215" y="954249"/>
                </a:lnTo>
                <a:cubicBezTo>
                  <a:pt x="963215" y="955142"/>
                  <a:pt x="962323" y="955588"/>
                  <a:pt x="960537" y="955588"/>
                </a:cubicBezTo>
                <a:lnTo>
                  <a:pt x="960537" y="959942"/>
                </a:lnTo>
                <a:cubicBezTo>
                  <a:pt x="962323" y="959942"/>
                  <a:pt x="963215" y="960388"/>
                  <a:pt x="963215" y="961281"/>
                </a:cubicBezTo>
                <a:lnTo>
                  <a:pt x="963215" y="962620"/>
                </a:lnTo>
                <a:lnTo>
                  <a:pt x="960537" y="962620"/>
                </a:lnTo>
                <a:lnTo>
                  <a:pt x="960537" y="964295"/>
                </a:lnTo>
                <a:lnTo>
                  <a:pt x="963215" y="964295"/>
                </a:lnTo>
                <a:cubicBezTo>
                  <a:pt x="963215" y="965188"/>
                  <a:pt x="962769" y="965634"/>
                  <a:pt x="961876" y="965634"/>
                </a:cubicBezTo>
                <a:cubicBezTo>
                  <a:pt x="929283" y="963179"/>
                  <a:pt x="912986" y="961281"/>
                  <a:pt x="912986" y="959942"/>
                </a:cubicBezTo>
                <a:cubicBezTo>
                  <a:pt x="912986" y="958156"/>
                  <a:pt x="910754" y="944649"/>
                  <a:pt x="906289" y="919423"/>
                </a:cubicBezTo>
                <a:cubicBezTo>
                  <a:pt x="909414" y="914065"/>
                  <a:pt x="912093" y="911386"/>
                  <a:pt x="914325" y="911386"/>
                </a:cubicBezTo>
                <a:cubicBezTo>
                  <a:pt x="922585" y="911386"/>
                  <a:pt x="967680" y="909154"/>
                  <a:pt x="1049610" y="904689"/>
                </a:cubicBezTo>
                <a:close/>
                <a:moveTo>
                  <a:pt x="1806103" y="904354"/>
                </a:moveTo>
                <a:lnTo>
                  <a:pt x="1806103" y="910717"/>
                </a:lnTo>
                <a:cubicBezTo>
                  <a:pt x="1808336" y="910717"/>
                  <a:pt x="1809452" y="911163"/>
                  <a:pt x="1809452" y="912056"/>
                </a:cubicBezTo>
                <a:lnTo>
                  <a:pt x="1808113" y="913730"/>
                </a:lnTo>
                <a:lnTo>
                  <a:pt x="1808113" y="915405"/>
                </a:lnTo>
                <a:lnTo>
                  <a:pt x="1812801" y="915405"/>
                </a:lnTo>
                <a:lnTo>
                  <a:pt x="1812801" y="904354"/>
                </a:lnTo>
                <a:close/>
                <a:moveTo>
                  <a:pt x="2064618" y="900336"/>
                </a:moveTo>
                <a:lnTo>
                  <a:pt x="2064618" y="902680"/>
                </a:lnTo>
                <a:lnTo>
                  <a:pt x="2067966" y="902680"/>
                </a:lnTo>
                <a:lnTo>
                  <a:pt x="2067966" y="900336"/>
                </a:lnTo>
                <a:close/>
                <a:moveTo>
                  <a:pt x="1956122" y="900336"/>
                </a:moveTo>
                <a:lnTo>
                  <a:pt x="1956122" y="902680"/>
                </a:lnTo>
                <a:lnTo>
                  <a:pt x="1958131" y="902680"/>
                </a:lnTo>
                <a:lnTo>
                  <a:pt x="1958131" y="900336"/>
                </a:lnTo>
                <a:close/>
                <a:moveTo>
                  <a:pt x="1204987" y="896987"/>
                </a:moveTo>
                <a:cubicBezTo>
                  <a:pt x="1205880" y="898327"/>
                  <a:pt x="1209228" y="912949"/>
                  <a:pt x="1215033" y="940854"/>
                </a:cubicBezTo>
                <a:lnTo>
                  <a:pt x="1060996" y="1071451"/>
                </a:lnTo>
                <a:lnTo>
                  <a:pt x="1060326" y="1071451"/>
                </a:lnTo>
                <a:lnTo>
                  <a:pt x="1060326" y="1062745"/>
                </a:lnTo>
                <a:cubicBezTo>
                  <a:pt x="1060326" y="1062075"/>
                  <a:pt x="1060996" y="1061740"/>
                  <a:pt x="1062335" y="1061740"/>
                </a:cubicBezTo>
                <a:lnTo>
                  <a:pt x="1062335" y="1059061"/>
                </a:lnTo>
                <a:cubicBezTo>
                  <a:pt x="1060996" y="1059061"/>
                  <a:pt x="1060326" y="1058615"/>
                  <a:pt x="1060326" y="1057722"/>
                </a:cubicBezTo>
                <a:lnTo>
                  <a:pt x="1060326" y="1050355"/>
                </a:lnTo>
                <a:cubicBezTo>
                  <a:pt x="1058540" y="1050355"/>
                  <a:pt x="1057647" y="1049908"/>
                  <a:pt x="1057647" y="1049015"/>
                </a:cubicBezTo>
                <a:lnTo>
                  <a:pt x="1057647" y="1042318"/>
                </a:lnTo>
                <a:cubicBezTo>
                  <a:pt x="1057647" y="1041425"/>
                  <a:pt x="1058540" y="1040978"/>
                  <a:pt x="1060326" y="1040978"/>
                </a:cubicBezTo>
                <a:lnTo>
                  <a:pt x="1060326" y="1027919"/>
                </a:lnTo>
                <a:cubicBezTo>
                  <a:pt x="1058540" y="1027919"/>
                  <a:pt x="1057647" y="1027472"/>
                  <a:pt x="1057647" y="1026579"/>
                </a:cubicBezTo>
                <a:lnTo>
                  <a:pt x="1057647" y="1008497"/>
                </a:lnTo>
                <a:cubicBezTo>
                  <a:pt x="1057647" y="1007827"/>
                  <a:pt x="1058540" y="1007492"/>
                  <a:pt x="1060326" y="1007492"/>
                </a:cubicBezTo>
                <a:lnTo>
                  <a:pt x="1060326" y="1004813"/>
                </a:lnTo>
                <a:cubicBezTo>
                  <a:pt x="1058540" y="1004813"/>
                  <a:pt x="1057647" y="1004478"/>
                  <a:pt x="1057647" y="1003809"/>
                </a:cubicBezTo>
                <a:lnTo>
                  <a:pt x="1057647" y="998786"/>
                </a:lnTo>
                <a:cubicBezTo>
                  <a:pt x="1056307" y="998786"/>
                  <a:pt x="1055638" y="998339"/>
                  <a:pt x="1055638" y="997446"/>
                </a:cubicBezTo>
                <a:lnTo>
                  <a:pt x="1055638" y="993093"/>
                </a:lnTo>
                <a:cubicBezTo>
                  <a:pt x="1058763" y="989298"/>
                  <a:pt x="1060996" y="987400"/>
                  <a:pt x="1062335" y="987400"/>
                </a:cubicBezTo>
                <a:lnTo>
                  <a:pt x="1062335" y="978024"/>
                </a:lnTo>
                <a:lnTo>
                  <a:pt x="1058986" y="975680"/>
                </a:lnTo>
                <a:cubicBezTo>
                  <a:pt x="1058093" y="975680"/>
                  <a:pt x="1057647" y="975234"/>
                  <a:pt x="1057647" y="974341"/>
                </a:cubicBezTo>
                <a:lnTo>
                  <a:pt x="1057647" y="971327"/>
                </a:lnTo>
                <a:cubicBezTo>
                  <a:pt x="1056307" y="971327"/>
                  <a:pt x="1055638" y="970880"/>
                  <a:pt x="1055638" y="969987"/>
                </a:cubicBezTo>
                <a:lnTo>
                  <a:pt x="1055638" y="967978"/>
                </a:lnTo>
                <a:lnTo>
                  <a:pt x="1058986" y="964295"/>
                </a:lnTo>
                <a:lnTo>
                  <a:pt x="1060326" y="964295"/>
                </a:lnTo>
                <a:lnTo>
                  <a:pt x="1060326" y="959942"/>
                </a:lnTo>
                <a:cubicBezTo>
                  <a:pt x="1058763" y="959942"/>
                  <a:pt x="1057647" y="959160"/>
                  <a:pt x="1056977" y="957597"/>
                </a:cubicBezTo>
                <a:cubicBezTo>
                  <a:pt x="1056084" y="957597"/>
                  <a:pt x="1055638" y="957151"/>
                  <a:pt x="1055638" y="956258"/>
                </a:cubicBezTo>
                <a:lnTo>
                  <a:pt x="1055638" y="943198"/>
                </a:lnTo>
                <a:cubicBezTo>
                  <a:pt x="1055638" y="942305"/>
                  <a:pt x="1056307" y="941859"/>
                  <a:pt x="1057647" y="941859"/>
                </a:cubicBezTo>
                <a:lnTo>
                  <a:pt x="1057647" y="938845"/>
                </a:lnTo>
                <a:cubicBezTo>
                  <a:pt x="1057647" y="937952"/>
                  <a:pt x="1058540" y="937506"/>
                  <a:pt x="1060326" y="937506"/>
                </a:cubicBezTo>
                <a:lnTo>
                  <a:pt x="1060326" y="933152"/>
                </a:lnTo>
                <a:lnTo>
                  <a:pt x="1056977" y="933152"/>
                </a:lnTo>
                <a:cubicBezTo>
                  <a:pt x="1056084" y="933152"/>
                  <a:pt x="1055638" y="932706"/>
                  <a:pt x="1055638" y="931813"/>
                </a:cubicBezTo>
                <a:lnTo>
                  <a:pt x="1055638" y="925116"/>
                </a:lnTo>
                <a:cubicBezTo>
                  <a:pt x="1055638" y="924223"/>
                  <a:pt x="1056307" y="923776"/>
                  <a:pt x="1057647" y="923776"/>
                </a:cubicBezTo>
                <a:lnTo>
                  <a:pt x="1057647" y="922102"/>
                </a:lnTo>
                <a:cubicBezTo>
                  <a:pt x="1056307" y="922102"/>
                  <a:pt x="1055638" y="921655"/>
                  <a:pt x="1055638" y="920763"/>
                </a:cubicBezTo>
                <a:lnTo>
                  <a:pt x="1055638" y="916409"/>
                </a:lnTo>
                <a:cubicBezTo>
                  <a:pt x="1055638" y="915516"/>
                  <a:pt x="1056307" y="915070"/>
                  <a:pt x="1057647" y="915070"/>
                </a:cubicBezTo>
                <a:lnTo>
                  <a:pt x="1057647" y="911386"/>
                </a:lnTo>
                <a:cubicBezTo>
                  <a:pt x="1057647" y="910493"/>
                  <a:pt x="1058540" y="910047"/>
                  <a:pt x="1060326" y="910047"/>
                </a:cubicBezTo>
                <a:lnTo>
                  <a:pt x="1060326" y="905024"/>
                </a:lnTo>
                <a:cubicBezTo>
                  <a:pt x="1060549" y="904354"/>
                  <a:pt x="1060996" y="904019"/>
                  <a:pt x="1061665" y="904019"/>
                </a:cubicBezTo>
                <a:close/>
                <a:moveTo>
                  <a:pt x="1617017" y="896652"/>
                </a:moveTo>
                <a:lnTo>
                  <a:pt x="1617017" y="905694"/>
                </a:lnTo>
                <a:lnTo>
                  <a:pt x="1621036" y="905694"/>
                </a:lnTo>
                <a:lnTo>
                  <a:pt x="1621036" y="902345"/>
                </a:lnTo>
                <a:cubicBezTo>
                  <a:pt x="1619696" y="902345"/>
                  <a:pt x="1619026" y="901787"/>
                  <a:pt x="1619026" y="900671"/>
                </a:cubicBezTo>
                <a:lnTo>
                  <a:pt x="1619026" y="896652"/>
                </a:lnTo>
                <a:close/>
                <a:moveTo>
                  <a:pt x="2064618" y="892299"/>
                </a:moveTo>
                <a:lnTo>
                  <a:pt x="2064618" y="898662"/>
                </a:lnTo>
                <a:lnTo>
                  <a:pt x="2067966" y="898662"/>
                </a:lnTo>
                <a:lnTo>
                  <a:pt x="2067966" y="896317"/>
                </a:lnTo>
                <a:cubicBezTo>
                  <a:pt x="2066627" y="896317"/>
                  <a:pt x="2065957" y="895983"/>
                  <a:pt x="2065957" y="895313"/>
                </a:cubicBezTo>
                <a:lnTo>
                  <a:pt x="2065957" y="892299"/>
                </a:lnTo>
                <a:close/>
                <a:moveTo>
                  <a:pt x="1482402" y="890290"/>
                </a:moveTo>
                <a:lnTo>
                  <a:pt x="1482402" y="893304"/>
                </a:lnTo>
                <a:lnTo>
                  <a:pt x="1484412" y="893304"/>
                </a:lnTo>
                <a:lnTo>
                  <a:pt x="1484412" y="890290"/>
                </a:lnTo>
                <a:close/>
                <a:moveTo>
                  <a:pt x="1958131" y="887946"/>
                </a:moveTo>
                <a:lnTo>
                  <a:pt x="1958131" y="890290"/>
                </a:lnTo>
                <a:lnTo>
                  <a:pt x="1959471" y="890290"/>
                </a:lnTo>
                <a:lnTo>
                  <a:pt x="1959471" y="887946"/>
                </a:lnTo>
                <a:close/>
                <a:moveTo>
                  <a:pt x="1386631" y="864171"/>
                </a:moveTo>
                <a:lnTo>
                  <a:pt x="1386631" y="868189"/>
                </a:lnTo>
                <a:cubicBezTo>
                  <a:pt x="1386631" y="869305"/>
                  <a:pt x="1385962" y="869863"/>
                  <a:pt x="1384622" y="869863"/>
                </a:cubicBezTo>
                <a:lnTo>
                  <a:pt x="1384622" y="890290"/>
                </a:lnTo>
                <a:cubicBezTo>
                  <a:pt x="1385962" y="890290"/>
                  <a:pt x="1386631" y="890848"/>
                  <a:pt x="1386631" y="891964"/>
                </a:cubicBezTo>
                <a:lnTo>
                  <a:pt x="1386631" y="900671"/>
                </a:lnTo>
                <a:cubicBezTo>
                  <a:pt x="1386631" y="901787"/>
                  <a:pt x="1385962" y="902345"/>
                  <a:pt x="1384622" y="902345"/>
                </a:cubicBezTo>
                <a:lnTo>
                  <a:pt x="1384622" y="915405"/>
                </a:lnTo>
                <a:cubicBezTo>
                  <a:pt x="1384622" y="916521"/>
                  <a:pt x="1383953" y="917079"/>
                  <a:pt x="1382613" y="917079"/>
                </a:cubicBezTo>
                <a:lnTo>
                  <a:pt x="1382613" y="922772"/>
                </a:lnTo>
                <a:cubicBezTo>
                  <a:pt x="1385292" y="922772"/>
                  <a:pt x="1386631" y="923330"/>
                  <a:pt x="1386631" y="924446"/>
                </a:cubicBezTo>
                <a:lnTo>
                  <a:pt x="1386631" y="927795"/>
                </a:lnTo>
                <a:cubicBezTo>
                  <a:pt x="1386631" y="928911"/>
                  <a:pt x="1385962" y="929469"/>
                  <a:pt x="1384622" y="929469"/>
                </a:cubicBezTo>
                <a:lnTo>
                  <a:pt x="1384622" y="942194"/>
                </a:lnTo>
                <a:cubicBezTo>
                  <a:pt x="1384622" y="943310"/>
                  <a:pt x="1383953" y="943868"/>
                  <a:pt x="1382613" y="943868"/>
                </a:cubicBezTo>
                <a:lnTo>
                  <a:pt x="1382613" y="949561"/>
                </a:lnTo>
                <a:cubicBezTo>
                  <a:pt x="1383729" y="949561"/>
                  <a:pt x="1385069" y="950900"/>
                  <a:pt x="1386631" y="953579"/>
                </a:cubicBezTo>
                <a:cubicBezTo>
                  <a:pt x="1386631" y="954695"/>
                  <a:pt x="1385962" y="955253"/>
                  <a:pt x="1384622" y="955253"/>
                </a:cubicBezTo>
                <a:lnTo>
                  <a:pt x="1384622" y="959607"/>
                </a:lnTo>
                <a:cubicBezTo>
                  <a:pt x="1384622" y="960500"/>
                  <a:pt x="1383953" y="960946"/>
                  <a:pt x="1382613" y="960946"/>
                </a:cubicBezTo>
                <a:lnTo>
                  <a:pt x="1382613" y="968313"/>
                </a:lnTo>
                <a:cubicBezTo>
                  <a:pt x="1382613" y="969429"/>
                  <a:pt x="1382167" y="969987"/>
                  <a:pt x="1381274" y="969987"/>
                </a:cubicBezTo>
                <a:lnTo>
                  <a:pt x="1377925" y="969987"/>
                </a:lnTo>
                <a:lnTo>
                  <a:pt x="1377925" y="979029"/>
                </a:lnTo>
                <a:lnTo>
                  <a:pt x="1381274" y="979029"/>
                </a:lnTo>
                <a:cubicBezTo>
                  <a:pt x="1382167" y="979252"/>
                  <a:pt x="1382613" y="979810"/>
                  <a:pt x="1382613" y="980703"/>
                </a:cubicBezTo>
                <a:lnTo>
                  <a:pt x="1382613" y="995437"/>
                </a:lnTo>
                <a:cubicBezTo>
                  <a:pt x="1382613" y="996330"/>
                  <a:pt x="1381943" y="996776"/>
                  <a:pt x="1380604" y="996776"/>
                </a:cubicBezTo>
                <a:lnTo>
                  <a:pt x="1380604" y="1005818"/>
                </a:lnTo>
                <a:cubicBezTo>
                  <a:pt x="1381943" y="1005818"/>
                  <a:pt x="1382613" y="1006376"/>
                  <a:pt x="1382613" y="1007492"/>
                </a:cubicBezTo>
                <a:lnTo>
                  <a:pt x="1382613" y="1015529"/>
                </a:lnTo>
                <a:cubicBezTo>
                  <a:pt x="1382613" y="1016645"/>
                  <a:pt x="1381943" y="1017203"/>
                  <a:pt x="1380604" y="1017203"/>
                </a:cubicBezTo>
                <a:lnTo>
                  <a:pt x="1380604" y="1035286"/>
                </a:lnTo>
                <a:cubicBezTo>
                  <a:pt x="1381943" y="1035286"/>
                  <a:pt x="1382613" y="1035844"/>
                  <a:pt x="1382613" y="1036960"/>
                </a:cubicBezTo>
                <a:lnTo>
                  <a:pt x="1382613" y="1042653"/>
                </a:lnTo>
                <a:cubicBezTo>
                  <a:pt x="1382613" y="1043769"/>
                  <a:pt x="1381943" y="1044327"/>
                  <a:pt x="1380604" y="1044327"/>
                </a:cubicBezTo>
                <a:lnTo>
                  <a:pt x="1380604" y="1048345"/>
                </a:lnTo>
                <a:cubicBezTo>
                  <a:pt x="1380604" y="1049462"/>
                  <a:pt x="1379711" y="1050020"/>
                  <a:pt x="1377925" y="1050020"/>
                </a:cubicBezTo>
                <a:lnTo>
                  <a:pt x="1377925" y="1055712"/>
                </a:lnTo>
                <a:lnTo>
                  <a:pt x="1380604" y="1055712"/>
                </a:lnTo>
                <a:cubicBezTo>
                  <a:pt x="1380604" y="1053926"/>
                  <a:pt x="1381050" y="1053034"/>
                  <a:pt x="1381943" y="1053034"/>
                </a:cubicBezTo>
                <a:lnTo>
                  <a:pt x="1382613" y="1054708"/>
                </a:lnTo>
                <a:lnTo>
                  <a:pt x="1382613" y="1057052"/>
                </a:lnTo>
                <a:cubicBezTo>
                  <a:pt x="1382613" y="1058168"/>
                  <a:pt x="1381943" y="1058726"/>
                  <a:pt x="1380604" y="1058726"/>
                </a:cubicBezTo>
                <a:lnTo>
                  <a:pt x="1380604" y="1062745"/>
                </a:lnTo>
                <a:cubicBezTo>
                  <a:pt x="1380604" y="1063861"/>
                  <a:pt x="1379711" y="1064419"/>
                  <a:pt x="1377925" y="1064419"/>
                </a:cubicBezTo>
                <a:lnTo>
                  <a:pt x="1377925" y="1076809"/>
                </a:lnTo>
                <a:cubicBezTo>
                  <a:pt x="1379711" y="1076809"/>
                  <a:pt x="1380604" y="1077367"/>
                  <a:pt x="1380604" y="1078483"/>
                </a:cubicBezTo>
                <a:lnTo>
                  <a:pt x="1380604" y="1086520"/>
                </a:lnTo>
                <a:cubicBezTo>
                  <a:pt x="1380604" y="1087636"/>
                  <a:pt x="1379711" y="1088194"/>
                  <a:pt x="1377925" y="1088194"/>
                </a:cubicBezTo>
                <a:lnTo>
                  <a:pt x="1377925" y="1095561"/>
                </a:lnTo>
                <a:cubicBezTo>
                  <a:pt x="1377925" y="1096677"/>
                  <a:pt x="1377255" y="1097235"/>
                  <a:pt x="1375916" y="1097235"/>
                </a:cubicBezTo>
                <a:lnTo>
                  <a:pt x="1375916" y="1100249"/>
                </a:lnTo>
                <a:cubicBezTo>
                  <a:pt x="1377255" y="1100249"/>
                  <a:pt x="1377925" y="1100807"/>
                  <a:pt x="1377925" y="1101924"/>
                </a:cubicBezTo>
                <a:lnTo>
                  <a:pt x="1377925" y="1120676"/>
                </a:lnTo>
                <a:cubicBezTo>
                  <a:pt x="1379711" y="1120676"/>
                  <a:pt x="1380604" y="1121234"/>
                  <a:pt x="1380604" y="1122350"/>
                </a:cubicBezTo>
                <a:lnTo>
                  <a:pt x="1380604" y="1124694"/>
                </a:lnTo>
                <a:cubicBezTo>
                  <a:pt x="1380604" y="1125810"/>
                  <a:pt x="1379711" y="1126369"/>
                  <a:pt x="1377925" y="1126369"/>
                </a:cubicBezTo>
                <a:lnTo>
                  <a:pt x="1377925" y="1130387"/>
                </a:lnTo>
                <a:cubicBezTo>
                  <a:pt x="1377925" y="1131503"/>
                  <a:pt x="1377255" y="1132061"/>
                  <a:pt x="1375916" y="1132061"/>
                </a:cubicBezTo>
                <a:lnTo>
                  <a:pt x="1375916" y="1139428"/>
                </a:lnTo>
                <a:cubicBezTo>
                  <a:pt x="1375916" y="1140544"/>
                  <a:pt x="1375246" y="1141103"/>
                  <a:pt x="1373907" y="1141103"/>
                </a:cubicBezTo>
                <a:lnTo>
                  <a:pt x="1373907" y="1155837"/>
                </a:lnTo>
                <a:cubicBezTo>
                  <a:pt x="1375246" y="1155837"/>
                  <a:pt x="1375916" y="1156953"/>
                  <a:pt x="1375916" y="1159185"/>
                </a:cubicBezTo>
                <a:lnTo>
                  <a:pt x="1377925" y="1159185"/>
                </a:lnTo>
                <a:cubicBezTo>
                  <a:pt x="1377925" y="1156953"/>
                  <a:pt x="1378818" y="1155837"/>
                  <a:pt x="1380604" y="1155837"/>
                </a:cubicBezTo>
                <a:lnTo>
                  <a:pt x="1380604" y="1137084"/>
                </a:lnTo>
                <a:cubicBezTo>
                  <a:pt x="1380604" y="1135968"/>
                  <a:pt x="1381274" y="1135410"/>
                  <a:pt x="1382613" y="1135410"/>
                </a:cubicBezTo>
                <a:lnTo>
                  <a:pt x="1382613" y="1110295"/>
                </a:lnTo>
                <a:cubicBezTo>
                  <a:pt x="1382613" y="1109179"/>
                  <a:pt x="1383283" y="1108621"/>
                  <a:pt x="1384622" y="1108621"/>
                </a:cubicBezTo>
                <a:lnTo>
                  <a:pt x="1384622" y="1048345"/>
                </a:lnTo>
                <a:cubicBezTo>
                  <a:pt x="1384622" y="1047229"/>
                  <a:pt x="1385292" y="1046671"/>
                  <a:pt x="1386631" y="1046671"/>
                </a:cubicBezTo>
                <a:lnTo>
                  <a:pt x="1386631" y="1036960"/>
                </a:lnTo>
                <a:cubicBezTo>
                  <a:pt x="1386631" y="1035844"/>
                  <a:pt x="1387301" y="1035286"/>
                  <a:pt x="1388641" y="1035286"/>
                </a:cubicBezTo>
                <a:lnTo>
                  <a:pt x="1388641" y="1020552"/>
                </a:lnTo>
                <a:cubicBezTo>
                  <a:pt x="1387301" y="1020552"/>
                  <a:pt x="1386631" y="1019994"/>
                  <a:pt x="1386631" y="1018877"/>
                </a:cubicBezTo>
                <a:lnTo>
                  <a:pt x="1386631" y="992758"/>
                </a:lnTo>
                <a:cubicBezTo>
                  <a:pt x="1386631" y="991642"/>
                  <a:pt x="1387301" y="991084"/>
                  <a:pt x="1388641" y="991084"/>
                </a:cubicBezTo>
                <a:lnTo>
                  <a:pt x="1388641" y="986396"/>
                </a:lnTo>
                <a:cubicBezTo>
                  <a:pt x="1388641" y="985280"/>
                  <a:pt x="1389310" y="984721"/>
                  <a:pt x="1390650" y="984721"/>
                </a:cubicBezTo>
                <a:lnTo>
                  <a:pt x="1390650" y="975680"/>
                </a:lnTo>
                <a:cubicBezTo>
                  <a:pt x="1389310" y="975680"/>
                  <a:pt x="1388641" y="975122"/>
                  <a:pt x="1388641" y="974006"/>
                </a:cubicBezTo>
                <a:lnTo>
                  <a:pt x="1388641" y="965969"/>
                </a:lnTo>
                <a:cubicBezTo>
                  <a:pt x="1388641" y="964853"/>
                  <a:pt x="1389310" y="964295"/>
                  <a:pt x="1390650" y="964295"/>
                </a:cubicBezTo>
                <a:lnTo>
                  <a:pt x="1390650" y="960946"/>
                </a:lnTo>
                <a:cubicBezTo>
                  <a:pt x="1389310" y="960946"/>
                  <a:pt x="1388641" y="960500"/>
                  <a:pt x="1388641" y="959607"/>
                </a:cubicBezTo>
                <a:lnTo>
                  <a:pt x="1388641" y="947886"/>
                </a:lnTo>
                <a:cubicBezTo>
                  <a:pt x="1388641" y="946993"/>
                  <a:pt x="1389310" y="946547"/>
                  <a:pt x="1390650" y="946547"/>
                </a:cubicBezTo>
                <a:lnTo>
                  <a:pt x="1390650" y="937506"/>
                </a:lnTo>
                <a:cubicBezTo>
                  <a:pt x="1389310" y="937506"/>
                  <a:pt x="1388641" y="936948"/>
                  <a:pt x="1388641" y="935831"/>
                </a:cubicBezTo>
                <a:cubicBezTo>
                  <a:pt x="1389534" y="935385"/>
                  <a:pt x="1390203" y="935162"/>
                  <a:pt x="1390650" y="935162"/>
                </a:cubicBezTo>
                <a:lnTo>
                  <a:pt x="1390650" y="929469"/>
                </a:lnTo>
                <a:cubicBezTo>
                  <a:pt x="1389310" y="929469"/>
                  <a:pt x="1388641" y="928911"/>
                  <a:pt x="1388641" y="927795"/>
                </a:cubicBezTo>
                <a:lnTo>
                  <a:pt x="1388641" y="915405"/>
                </a:lnTo>
                <a:cubicBezTo>
                  <a:pt x="1388641" y="914288"/>
                  <a:pt x="1389310" y="913730"/>
                  <a:pt x="1390650" y="913730"/>
                </a:cubicBezTo>
                <a:lnTo>
                  <a:pt x="1390650" y="904019"/>
                </a:lnTo>
                <a:cubicBezTo>
                  <a:pt x="1390650" y="902903"/>
                  <a:pt x="1391320" y="902345"/>
                  <a:pt x="1392659" y="902345"/>
                </a:cubicBezTo>
                <a:lnTo>
                  <a:pt x="1392659" y="898996"/>
                </a:lnTo>
                <a:cubicBezTo>
                  <a:pt x="1389980" y="898996"/>
                  <a:pt x="1388641" y="898550"/>
                  <a:pt x="1388641" y="897657"/>
                </a:cubicBezTo>
                <a:cubicBezTo>
                  <a:pt x="1389534" y="896987"/>
                  <a:pt x="1390203" y="896652"/>
                  <a:pt x="1390650" y="896652"/>
                </a:cubicBezTo>
                <a:lnTo>
                  <a:pt x="1390650" y="893304"/>
                </a:lnTo>
                <a:cubicBezTo>
                  <a:pt x="1389310" y="893304"/>
                  <a:pt x="1388641" y="892857"/>
                  <a:pt x="1388641" y="891964"/>
                </a:cubicBezTo>
                <a:lnTo>
                  <a:pt x="1388641" y="886272"/>
                </a:lnTo>
                <a:cubicBezTo>
                  <a:pt x="1388641" y="885155"/>
                  <a:pt x="1389310" y="884597"/>
                  <a:pt x="1390650" y="884597"/>
                </a:cubicBezTo>
                <a:lnTo>
                  <a:pt x="1390650" y="881918"/>
                </a:lnTo>
                <a:cubicBezTo>
                  <a:pt x="1389310" y="881918"/>
                  <a:pt x="1388641" y="881472"/>
                  <a:pt x="1388641" y="880579"/>
                </a:cubicBezTo>
                <a:cubicBezTo>
                  <a:pt x="1388641" y="879463"/>
                  <a:pt x="1389310" y="878905"/>
                  <a:pt x="1390650" y="878905"/>
                </a:cubicBezTo>
                <a:lnTo>
                  <a:pt x="1390650" y="873212"/>
                </a:lnTo>
                <a:cubicBezTo>
                  <a:pt x="1389310" y="873212"/>
                  <a:pt x="1388641" y="872654"/>
                  <a:pt x="1388641" y="871538"/>
                </a:cubicBezTo>
                <a:cubicBezTo>
                  <a:pt x="1388641" y="870421"/>
                  <a:pt x="1389310" y="869863"/>
                  <a:pt x="1390650" y="869863"/>
                </a:cubicBezTo>
                <a:lnTo>
                  <a:pt x="1390650" y="864171"/>
                </a:lnTo>
                <a:close/>
                <a:moveTo>
                  <a:pt x="2065957" y="863166"/>
                </a:moveTo>
                <a:lnTo>
                  <a:pt x="2065957" y="865510"/>
                </a:lnTo>
                <a:lnTo>
                  <a:pt x="2067966" y="865510"/>
                </a:lnTo>
                <a:lnTo>
                  <a:pt x="2067966" y="863166"/>
                </a:lnTo>
                <a:close/>
                <a:moveTo>
                  <a:pt x="1956122" y="859148"/>
                </a:moveTo>
                <a:lnTo>
                  <a:pt x="1956122" y="862161"/>
                </a:lnTo>
                <a:lnTo>
                  <a:pt x="1954783" y="863836"/>
                </a:lnTo>
                <a:lnTo>
                  <a:pt x="1954783" y="864840"/>
                </a:lnTo>
                <a:lnTo>
                  <a:pt x="1956122" y="866850"/>
                </a:lnTo>
                <a:lnTo>
                  <a:pt x="1956122" y="872542"/>
                </a:lnTo>
                <a:lnTo>
                  <a:pt x="1954783" y="874217"/>
                </a:lnTo>
                <a:lnTo>
                  <a:pt x="1954783" y="882253"/>
                </a:lnTo>
                <a:lnTo>
                  <a:pt x="1956122" y="882253"/>
                </a:lnTo>
                <a:lnTo>
                  <a:pt x="1956122" y="878570"/>
                </a:lnTo>
                <a:cubicBezTo>
                  <a:pt x="1956122" y="877900"/>
                  <a:pt x="1956792" y="877565"/>
                  <a:pt x="1958131" y="877565"/>
                </a:cubicBezTo>
                <a:lnTo>
                  <a:pt x="1958131" y="874886"/>
                </a:lnTo>
                <a:cubicBezTo>
                  <a:pt x="1958131" y="873993"/>
                  <a:pt x="1959248" y="873547"/>
                  <a:pt x="1961480" y="873547"/>
                </a:cubicBezTo>
                <a:lnTo>
                  <a:pt x="1961480" y="869528"/>
                </a:lnTo>
                <a:cubicBezTo>
                  <a:pt x="1960140" y="869528"/>
                  <a:pt x="1959471" y="869194"/>
                  <a:pt x="1959471" y="868524"/>
                </a:cubicBezTo>
                <a:cubicBezTo>
                  <a:pt x="1959471" y="867631"/>
                  <a:pt x="1960140" y="867184"/>
                  <a:pt x="1961480" y="867184"/>
                </a:cubicBezTo>
                <a:lnTo>
                  <a:pt x="1961480" y="861157"/>
                </a:lnTo>
                <a:cubicBezTo>
                  <a:pt x="1959248" y="861157"/>
                  <a:pt x="1958131" y="860487"/>
                  <a:pt x="1958131" y="859148"/>
                </a:cubicBezTo>
                <a:close/>
                <a:moveTo>
                  <a:pt x="1619026" y="855129"/>
                </a:moveTo>
                <a:lnTo>
                  <a:pt x="1619026" y="858478"/>
                </a:lnTo>
                <a:lnTo>
                  <a:pt x="1621036" y="858478"/>
                </a:lnTo>
                <a:lnTo>
                  <a:pt x="1621036" y="855129"/>
                </a:lnTo>
                <a:close/>
                <a:moveTo>
                  <a:pt x="689297" y="849771"/>
                </a:moveTo>
                <a:lnTo>
                  <a:pt x="689297" y="852785"/>
                </a:lnTo>
                <a:cubicBezTo>
                  <a:pt x="689297" y="853678"/>
                  <a:pt x="688404" y="854125"/>
                  <a:pt x="686618" y="854125"/>
                </a:cubicBezTo>
                <a:lnTo>
                  <a:pt x="686618" y="860822"/>
                </a:lnTo>
                <a:cubicBezTo>
                  <a:pt x="688404" y="860822"/>
                  <a:pt x="689297" y="861268"/>
                  <a:pt x="689297" y="862161"/>
                </a:cubicBezTo>
                <a:lnTo>
                  <a:pt x="689297" y="864171"/>
                </a:lnTo>
                <a:cubicBezTo>
                  <a:pt x="689297" y="864840"/>
                  <a:pt x="688404" y="865175"/>
                  <a:pt x="686618" y="865175"/>
                </a:cubicBezTo>
                <a:lnTo>
                  <a:pt x="686618" y="867854"/>
                </a:lnTo>
                <a:lnTo>
                  <a:pt x="691976" y="867854"/>
                </a:lnTo>
                <a:cubicBezTo>
                  <a:pt x="691976" y="866068"/>
                  <a:pt x="692646" y="865175"/>
                  <a:pt x="693985" y="865175"/>
                </a:cubicBezTo>
                <a:lnTo>
                  <a:pt x="693985" y="851446"/>
                </a:lnTo>
                <a:cubicBezTo>
                  <a:pt x="692646" y="851446"/>
                  <a:pt x="691976" y="850888"/>
                  <a:pt x="691976" y="849771"/>
                </a:cubicBezTo>
                <a:close/>
                <a:moveTo>
                  <a:pt x="1480393" y="849437"/>
                </a:moveTo>
                <a:lnTo>
                  <a:pt x="1480393" y="853455"/>
                </a:lnTo>
                <a:cubicBezTo>
                  <a:pt x="1480393" y="854571"/>
                  <a:pt x="1479723" y="855129"/>
                  <a:pt x="1478384" y="855129"/>
                </a:cubicBezTo>
                <a:lnTo>
                  <a:pt x="1478384" y="858478"/>
                </a:lnTo>
                <a:cubicBezTo>
                  <a:pt x="1479723" y="858478"/>
                  <a:pt x="1480393" y="859036"/>
                  <a:pt x="1480393" y="860152"/>
                </a:cubicBezTo>
                <a:lnTo>
                  <a:pt x="1480393" y="868189"/>
                </a:lnTo>
                <a:cubicBezTo>
                  <a:pt x="1480393" y="869305"/>
                  <a:pt x="1479723" y="869863"/>
                  <a:pt x="1478384" y="869863"/>
                </a:cubicBezTo>
                <a:lnTo>
                  <a:pt x="1478384" y="881918"/>
                </a:lnTo>
                <a:lnTo>
                  <a:pt x="1480393" y="881918"/>
                </a:lnTo>
                <a:lnTo>
                  <a:pt x="1480393" y="877230"/>
                </a:lnTo>
                <a:cubicBezTo>
                  <a:pt x="1480393" y="876114"/>
                  <a:pt x="1481063" y="875556"/>
                  <a:pt x="1482402" y="875556"/>
                </a:cubicBezTo>
                <a:lnTo>
                  <a:pt x="1482402" y="871538"/>
                </a:lnTo>
                <a:cubicBezTo>
                  <a:pt x="1482402" y="870421"/>
                  <a:pt x="1483742" y="869863"/>
                  <a:pt x="1486421" y="869863"/>
                </a:cubicBezTo>
                <a:lnTo>
                  <a:pt x="1486421" y="864171"/>
                </a:lnTo>
                <a:cubicBezTo>
                  <a:pt x="1485081" y="864171"/>
                  <a:pt x="1484412" y="863613"/>
                  <a:pt x="1484412" y="862496"/>
                </a:cubicBezTo>
                <a:cubicBezTo>
                  <a:pt x="1484412" y="861380"/>
                  <a:pt x="1485081" y="860822"/>
                  <a:pt x="1486421" y="860822"/>
                </a:cubicBezTo>
                <a:lnTo>
                  <a:pt x="1486421" y="851781"/>
                </a:lnTo>
                <a:cubicBezTo>
                  <a:pt x="1483742" y="851781"/>
                  <a:pt x="1482402" y="850999"/>
                  <a:pt x="1482402" y="849437"/>
                </a:cubicBezTo>
                <a:close/>
                <a:moveTo>
                  <a:pt x="2072655" y="847093"/>
                </a:moveTo>
                <a:lnTo>
                  <a:pt x="2073324" y="848432"/>
                </a:lnTo>
                <a:cubicBezTo>
                  <a:pt x="2072878" y="876784"/>
                  <a:pt x="2072655" y="893973"/>
                  <a:pt x="2072655" y="900001"/>
                </a:cubicBezTo>
                <a:cubicBezTo>
                  <a:pt x="2072655" y="904689"/>
                  <a:pt x="2069529" y="909042"/>
                  <a:pt x="2063278" y="913061"/>
                </a:cubicBezTo>
                <a:cubicBezTo>
                  <a:pt x="2031578" y="918418"/>
                  <a:pt x="2015281" y="921655"/>
                  <a:pt x="2014388" y="922772"/>
                </a:cubicBezTo>
                <a:cubicBezTo>
                  <a:pt x="2008138" y="927906"/>
                  <a:pt x="2005012" y="931143"/>
                  <a:pt x="2005012" y="932483"/>
                </a:cubicBezTo>
                <a:lnTo>
                  <a:pt x="2005012" y="933152"/>
                </a:lnTo>
                <a:lnTo>
                  <a:pt x="1988269" y="1256296"/>
                </a:lnTo>
                <a:cubicBezTo>
                  <a:pt x="2015505" y="1296926"/>
                  <a:pt x="2029792" y="1317575"/>
                  <a:pt x="2031131" y="1318245"/>
                </a:cubicBezTo>
                <a:cubicBezTo>
                  <a:pt x="2048098" y="1317129"/>
                  <a:pt x="2056581" y="1315901"/>
                  <a:pt x="2056581" y="1314562"/>
                </a:cubicBezTo>
                <a:cubicBezTo>
                  <a:pt x="2062162" y="1295586"/>
                  <a:pt x="2065511" y="1286098"/>
                  <a:pt x="2066627" y="1286098"/>
                </a:cubicBezTo>
                <a:lnTo>
                  <a:pt x="2069306" y="1286098"/>
                </a:lnTo>
                <a:lnTo>
                  <a:pt x="2069306" y="1282080"/>
                </a:lnTo>
                <a:cubicBezTo>
                  <a:pt x="2068413" y="1281187"/>
                  <a:pt x="2067966" y="1280406"/>
                  <a:pt x="2067966" y="1279736"/>
                </a:cubicBezTo>
                <a:cubicBezTo>
                  <a:pt x="2067966" y="1278843"/>
                  <a:pt x="2087389" y="1217675"/>
                  <a:pt x="2126233" y="1096231"/>
                </a:cubicBezTo>
                <a:lnTo>
                  <a:pt x="2127572" y="1096231"/>
                </a:lnTo>
                <a:lnTo>
                  <a:pt x="2127572" y="1100249"/>
                </a:lnTo>
                <a:lnTo>
                  <a:pt x="2126233" y="1101924"/>
                </a:lnTo>
                <a:lnTo>
                  <a:pt x="2126233" y="1115653"/>
                </a:lnTo>
                <a:lnTo>
                  <a:pt x="2127572" y="1117327"/>
                </a:lnTo>
                <a:lnTo>
                  <a:pt x="2127572" y="1119002"/>
                </a:lnTo>
                <a:cubicBezTo>
                  <a:pt x="2126902" y="1119671"/>
                  <a:pt x="2126233" y="1122127"/>
                  <a:pt x="2125563" y="1126369"/>
                </a:cubicBezTo>
                <a:lnTo>
                  <a:pt x="2124223" y="1126369"/>
                </a:lnTo>
                <a:lnTo>
                  <a:pt x="2124223" y="1128043"/>
                </a:lnTo>
                <a:cubicBezTo>
                  <a:pt x="2125563" y="1128043"/>
                  <a:pt x="2126233" y="1128489"/>
                  <a:pt x="2126233" y="1129382"/>
                </a:cubicBezTo>
                <a:lnTo>
                  <a:pt x="2126233" y="1146460"/>
                </a:lnTo>
                <a:lnTo>
                  <a:pt x="2127572" y="1148135"/>
                </a:lnTo>
                <a:lnTo>
                  <a:pt x="2127572" y="1149809"/>
                </a:lnTo>
                <a:lnTo>
                  <a:pt x="2126233" y="1151483"/>
                </a:lnTo>
                <a:lnTo>
                  <a:pt x="2126233" y="1169901"/>
                </a:lnTo>
                <a:lnTo>
                  <a:pt x="2124223" y="1169901"/>
                </a:lnTo>
                <a:lnTo>
                  <a:pt x="2124223" y="1176263"/>
                </a:lnTo>
                <a:cubicBezTo>
                  <a:pt x="2126456" y="1176263"/>
                  <a:pt x="2127572" y="1176598"/>
                  <a:pt x="2127572" y="1177268"/>
                </a:cubicBezTo>
                <a:lnTo>
                  <a:pt x="2127572" y="1189323"/>
                </a:lnTo>
                <a:lnTo>
                  <a:pt x="2126233" y="1190997"/>
                </a:lnTo>
                <a:lnTo>
                  <a:pt x="2126233" y="1192337"/>
                </a:lnTo>
                <a:lnTo>
                  <a:pt x="2127572" y="1194011"/>
                </a:lnTo>
                <a:lnTo>
                  <a:pt x="2127572" y="1200373"/>
                </a:lnTo>
                <a:lnTo>
                  <a:pt x="2128912" y="1202048"/>
                </a:lnTo>
                <a:lnTo>
                  <a:pt x="2128912" y="1204727"/>
                </a:lnTo>
                <a:lnTo>
                  <a:pt x="2130921" y="1204727"/>
                </a:lnTo>
                <a:cubicBezTo>
                  <a:pt x="2131590" y="1202048"/>
                  <a:pt x="2132707" y="1200708"/>
                  <a:pt x="2134269" y="1200708"/>
                </a:cubicBezTo>
                <a:lnTo>
                  <a:pt x="2134269" y="1196690"/>
                </a:lnTo>
                <a:cubicBezTo>
                  <a:pt x="2133153" y="1196690"/>
                  <a:pt x="2132037" y="1195574"/>
                  <a:pt x="2130921" y="1193341"/>
                </a:cubicBezTo>
                <a:lnTo>
                  <a:pt x="2130921" y="1191667"/>
                </a:lnTo>
                <a:lnTo>
                  <a:pt x="2132260" y="1189993"/>
                </a:lnTo>
                <a:lnTo>
                  <a:pt x="2132260" y="1188988"/>
                </a:lnTo>
                <a:lnTo>
                  <a:pt x="2130921" y="1186979"/>
                </a:lnTo>
                <a:lnTo>
                  <a:pt x="2130921" y="1181286"/>
                </a:lnTo>
                <a:lnTo>
                  <a:pt x="2132260" y="1179612"/>
                </a:lnTo>
                <a:lnTo>
                  <a:pt x="2132260" y="1176933"/>
                </a:lnTo>
                <a:lnTo>
                  <a:pt x="2128912" y="1172915"/>
                </a:lnTo>
                <a:lnTo>
                  <a:pt x="2128912" y="1171240"/>
                </a:lnTo>
                <a:cubicBezTo>
                  <a:pt x="2128912" y="1170347"/>
                  <a:pt x="2129581" y="1169901"/>
                  <a:pt x="2130921" y="1169901"/>
                </a:cubicBezTo>
                <a:lnTo>
                  <a:pt x="2130921" y="1135745"/>
                </a:lnTo>
                <a:lnTo>
                  <a:pt x="2132260" y="1134070"/>
                </a:lnTo>
                <a:lnTo>
                  <a:pt x="2132260" y="1131057"/>
                </a:lnTo>
                <a:lnTo>
                  <a:pt x="2130921" y="1129382"/>
                </a:lnTo>
                <a:lnTo>
                  <a:pt x="2130921" y="1127708"/>
                </a:lnTo>
                <a:lnTo>
                  <a:pt x="2132260" y="1126034"/>
                </a:lnTo>
                <a:lnTo>
                  <a:pt x="2132260" y="1117997"/>
                </a:lnTo>
                <a:cubicBezTo>
                  <a:pt x="2130028" y="1117997"/>
                  <a:pt x="2128912" y="1117550"/>
                  <a:pt x="2128912" y="1116658"/>
                </a:cubicBezTo>
                <a:lnTo>
                  <a:pt x="2128912" y="1114983"/>
                </a:lnTo>
                <a:cubicBezTo>
                  <a:pt x="2128912" y="1114313"/>
                  <a:pt x="2130028" y="1113979"/>
                  <a:pt x="2132260" y="1113979"/>
                </a:cubicBezTo>
                <a:lnTo>
                  <a:pt x="2132260" y="1106946"/>
                </a:lnTo>
                <a:cubicBezTo>
                  <a:pt x="2132260" y="1106277"/>
                  <a:pt x="2133376" y="1105942"/>
                  <a:pt x="2135609" y="1105942"/>
                </a:cubicBezTo>
                <a:lnTo>
                  <a:pt x="2135609" y="1100249"/>
                </a:lnTo>
                <a:lnTo>
                  <a:pt x="2134269" y="1098575"/>
                </a:lnTo>
                <a:lnTo>
                  <a:pt x="2134269" y="1095561"/>
                </a:lnTo>
                <a:cubicBezTo>
                  <a:pt x="2133153" y="1095561"/>
                  <a:pt x="2132037" y="1094445"/>
                  <a:pt x="2130921" y="1092213"/>
                </a:cubicBezTo>
                <a:lnTo>
                  <a:pt x="2130921" y="1081832"/>
                </a:lnTo>
                <a:cubicBezTo>
                  <a:pt x="2131814" y="1080492"/>
                  <a:pt x="2134269" y="1072456"/>
                  <a:pt x="2138288" y="1057722"/>
                </a:cubicBezTo>
                <a:cubicBezTo>
                  <a:pt x="2139181" y="1056159"/>
                  <a:pt x="2156817" y="1001688"/>
                  <a:pt x="2191196" y="894308"/>
                </a:cubicBezTo>
                <a:lnTo>
                  <a:pt x="2192536" y="894308"/>
                </a:lnTo>
                <a:cubicBezTo>
                  <a:pt x="2227361" y="897434"/>
                  <a:pt x="2244774" y="899666"/>
                  <a:pt x="2244774" y="901006"/>
                </a:cubicBezTo>
                <a:cubicBezTo>
                  <a:pt x="2244774" y="901675"/>
                  <a:pt x="2247676" y="904689"/>
                  <a:pt x="2253481" y="910047"/>
                </a:cubicBezTo>
                <a:cubicBezTo>
                  <a:pt x="2241426" y="982377"/>
                  <a:pt x="2229817" y="1046113"/>
                  <a:pt x="2218655" y="1101254"/>
                </a:cubicBezTo>
                <a:lnTo>
                  <a:pt x="2217985" y="1101254"/>
                </a:lnTo>
                <a:cubicBezTo>
                  <a:pt x="2217092" y="1101254"/>
                  <a:pt x="2216646" y="1100696"/>
                  <a:pt x="2216646" y="1099580"/>
                </a:cubicBezTo>
                <a:lnTo>
                  <a:pt x="2213297" y="1099580"/>
                </a:lnTo>
                <a:lnTo>
                  <a:pt x="2213297" y="1105942"/>
                </a:lnTo>
                <a:lnTo>
                  <a:pt x="2216646" y="1105942"/>
                </a:lnTo>
                <a:cubicBezTo>
                  <a:pt x="2216646" y="1104379"/>
                  <a:pt x="2217092" y="1103598"/>
                  <a:pt x="2217985" y="1103598"/>
                </a:cubicBezTo>
                <a:cubicBezTo>
                  <a:pt x="2217985" y="1104044"/>
                  <a:pt x="2218208" y="1104268"/>
                  <a:pt x="2218655" y="1104268"/>
                </a:cubicBezTo>
                <a:cubicBezTo>
                  <a:pt x="2217539" y="1110742"/>
                  <a:pt x="2216423" y="1113979"/>
                  <a:pt x="2215306" y="1113979"/>
                </a:cubicBezTo>
                <a:lnTo>
                  <a:pt x="2211288" y="1113979"/>
                </a:lnTo>
                <a:lnTo>
                  <a:pt x="2211288" y="1116323"/>
                </a:lnTo>
                <a:cubicBezTo>
                  <a:pt x="2212627" y="1116323"/>
                  <a:pt x="2213297" y="1116658"/>
                  <a:pt x="2213297" y="1117327"/>
                </a:cubicBezTo>
                <a:lnTo>
                  <a:pt x="2213297" y="1129382"/>
                </a:lnTo>
                <a:cubicBezTo>
                  <a:pt x="2213297" y="1133624"/>
                  <a:pt x="2200796" y="1200931"/>
                  <a:pt x="2175792" y="1331305"/>
                </a:cubicBezTo>
                <a:lnTo>
                  <a:pt x="2173783" y="1332309"/>
                </a:lnTo>
                <a:lnTo>
                  <a:pt x="2172444" y="1332309"/>
                </a:lnTo>
                <a:lnTo>
                  <a:pt x="2172444" y="1319920"/>
                </a:lnTo>
                <a:lnTo>
                  <a:pt x="2167756" y="1312887"/>
                </a:lnTo>
                <a:lnTo>
                  <a:pt x="2166416" y="1312887"/>
                </a:lnTo>
                <a:lnTo>
                  <a:pt x="2166416" y="1315901"/>
                </a:lnTo>
                <a:cubicBezTo>
                  <a:pt x="2166416" y="1316571"/>
                  <a:pt x="2165970" y="1316906"/>
                  <a:pt x="2165077" y="1316906"/>
                </a:cubicBezTo>
                <a:lnTo>
                  <a:pt x="2159719" y="1316906"/>
                </a:lnTo>
                <a:lnTo>
                  <a:pt x="2159719" y="1318580"/>
                </a:lnTo>
                <a:lnTo>
                  <a:pt x="2158380" y="1318580"/>
                </a:lnTo>
                <a:lnTo>
                  <a:pt x="2158380" y="1316906"/>
                </a:lnTo>
                <a:lnTo>
                  <a:pt x="2156370" y="1316906"/>
                </a:lnTo>
                <a:cubicBezTo>
                  <a:pt x="2156370" y="1318022"/>
                  <a:pt x="2155477" y="1319585"/>
                  <a:pt x="2153691" y="1321594"/>
                </a:cubicBezTo>
                <a:lnTo>
                  <a:pt x="2153691" y="1324273"/>
                </a:lnTo>
                <a:cubicBezTo>
                  <a:pt x="2154584" y="1326282"/>
                  <a:pt x="2156147" y="1327510"/>
                  <a:pt x="2158380" y="1327956"/>
                </a:cubicBezTo>
                <a:lnTo>
                  <a:pt x="2158380" y="1338672"/>
                </a:lnTo>
                <a:cubicBezTo>
                  <a:pt x="2158380" y="1339565"/>
                  <a:pt x="2157710" y="1340011"/>
                  <a:pt x="2156370" y="1340011"/>
                </a:cubicBezTo>
                <a:lnTo>
                  <a:pt x="2156370" y="1341686"/>
                </a:lnTo>
                <a:cubicBezTo>
                  <a:pt x="2157710" y="1341686"/>
                  <a:pt x="2158380" y="1342021"/>
                  <a:pt x="2158380" y="1342690"/>
                </a:cubicBezTo>
                <a:cubicBezTo>
                  <a:pt x="2158380" y="1343137"/>
                  <a:pt x="2151459" y="1347936"/>
                  <a:pt x="2137618" y="1357089"/>
                </a:cubicBezTo>
                <a:lnTo>
                  <a:pt x="2136948" y="1357089"/>
                </a:lnTo>
                <a:lnTo>
                  <a:pt x="2136948" y="1355415"/>
                </a:lnTo>
                <a:cubicBezTo>
                  <a:pt x="2136948" y="1354522"/>
                  <a:pt x="2137618" y="1354076"/>
                  <a:pt x="2138957" y="1354076"/>
                </a:cubicBezTo>
                <a:lnTo>
                  <a:pt x="2138957" y="1350057"/>
                </a:lnTo>
                <a:cubicBezTo>
                  <a:pt x="2137618" y="1350057"/>
                  <a:pt x="2136948" y="1349722"/>
                  <a:pt x="2136948" y="1349053"/>
                </a:cubicBezTo>
                <a:cubicBezTo>
                  <a:pt x="2136948" y="1348383"/>
                  <a:pt x="2137618" y="1348048"/>
                  <a:pt x="2138957" y="1348048"/>
                </a:cubicBezTo>
                <a:lnTo>
                  <a:pt x="2138957" y="1346039"/>
                </a:lnTo>
                <a:lnTo>
                  <a:pt x="2135609" y="1344030"/>
                </a:lnTo>
                <a:cubicBezTo>
                  <a:pt x="2134716" y="1344030"/>
                  <a:pt x="2134269" y="1343583"/>
                  <a:pt x="2134269" y="1342690"/>
                </a:cubicBezTo>
                <a:lnTo>
                  <a:pt x="2134269" y="1338672"/>
                </a:lnTo>
                <a:lnTo>
                  <a:pt x="2135609" y="1336998"/>
                </a:lnTo>
                <a:lnTo>
                  <a:pt x="2135609" y="1336328"/>
                </a:lnTo>
                <a:lnTo>
                  <a:pt x="2134269" y="1334654"/>
                </a:lnTo>
                <a:lnTo>
                  <a:pt x="2134269" y="1330635"/>
                </a:lnTo>
                <a:lnTo>
                  <a:pt x="2135609" y="1328961"/>
                </a:lnTo>
                <a:lnTo>
                  <a:pt x="2135609" y="1322264"/>
                </a:lnTo>
                <a:lnTo>
                  <a:pt x="2136948" y="1320589"/>
                </a:lnTo>
                <a:lnTo>
                  <a:pt x="2136948" y="1317575"/>
                </a:lnTo>
                <a:lnTo>
                  <a:pt x="2135609" y="1315901"/>
                </a:lnTo>
                <a:lnTo>
                  <a:pt x="2135609" y="1314227"/>
                </a:lnTo>
                <a:lnTo>
                  <a:pt x="2136948" y="1312553"/>
                </a:lnTo>
                <a:lnTo>
                  <a:pt x="2136948" y="1306860"/>
                </a:lnTo>
                <a:lnTo>
                  <a:pt x="2135609" y="1306860"/>
                </a:lnTo>
                <a:lnTo>
                  <a:pt x="2135609" y="1307864"/>
                </a:lnTo>
                <a:lnTo>
                  <a:pt x="2134269" y="1307864"/>
                </a:lnTo>
                <a:lnTo>
                  <a:pt x="2134269" y="1299158"/>
                </a:lnTo>
                <a:lnTo>
                  <a:pt x="2135609" y="1297484"/>
                </a:lnTo>
                <a:lnTo>
                  <a:pt x="2135609" y="1296814"/>
                </a:lnTo>
                <a:lnTo>
                  <a:pt x="2134269" y="1295140"/>
                </a:lnTo>
                <a:lnTo>
                  <a:pt x="2134269" y="1282750"/>
                </a:lnTo>
                <a:cubicBezTo>
                  <a:pt x="2135609" y="1279178"/>
                  <a:pt x="2136502" y="1277392"/>
                  <a:pt x="2136948" y="1277392"/>
                </a:cubicBezTo>
                <a:lnTo>
                  <a:pt x="2138957" y="1277392"/>
                </a:lnTo>
                <a:lnTo>
                  <a:pt x="2138957" y="1273374"/>
                </a:lnTo>
                <a:cubicBezTo>
                  <a:pt x="2136725" y="1273374"/>
                  <a:pt x="2135609" y="1272257"/>
                  <a:pt x="2135609" y="1270025"/>
                </a:cubicBezTo>
                <a:cubicBezTo>
                  <a:pt x="2135609" y="1268239"/>
                  <a:pt x="2135162" y="1266900"/>
                  <a:pt x="2134269" y="1266007"/>
                </a:cubicBezTo>
                <a:lnTo>
                  <a:pt x="2134269" y="1263328"/>
                </a:lnTo>
                <a:cubicBezTo>
                  <a:pt x="2132707" y="1263328"/>
                  <a:pt x="2131814" y="1261765"/>
                  <a:pt x="2131590" y="1258640"/>
                </a:cubicBezTo>
                <a:cubicBezTo>
                  <a:pt x="2131144" y="1258640"/>
                  <a:pt x="2130921" y="1258416"/>
                  <a:pt x="2130921" y="1257970"/>
                </a:cubicBezTo>
                <a:lnTo>
                  <a:pt x="2130921" y="1255626"/>
                </a:lnTo>
                <a:cubicBezTo>
                  <a:pt x="2132260" y="1252277"/>
                  <a:pt x="2133153" y="1250603"/>
                  <a:pt x="2133600" y="1250603"/>
                </a:cubicBezTo>
                <a:lnTo>
                  <a:pt x="2134269" y="1250603"/>
                </a:lnTo>
                <a:lnTo>
                  <a:pt x="2134269" y="1246584"/>
                </a:lnTo>
                <a:cubicBezTo>
                  <a:pt x="2132930" y="1246584"/>
                  <a:pt x="2132260" y="1246250"/>
                  <a:pt x="2132260" y="1245580"/>
                </a:cubicBezTo>
                <a:cubicBezTo>
                  <a:pt x="2132260" y="1244687"/>
                  <a:pt x="2132930" y="1244240"/>
                  <a:pt x="2134269" y="1244240"/>
                </a:cubicBezTo>
                <a:lnTo>
                  <a:pt x="2134269" y="1237878"/>
                </a:lnTo>
                <a:cubicBezTo>
                  <a:pt x="2132930" y="1237878"/>
                  <a:pt x="2132260" y="1237543"/>
                  <a:pt x="2132260" y="1236873"/>
                </a:cubicBezTo>
                <a:cubicBezTo>
                  <a:pt x="2133153" y="1236427"/>
                  <a:pt x="2133823" y="1236204"/>
                  <a:pt x="2134269" y="1236204"/>
                </a:cubicBezTo>
                <a:lnTo>
                  <a:pt x="2134269" y="1228837"/>
                </a:lnTo>
                <a:cubicBezTo>
                  <a:pt x="2135832" y="1227274"/>
                  <a:pt x="2136948" y="1224818"/>
                  <a:pt x="2137618" y="1221470"/>
                </a:cubicBezTo>
                <a:lnTo>
                  <a:pt x="2140297" y="1221470"/>
                </a:lnTo>
                <a:lnTo>
                  <a:pt x="2140297" y="1217451"/>
                </a:lnTo>
                <a:lnTo>
                  <a:pt x="2135609" y="1217451"/>
                </a:lnTo>
                <a:cubicBezTo>
                  <a:pt x="2134046" y="1216558"/>
                  <a:pt x="2132483" y="1214884"/>
                  <a:pt x="2130921" y="1212428"/>
                </a:cubicBezTo>
                <a:lnTo>
                  <a:pt x="2132260" y="1210419"/>
                </a:lnTo>
                <a:lnTo>
                  <a:pt x="2132260" y="1210084"/>
                </a:lnTo>
                <a:cubicBezTo>
                  <a:pt x="2131367" y="1208968"/>
                  <a:pt x="2130921" y="1207964"/>
                  <a:pt x="2130921" y="1207071"/>
                </a:cubicBezTo>
                <a:lnTo>
                  <a:pt x="2128912" y="1207071"/>
                </a:lnTo>
                <a:cubicBezTo>
                  <a:pt x="2128912" y="1207964"/>
                  <a:pt x="2128465" y="1208968"/>
                  <a:pt x="2127572" y="1210084"/>
                </a:cubicBezTo>
                <a:lnTo>
                  <a:pt x="2127572" y="1219126"/>
                </a:lnTo>
                <a:lnTo>
                  <a:pt x="2128912" y="1220800"/>
                </a:lnTo>
                <a:lnTo>
                  <a:pt x="2128912" y="1228837"/>
                </a:lnTo>
                <a:lnTo>
                  <a:pt x="2127572" y="1230511"/>
                </a:lnTo>
                <a:lnTo>
                  <a:pt x="2127572" y="1231850"/>
                </a:lnTo>
                <a:cubicBezTo>
                  <a:pt x="2129805" y="1231850"/>
                  <a:pt x="2130921" y="1232185"/>
                  <a:pt x="2130921" y="1232855"/>
                </a:cubicBezTo>
                <a:cubicBezTo>
                  <a:pt x="2130921" y="1233748"/>
                  <a:pt x="2130251" y="1234195"/>
                  <a:pt x="2128912" y="1234195"/>
                </a:cubicBezTo>
                <a:lnTo>
                  <a:pt x="2128912" y="1246584"/>
                </a:lnTo>
                <a:cubicBezTo>
                  <a:pt x="2130251" y="1246584"/>
                  <a:pt x="2130921" y="1247031"/>
                  <a:pt x="2130921" y="1247924"/>
                </a:cubicBezTo>
                <a:lnTo>
                  <a:pt x="2130921" y="1251607"/>
                </a:lnTo>
                <a:lnTo>
                  <a:pt x="2127572" y="1255291"/>
                </a:lnTo>
                <a:lnTo>
                  <a:pt x="2127572" y="1260314"/>
                </a:lnTo>
                <a:lnTo>
                  <a:pt x="2128912" y="1261988"/>
                </a:lnTo>
                <a:lnTo>
                  <a:pt x="2128912" y="1290117"/>
                </a:lnTo>
                <a:cubicBezTo>
                  <a:pt x="2130251" y="1290117"/>
                  <a:pt x="2130921" y="1290452"/>
                  <a:pt x="2130921" y="1291121"/>
                </a:cubicBezTo>
                <a:cubicBezTo>
                  <a:pt x="2130028" y="1291568"/>
                  <a:pt x="2129358" y="1291791"/>
                  <a:pt x="2128912" y="1291791"/>
                </a:cubicBezTo>
                <a:lnTo>
                  <a:pt x="2128912" y="1298153"/>
                </a:lnTo>
                <a:cubicBezTo>
                  <a:pt x="2130251" y="1298153"/>
                  <a:pt x="2130921" y="1298488"/>
                  <a:pt x="2130921" y="1299158"/>
                </a:cubicBezTo>
                <a:lnTo>
                  <a:pt x="2130921" y="1301502"/>
                </a:lnTo>
                <a:lnTo>
                  <a:pt x="2127572" y="1304851"/>
                </a:lnTo>
                <a:lnTo>
                  <a:pt x="2127572" y="1306190"/>
                </a:lnTo>
                <a:lnTo>
                  <a:pt x="2128912" y="1307864"/>
                </a:lnTo>
                <a:lnTo>
                  <a:pt x="2128912" y="1311883"/>
                </a:lnTo>
                <a:lnTo>
                  <a:pt x="2127572" y="1313557"/>
                </a:lnTo>
                <a:lnTo>
                  <a:pt x="2127572" y="1314562"/>
                </a:lnTo>
                <a:cubicBezTo>
                  <a:pt x="2129805" y="1314562"/>
                  <a:pt x="2130921" y="1315008"/>
                  <a:pt x="2130921" y="1315901"/>
                </a:cubicBezTo>
                <a:lnTo>
                  <a:pt x="2130921" y="1322264"/>
                </a:lnTo>
                <a:cubicBezTo>
                  <a:pt x="2130921" y="1322933"/>
                  <a:pt x="2130251" y="1323268"/>
                  <a:pt x="2128912" y="1323268"/>
                </a:cubicBezTo>
                <a:lnTo>
                  <a:pt x="2128912" y="1327287"/>
                </a:lnTo>
                <a:cubicBezTo>
                  <a:pt x="2130251" y="1327287"/>
                  <a:pt x="2130921" y="1327621"/>
                  <a:pt x="2130921" y="1328291"/>
                </a:cubicBezTo>
                <a:cubicBezTo>
                  <a:pt x="2127795" y="1330077"/>
                  <a:pt x="2126233" y="1331305"/>
                  <a:pt x="2126233" y="1331975"/>
                </a:cubicBezTo>
                <a:lnTo>
                  <a:pt x="2126233" y="1333649"/>
                </a:lnTo>
                <a:cubicBezTo>
                  <a:pt x="2127795" y="1333649"/>
                  <a:pt x="2128912" y="1334430"/>
                  <a:pt x="2129581" y="1335993"/>
                </a:cubicBezTo>
                <a:cubicBezTo>
                  <a:pt x="2130474" y="1335993"/>
                  <a:pt x="2130921" y="1336328"/>
                  <a:pt x="2130921" y="1336998"/>
                </a:cubicBezTo>
                <a:lnTo>
                  <a:pt x="2130921" y="1338672"/>
                </a:lnTo>
                <a:cubicBezTo>
                  <a:pt x="2130921" y="1339565"/>
                  <a:pt x="2130251" y="1340011"/>
                  <a:pt x="2128912" y="1340011"/>
                </a:cubicBezTo>
                <a:lnTo>
                  <a:pt x="2128912" y="1344030"/>
                </a:lnTo>
                <a:cubicBezTo>
                  <a:pt x="2130251" y="1344030"/>
                  <a:pt x="2130921" y="1344365"/>
                  <a:pt x="2130921" y="1345034"/>
                </a:cubicBezTo>
                <a:lnTo>
                  <a:pt x="2130921" y="1346709"/>
                </a:lnTo>
                <a:cubicBezTo>
                  <a:pt x="2130921" y="1347602"/>
                  <a:pt x="2130251" y="1348048"/>
                  <a:pt x="2128912" y="1348048"/>
                </a:cubicBezTo>
                <a:lnTo>
                  <a:pt x="2128912" y="1351732"/>
                </a:lnTo>
                <a:cubicBezTo>
                  <a:pt x="2130698" y="1351732"/>
                  <a:pt x="2131590" y="1354076"/>
                  <a:pt x="2131590" y="1358764"/>
                </a:cubicBezTo>
                <a:cubicBezTo>
                  <a:pt x="2132037" y="1358764"/>
                  <a:pt x="2132260" y="1358987"/>
                  <a:pt x="2132260" y="1359433"/>
                </a:cubicBezTo>
                <a:cubicBezTo>
                  <a:pt x="2131144" y="1361443"/>
                  <a:pt x="2128242" y="1363898"/>
                  <a:pt x="2123554" y="1366800"/>
                </a:cubicBezTo>
                <a:lnTo>
                  <a:pt x="2122884" y="1366800"/>
                </a:lnTo>
                <a:lnTo>
                  <a:pt x="2122884" y="1362782"/>
                </a:lnTo>
                <a:lnTo>
                  <a:pt x="2120875" y="1362782"/>
                </a:lnTo>
                <a:lnTo>
                  <a:pt x="2120875" y="1366800"/>
                </a:lnTo>
                <a:lnTo>
                  <a:pt x="2122214" y="1366800"/>
                </a:lnTo>
                <a:lnTo>
                  <a:pt x="2122214" y="1367470"/>
                </a:lnTo>
                <a:cubicBezTo>
                  <a:pt x="2121545" y="1368363"/>
                  <a:pt x="2109043" y="1376846"/>
                  <a:pt x="2084710" y="1392920"/>
                </a:cubicBezTo>
                <a:cubicBezTo>
                  <a:pt x="2080915" y="1392920"/>
                  <a:pt x="2078236" y="1392362"/>
                  <a:pt x="2076673" y="1391245"/>
                </a:cubicBezTo>
                <a:cubicBezTo>
                  <a:pt x="2075557" y="1392138"/>
                  <a:pt x="2074887" y="1392585"/>
                  <a:pt x="2074664" y="1392585"/>
                </a:cubicBezTo>
                <a:cubicBezTo>
                  <a:pt x="2072431" y="1392138"/>
                  <a:pt x="2071315" y="1391580"/>
                  <a:pt x="2071315" y="1390911"/>
                </a:cubicBezTo>
                <a:lnTo>
                  <a:pt x="2071315" y="1388567"/>
                </a:lnTo>
                <a:lnTo>
                  <a:pt x="2073994" y="1382874"/>
                </a:lnTo>
                <a:lnTo>
                  <a:pt x="2073994" y="1381534"/>
                </a:lnTo>
                <a:lnTo>
                  <a:pt x="2072655" y="1379860"/>
                </a:lnTo>
                <a:lnTo>
                  <a:pt x="2072655" y="1377181"/>
                </a:lnTo>
                <a:lnTo>
                  <a:pt x="2073994" y="1377181"/>
                </a:lnTo>
                <a:lnTo>
                  <a:pt x="2073994" y="1374837"/>
                </a:lnTo>
                <a:lnTo>
                  <a:pt x="2072655" y="1374837"/>
                </a:lnTo>
                <a:lnTo>
                  <a:pt x="2072655" y="1377181"/>
                </a:lnTo>
                <a:cubicBezTo>
                  <a:pt x="2071762" y="1377181"/>
                  <a:pt x="2071315" y="1376735"/>
                  <a:pt x="2071315" y="1375842"/>
                </a:cubicBezTo>
                <a:lnTo>
                  <a:pt x="2071315" y="1371823"/>
                </a:lnTo>
                <a:cubicBezTo>
                  <a:pt x="2073101" y="1370930"/>
                  <a:pt x="2073994" y="1370037"/>
                  <a:pt x="2073994" y="1369144"/>
                </a:cubicBezTo>
                <a:cubicBezTo>
                  <a:pt x="2074887" y="1368698"/>
                  <a:pt x="2075557" y="1368475"/>
                  <a:pt x="2076003" y="1368475"/>
                </a:cubicBezTo>
                <a:lnTo>
                  <a:pt x="2076003" y="1366800"/>
                </a:lnTo>
                <a:cubicBezTo>
                  <a:pt x="2074664" y="1366800"/>
                  <a:pt x="2073994" y="1366354"/>
                  <a:pt x="2073994" y="1365461"/>
                </a:cubicBezTo>
                <a:lnTo>
                  <a:pt x="2073994" y="1362782"/>
                </a:lnTo>
                <a:lnTo>
                  <a:pt x="2072655" y="1362782"/>
                </a:lnTo>
                <a:cubicBezTo>
                  <a:pt x="2071538" y="1365461"/>
                  <a:pt x="2070645" y="1366800"/>
                  <a:pt x="2069976" y="1366800"/>
                </a:cubicBezTo>
                <a:lnTo>
                  <a:pt x="2067966" y="1363452"/>
                </a:lnTo>
                <a:lnTo>
                  <a:pt x="2067966" y="1361777"/>
                </a:lnTo>
                <a:cubicBezTo>
                  <a:pt x="2069083" y="1359322"/>
                  <a:pt x="2070199" y="1358094"/>
                  <a:pt x="2071315" y="1358094"/>
                </a:cubicBezTo>
                <a:lnTo>
                  <a:pt x="2071315" y="1351732"/>
                </a:lnTo>
                <a:lnTo>
                  <a:pt x="2069306" y="1351732"/>
                </a:lnTo>
                <a:lnTo>
                  <a:pt x="2069306" y="1353741"/>
                </a:lnTo>
                <a:lnTo>
                  <a:pt x="2067966" y="1353741"/>
                </a:lnTo>
                <a:lnTo>
                  <a:pt x="2067966" y="1350057"/>
                </a:lnTo>
                <a:cubicBezTo>
                  <a:pt x="2066627" y="1350057"/>
                  <a:pt x="2065957" y="1349388"/>
                  <a:pt x="2065957" y="1348048"/>
                </a:cubicBezTo>
                <a:lnTo>
                  <a:pt x="2062609" y="1348048"/>
                </a:lnTo>
                <a:lnTo>
                  <a:pt x="2062609" y="1351732"/>
                </a:lnTo>
                <a:cubicBezTo>
                  <a:pt x="2063948" y="1351732"/>
                  <a:pt x="2064618" y="1352178"/>
                  <a:pt x="2064618" y="1353071"/>
                </a:cubicBezTo>
                <a:lnTo>
                  <a:pt x="2064618" y="1357089"/>
                </a:lnTo>
                <a:cubicBezTo>
                  <a:pt x="2064618" y="1357759"/>
                  <a:pt x="2063948" y="1358094"/>
                  <a:pt x="2062609" y="1358094"/>
                </a:cubicBezTo>
                <a:lnTo>
                  <a:pt x="2062609" y="1360438"/>
                </a:lnTo>
                <a:cubicBezTo>
                  <a:pt x="2063948" y="1360438"/>
                  <a:pt x="2064618" y="1360884"/>
                  <a:pt x="2064618" y="1361777"/>
                </a:cubicBezTo>
                <a:lnTo>
                  <a:pt x="2064618" y="1365461"/>
                </a:lnTo>
                <a:cubicBezTo>
                  <a:pt x="2064618" y="1366354"/>
                  <a:pt x="2063948" y="1366800"/>
                  <a:pt x="2062609" y="1366800"/>
                </a:cubicBezTo>
                <a:lnTo>
                  <a:pt x="2062609" y="1370819"/>
                </a:lnTo>
                <a:lnTo>
                  <a:pt x="2064618" y="1370819"/>
                </a:lnTo>
                <a:lnTo>
                  <a:pt x="2064618" y="1371823"/>
                </a:lnTo>
                <a:cubicBezTo>
                  <a:pt x="2064618" y="1372716"/>
                  <a:pt x="2063948" y="1373163"/>
                  <a:pt x="2062609" y="1373163"/>
                </a:cubicBezTo>
                <a:lnTo>
                  <a:pt x="2062609" y="1374837"/>
                </a:lnTo>
                <a:cubicBezTo>
                  <a:pt x="2063948" y="1374837"/>
                  <a:pt x="2064618" y="1375172"/>
                  <a:pt x="2064618" y="1375842"/>
                </a:cubicBezTo>
                <a:lnTo>
                  <a:pt x="2064618" y="1382204"/>
                </a:lnTo>
                <a:cubicBezTo>
                  <a:pt x="2064618" y="1382874"/>
                  <a:pt x="2063948" y="1383209"/>
                  <a:pt x="2062609" y="1383209"/>
                </a:cubicBezTo>
                <a:lnTo>
                  <a:pt x="2062609" y="1385218"/>
                </a:lnTo>
                <a:cubicBezTo>
                  <a:pt x="2063948" y="1385218"/>
                  <a:pt x="2064618" y="1385553"/>
                  <a:pt x="2064618" y="1386222"/>
                </a:cubicBezTo>
                <a:cubicBezTo>
                  <a:pt x="2064618" y="1386892"/>
                  <a:pt x="2063948" y="1387227"/>
                  <a:pt x="2062609" y="1387227"/>
                </a:cubicBezTo>
                <a:lnTo>
                  <a:pt x="2062609" y="1389571"/>
                </a:lnTo>
                <a:cubicBezTo>
                  <a:pt x="2063948" y="1389571"/>
                  <a:pt x="2064618" y="1390018"/>
                  <a:pt x="2064618" y="1390911"/>
                </a:cubicBezTo>
                <a:lnTo>
                  <a:pt x="2063278" y="1391245"/>
                </a:lnTo>
                <a:cubicBezTo>
                  <a:pt x="2048098" y="1390352"/>
                  <a:pt x="2040508" y="1389459"/>
                  <a:pt x="2040508" y="1388567"/>
                </a:cubicBezTo>
                <a:lnTo>
                  <a:pt x="2040508" y="1383209"/>
                </a:lnTo>
                <a:lnTo>
                  <a:pt x="2038498" y="1383209"/>
                </a:lnTo>
                <a:lnTo>
                  <a:pt x="2038498" y="1387897"/>
                </a:lnTo>
                <a:cubicBezTo>
                  <a:pt x="2038498" y="1388790"/>
                  <a:pt x="2038052" y="1389236"/>
                  <a:pt x="2037159" y="1389236"/>
                </a:cubicBezTo>
                <a:cubicBezTo>
                  <a:pt x="1987153" y="1385218"/>
                  <a:pt x="1959471" y="1382874"/>
                  <a:pt x="1954113" y="1382204"/>
                </a:cubicBezTo>
                <a:lnTo>
                  <a:pt x="1954783" y="1379190"/>
                </a:lnTo>
                <a:lnTo>
                  <a:pt x="1954783" y="1377181"/>
                </a:lnTo>
                <a:lnTo>
                  <a:pt x="1956122" y="1377181"/>
                </a:lnTo>
                <a:lnTo>
                  <a:pt x="1956122" y="1374167"/>
                </a:lnTo>
                <a:lnTo>
                  <a:pt x="1959471" y="1370149"/>
                </a:lnTo>
                <a:lnTo>
                  <a:pt x="1959471" y="1369144"/>
                </a:lnTo>
                <a:cubicBezTo>
                  <a:pt x="1957238" y="1366912"/>
                  <a:pt x="1956122" y="1365349"/>
                  <a:pt x="1956122" y="1364456"/>
                </a:cubicBezTo>
                <a:lnTo>
                  <a:pt x="1954783" y="1364456"/>
                </a:lnTo>
                <a:cubicBezTo>
                  <a:pt x="1954783" y="1366242"/>
                  <a:pt x="1953890" y="1367582"/>
                  <a:pt x="1952104" y="1368475"/>
                </a:cubicBezTo>
                <a:lnTo>
                  <a:pt x="1950095" y="1365461"/>
                </a:lnTo>
                <a:cubicBezTo>
                  <a:pt x="1951211" y="1363675"/>
                  <a:pt x="1952327" y="1362782"/>
                  <a:pt x="1953443" y="1362782"/>
                </a:cubicBezTo>
                <a:lnTo>
                  <a:pt x="1953443" y="1355415"/>
                </a:lnTo>
                <a:cubicBezTo>
                  <a:pt x="1954113" y="1352959"/>
                  <a:pt x="1955676" y="1351732"/>
                  <a:pt x="1958131" y="1351732"/>
                </a:cubicBezTo>
                <a:lnTo>
                  <a:pt x="1958131" y="1347378"/>
                </a:lnTo>
                <a:lnTo>
                  <a:pt x="1959471" y="1345704"/>
                </a:lnTo>
                <a:lnTo>
                  <a:pt x="1959471" y="1344030"/>
                </a:lnTo>
                <a:lnTo>
                  <a:pt x="1956122" y="1344030"/>
                </a:lnTo>
                <a:lnTo>
                  <a:pt x="1954783" y="1347378"/>
                </a:lnTo>
                <a:lnTo>
                  <a:pt x="1953443" y="1347378"/>
                </a:lnTo>
                <a:lnTo>
                  <a:pt x="1953443" y="1341016"/>
                </a:lnTo>
                <a:cubicBezTo>
                  <a:pt x="1953666" y="1340346"/>
                  <a:pt x="1954113" y="1340011"/>
                  <a:pt x="1954783" y="1340011"/>
                </a:cubicBezTo>
                <a:lnTo>
                  <a:pt x="1959471" y="1340011"/>
                </a:lnTo>
                <a:lnTo>
                  <a:pt x="1959471" y="1336328"/>
                </a:lnTo>
                <a:cubicBezTo>
                  <a:pt x="1958578" y="1335435"/>
                  <a:pt x="1958131" y="1334542"/>
                  <a:pt x="1958131" y="1333649"/>
                </a:cubicBezTo>
                <a:lnTo>
                  <a:pt x="1951434" y="1333649"/>
                </a:lnTo>
                <a:cubicBezTo>
                  <a:pt x="1950541" y="1333649"/>
                  <a:pt x="1950095" y="1333202"/>
                  <a:pt x="1950095" y="1332309"/>
                </a:cubicBezTo>
                <a:lnTo>
                  <a:pt x="1950095" y="1328291"/>
                </a:lnTo>
                <a:lnTo>
                  <a:pt x="1951434" y="1326617"/>
                </a:lnTo>
                <a:lnTo>
                  <a:pt x="1951434" y="1325612"/>
                </a:lnTo>
                <a:lnTo>
                  <a:pt x="1950095" y="1323938"/>
                </a:lnTo>
                <a:lnTo>
                  <a:pt x="1950095" y="1322264"/>
                </a:lnTo>
                <a:cubicBezTo>
                  <a:pt x="1951211" y="1320254"/>
                  <a:pt x="1952327" y="1319250"/>
                  <a:pt x="1953443" y="1319250"/>
                </a:cubicBezTo>
                <a:lnTo>
                  <a:pt x="1953443" y="1309539"/>
                </a:lnTo>
                <a:cubicBezTo>
                  <a:pt x="1953443" y="1308869"/>
                  <a:pt x="1954336" y="1308534"/>
                  <a:pt x="1956122" y="1308534"/>
                </a:cubicBezTo>
                <a:lnTo>
                  <a:pt x="1956122" y="1306860"/>
                </a:lnTo>
                <a:lnTo>
                  <a:pt x="1952773" y="1306860"/>
                </a:lnTo>
                <a:cubicBezTo>
                  <a:pt x="1951881" y="1306860"/>
                  <a:pt x="1951434" y="1306413"/>
                  <a:pt x="1951434" y="1305520"/>
                </a:cubicBezTo>
                <a:lnTo>
                  <a:pt x="1951434" y="1302842"/>
                </a:lnTo>
                <a:lnTo>
                  <a:pt x="1950095" y="1302842"/>
                </a:lnTo>
                <a:cubicBezTo>
                  <a:pt x="1950095" y="1303958"/>
                  <a:pt x="1949425" y="1304516"/>
                  <a:pt x="1948085" y="1304516"/>
                </a:cubicBezTo>
                <a:lnTo>
                  <a:pt x="1948085" y="1307195"/>
                </a:lnTo>
                <a:lnTo>
                  <a:pt x="1945406" y="1311213"/>
                </a:lnTo>
                <a:lnTo>
                  <a:pt x="1945406" y="1326282"/>
                </a:lnTo>
                <a:lnTo>
                  <a:pt x="1942058" y="1330300"/>
                </a:lnTo>
                <a:lnTo>
                  <a:pt x="1942058" y="1331305"/>
                </a:lnTo>
                <a:cubicBezTo>
                  <a:pt x="1944290" y="1331305"/>
                  <a:pt x="1945406" y="1331640"/>
                  <a:pt x="1945406" y="1332309"/>
                </a:cubicBezTo>
                <a:lnTo>
                  <a:pt x="1945406" y="1340346"/>
                </a:lnTo>
                <a:lnTo>
                  <a:pt x="1942058" y="1344365"/>
                </a:lnTo>
                <a:lnTo>
                  <a:pt x="1942058" y="1345704"/>
                </a:lnTo>
                <a:lnTo>
                  <a:pt x="1943397" y="1347378"/>
                </a:lnTo>
                <a:cubicBezTo>
                  <a:pt x="1942504" y="1347378"/>
                  <a:pt x="1942058" y="1347713"/>
                  <a:pt x="1942058" y="1348383"/>
                </a:cubicBezTo>
                <a:lnTo>
                  <a:pt x="1942058" y="1351732"/>
                </a:lnTo>
                <a:cubicBezTo>
                  <a:pt x="1944290" y="1351732"/>
                  <a:pt x="1945406" y="1352178"/>
                  <a:pt x="1945406" y="1353071"/>
                </a:cubicBezTo>
                <a:lnTo>
                  <a:pt x="1945406" y="1355415"/>
                </a:lnTo>
                <a:cubicBezTo>
                  <a:pt x="1945406" y="1356085"/>
                  <a:pt x="1944737" y="1356420"/>
                  <a:pt x="1943397" y="1356420"/>
                </a:cubicBezTo>
                <a:lnTo>
                  <a:pt x="1943397" y="1365461"/>
                </a:lnTo>
                <a:cubicBezTo>
                  <a:pt x="1943397" y="1365684"/>
                  <a:pt x="1942951" y="1366354"/>
                  <a:pt x="1942058" y="1367470"/>
                </a:cubicBezTo>
                <a:lnTo>
                  <a:pt x="1942058" y="1373163"/>
                </a:lnTo>
                <a:cubicBezTo>
                  <a:pt x="1941388" y="1373163"/>
                  <a:pt x="1940272" y="1373721"/>
                  <a:pt x="1938709" y="1374837"/>
                </a:cubicBezTo>
                <a:lnTo>
                  <a:pt x="1936700" y="1374837"/>
                </a:lnTo>
                <a:lnTo>
                  <a:pt x="1936700" y="1379190"/>
                </a:lnTo>
                <a:lnTo>
                  <a:pt x="1938709" y="1379190"/>
                </a:lnTo>
                <a:cubicBezTo>
                  <a:pt x="1938709" y="1378074"/>
                  <a:pt x="1939825" y="1376177"/>
                  <a:pt x="1942058" y="1373498"/>
                </a:cubicBezTo>
                <a:lnTo>
                  <a:pt x="1942058" y="1373163"/>
                </a:lnTo>
                <a:cubicBezTo>
                  <a:pt x="1942951" y="1373163"/>
                  <a:pt x="1943397" y="1373498"/>
                  <a:pt x="1943397" y="1374167"/>
                </a:cubicBezTo>
                <a:lnTo>
                  <a:pt x="1943397" y="1375842"/>
                </a:lnTo>
                <a:lnTo>
                  <a:pt x="1942058" y="1377516"/>
                </a:lnTo>
                <a:lnTo>
                  <a:pt x="1942058" y="1381534"/>
                </a:lnTo>
                <a:cubicBezTo>
                  <a:pt x="1932235" y="1380865"/>
                  <a:pt x="1927324" y="1380083"/>
                  <a:pt x="1927324" y="1379190"/>
                </a:cubicBezTo>
                <a:lnTo>
                  <a:pt x="1922636" y="1348383"/>
                </a:lnTo>
                <a:cubicBezTo>
                  <a:pt x="1923306" y="1348160"/>
                  <a:pt x="1924422" y="1348048"/>
                  <a:pt x="1925984" y="1348048"/>
                </a:cubicBezTo>
                <a:lnTo>
                  <a:pt x="1925984" y="1344030"/>
                </a:lnTo>
                <a:lnTo>
                  <a:pt x="1923975" y="1344030"/>
                </a:lnTo>
                <a:lnTo>
                  <a:pt x="1923975" y="1345704"/>
                </a:lnTo>
                <a:lnTo>
                  <a:pt x="1923306" y="1345704"/>
                </a:lnTo>
                <a:cubicBezTo>
                  <a:pt x="1922189" y="1345704"/>
                  <a:pt x="1920180" y="1333314"/>
                  <a:pt x="1917278" y="1308534"/>
                </a:cubicBezTo>
                <a:cubicBezTo>
                  <a:pt x="1894061" y="1153158"/>
                  <a:pt x="1881336" y="1064642"/>
                  <a:pt x="1879104" y="1042988"/>
                </a:cubicBezTo>
                <a:lnTo>
                  <a:pt x="1879104" y="1042318"/>
                </a:lnTo>
                <a:lnTo>
                  <a:pt x="1880443" y="1040644"/>
                </a:lnTo>
                <a:lnTo>
                  <a:pt x="1880443" y="998786"/>
                </a:lnTo>
                <a:lnTo>
                  <a:pt x="1881782" y="997111"/>
                </a:lnTo>
                <a:lnTo>
                  <a:pt x="1881782" y="990749"/>
                </a:lnTo>
                <a:cubicBezTo>
                  <a:pt x="1881782" y="990079"/>
                  <a:pt x="1882452" y="989744"/>
                  <a:pt x="1883792" y="989744"/>
                </a:cubicBezTo>
                <a:lnTo>
                  <a:pt x="1883792" y="979364"/>
                </a:lnTo>
                <a:cubicBezTo>
                  <a:pt x="1882452" y="979364"/>
                  <a:pt x="1881782" y="979029"/>
                  <a:pt x="1881782" y="978359"/>
                </a:cubicBezTo>
                <a:lnTo>
                  <a:pt x="1881782" y="959942"/>
                </a:lnTo>
                <a:cubicBezTo>
                  <a:pt x="1881782" y="959272"/>
                  <a:pt x="1882452" y="958937"/>
                  <a:pt x="1883792" y="958937"/>
                </a:cubicBezTo>
                <a:lnTo>
                  <a:pt x="1883792" y="955253"/>
                </a:lnTo>
                <a:lnTo>
                  <a:pt x="1885131" y="953579"/>
                </a:lnTo>
                <a:lnTo>
                  <a:pt x="1885131" y="948556"/>
                </a:lnTo>
                <a:lnTo>
                  <a:pt x="1883792" y="946882"/>
                </a:lnTo>
                <a:lnTo>
                  <a:pt x="1883792" y="941189"/>
                </a:lnTo>
                <a:lnTo>
                  <a:pt x="1885131" y="939515"/>
                </a:lnTo>
                <a:lnTo>
                  <a:pt x="1885131" y="938175"/>
                </a:lnTo>
                <a:lnTo>
                  <a:pt x="1883792" y="936501"/>
                </a:lnTo>
                <a:lnTo>
                  <a:pt x="1883792" y="928464"/>
                </a:lnTo>
                <a:lnTo>
                  <a:pt x="1885131" y="926790"/>
                </a:lnTo>
                <a:lnTo>
                  <a:pt x="1885131" y="921767"/>
                </a:lnTo>
                <a:lnTo>
                  <a:pt x="1883792" y="919758"/>
                </a:lnTo>
                <a:cubicBezTo>
                  <a:pt x="1884685" y="919758"/>
                  <a:pt x="1885131" y="919423"/>
                  <a:pt x="1885131" y="918753"/>
                </a:cubicBezTo>
                <a:lnTo>
                  <a:pt x="1885131" y="916074"/>
                </a:lnTo>
                <a:lnTo>
                  <a:pt x="1883792" y="914065"/>
                </a:lnTo>
                <a:lnTo>
                  <a:pt x="1883792" y="905694"/>
                </a:lnTo>
                <a:lnTo>
                  <a:pt x="1885131" y="904019"/>
                </a:lnTo>
                <a:lnTo>
                  <a:pt x="1885131" y="897657"/>
                </a:lnTo>
                <a:cubicBezTo>
                  <a:pt x="1885131" y="896764"/>
                  <a:pt x="1885801" y="896317"/>
                  <a:pt x="1887140" y="896317"/>
                </a:cubicBezTo>
                <a:lnTo>
                  <a:pt x="1887140" y="894308"/>
                </a:lnTo>
                <a:cubicBezTo>
                  <a:pt x="1884908" y="894308"/>
                  <a:pt x="1883792" y="893862"/>
                  <a:pt x="1883792" y="892969"/>
                </a:cubicBezTo>
                <a:cubicBezTo>
                  <a:pt x="1884685" y="892969"/>
                  <a:pt x="1885131" y="892634"/>
                  <a:pt x="1885131" y="891964"/>
                </a:cubicBezTo>
                <a:lnTo>
                  <a:pt x="1885131" y="890625"/>
                </a:lnTo>
                <a:lnTo>
                  <a:pt x="1883792" y="888950"/>
                </a:lnTo>
                <a:lnTo>
                  <a:pt x="1883792" y="884932"/>
                </a:lnTo>
                <a:lnTo>
                  <a:pt x="1885131" y="883258"/>
                </a:lnTo>
                <a:lnTo>
                  <a:pt x="1885131" y="882588"/>
                </a:lnTo>
                <a:lnTo>
                  <a:pt x="1883792" y="880914"/>
                </a:lnTo>
                <a:lnTo>
                  <a:pt x="1885131" y="879239"/>
                </a:lnTo>
                <a:lnTo>
                  <a:pt x="1885131" y="876561"/>
                </a:lnTo>
                <a:lnTo>
                  <a:pt x="1883792" y="874886"/>
                </a:lnTo>
                <a:lnTo>
                  <a:pt x="1885131" y="872877"/>
                </a:lnTo>
                <a:lnTo>
                  <a:pt x="1885131" y="869528"/>
                </a:lnTo>
                <a:lnTo>
                  <a:pt x="1881782" y="869528"/>
                </a:lnTo>
                <a:lnTo>
                  <a:pt x="1881782" y="872542"/>
                </a:lnTo>
                <a:lnTo>
                  <a:pt x="1880443" y="874217"/>
                </a:lnTo>
                <a:lnTo>
                  <a:pt x="1880443" y="887276"/>
                </a:lnTo>
                <a:lnTo>
                  <a:pt x="1881782" y="888950"/>
                </a:lnTo>
                <a:lnTo>
                  <a:pt x="1881782" y="895313"/>
                </a:lnTo>
                <a:lnTo>
                  <a:pt x="1880443" y="896987"/>
                </a:lnTo>
                <a:lnTo>
                  <a:pt x="1880443" y="905694"/>
                </a:lnTo>
                <a:lnTo>
                  <a:pt x="1879104" y="907368"/>
                </a:lnTo>
                <a:lnTo>
                  <a:pt x="1879104" y="910717"/>
                </a:lnTo>
                <a:cubicBezTo>
                  <a:pt x="1880890" y="910717"/>
                  <a:pt x="1881782" y="911163"/>
                  <a:pt x="1881782" y="912056"/>
                </a:cubicBezTo>
                <a:lnTo>
                  <a:pt x="1881782" y="914065"/>
                </a:lnTo>
                <a:lnTo>
                  <a:pt x="1880443" y="916074"/>
                </a:lnTo>
                <a:lnTo>
                  <a:pt x="1880443" y="924446"/>
                </a:lnTo>
                <a:lnTo>
                  <a:pt x="1879104" y="926120"/>
                </a:lnTo>
                <a:lnTo>
                  <a:pt x="1879104" y="929134"/>
                </a:lnTo>
                <a:lnTo>
                  <a:pt x="1881782" y="932483"/>
                </a:lnTo>
                <a:cubicBezTo>
                  <a:pt x="1880220" y="935385"/>
                  <a:pt x="1879104" y="939180"/>
                  <a:pt x="1878434" y="943868"/>
                </a:cubicBezTo>
                <a:lnTo>
                  <a:pt x="1875755" y="943868"/>
                </a:lnTo>
                <a:lnTo>
                  <a:pt x="1875755" y="950230"/>
                </a:lnTo>
                <a:cubicBezTo>
                  <a:pt x="1877987" y="950230"/>
                  <a:pt x="1879104" y="950565"/>
                  <a:pt x="1879104" y="951235"/>
                </a:cubicBezTo>
                <a:lnTo>
                  <a:pt x="1879104" y="961616"/>
                </a:lnTo>
                <a:cubicBezTo>
                  <a:pt x="1879104" y="962509"/>
                  <a:pt x="1878434" y="962955"/>
                  <a:pt x="1877094" y="962955"/>
                </a:cubicBezTo>
                <a:lnTo>
                  <a:pt x="1877094" y="968983"/>
                </a:lnTo>
                <a:cubicBezTo>
                  <a:pt x="1878434" y="968983"/>
                  <a:pt x="1879104" y="969429"/>
                  <a:pt x="1879104" y="970322"/>
                </a:cubicBezTo>
                <a:lnTo>
                  <a:pt x="1879104" y="976015"/>
                </a:lnTo>
                <a:cubicBezTo>
                  <a:pt x="1879104" y="976685"/>
                  <a:pt x="1878434" y="977020"/>
                  <a:pt x="1877094" y="977020"/>
                </a:cubicBezTo>
                <a:lnTo>
                  <a:pt x="1877094" y="989744"/>
                </a:lnTo>
                <a:cubicBezTo>
                  <a:pt x="1878434" y="989744"/>
                  <a:pt x="1879104" y="990079"/>
                  <a:pt x="1879104" y="990749"/>
                </a:cubicBezTo>
                <a:lnTo>
                  <a:pt x="1879104" y="994767"/>
                </a:lnTo>
                <a:cubicBezTo>
                  <a:pt x="1879104" y="995660"/>
                  <a:pt x="1878434" y="996107"/>
                  <a:pt x="1877094" y="996107"/>
                </a:cubicBezTo>
                <a:lnTo>
                  <a:pt x="1877094" y="998786"/>
                </a:lnTo>
                <a:lnTo>
                  <a:pt x="1875755" y="1000460"/>
                </a:lnTo>
                <a:lnTo>
                  <a:pt x="1875755" y="1004143"/>
                </a:lnTo>
                <a:lnTo>
                  <a:pt x="1877094" y="1004143"/>
                </a:lnTo>
                <a:cubicBezTo>
                  <a:pt x="1877094" y="1003027"/>
                  <a:pt x="1877541" y="1002469"/>
                  <a:pt x="1878434" y="1002469"/>
                </a:cubicBezTo>
                <a:lnTo>
                  <a:pt x="1879104" y="1003474"/>
                </a:lnTo>
                <a:lnTo>
                  <a:pt x="1879104" y="1005148"/>
                </a:lnTo>
                <a:cubicBezTo>
                  <a:pt x="1879104" y="1005818"/>
                  <a:pt x="1878434" y="1006153"/>
                  <a:pt x="1877094" y="1006153"/>
                </a:cubicBezTo>
                <a:lnTo>
                  <a:pt x="1877094" y="1009166"/>
                </a:lnTo>
                <a:lnTo>
                  <a:pt x="1875755" y="1010841"/>
                </a:lnTo>
                <a:lnTo>
                  <a:pt x="1875755" y="1017873"/>
                </a:lnTo>
                <a:lnTo>
                  <a:pt x="1874415" y="1017873"/>
                </a:lnTo>
                <a:lnTo>
                  <a:pt x="1874415" y="1017203"/>
                </a:lnTo>
                <a:cubicBezTo>
                  <a:pt x="1866379" y="957597"/>
                  <a:pt x="1861914" y="927795"/>
                  <a:pt x="1861021" y="927795"/>
                </a:cubicBezTo>
                <a:lnTo>
                  <a:pt x="1846957" y="919423"/>
                </a:lnTo>
                <a:lnTo>
                  <a:pt x="1811461" y="922772"/>
                </a:lnTo>
                <a:lnTo>
                  <a:pt x="1810791" y="921767"/>
                </a:lnTo>
                <a:lnTo>
                  <a:pt x="1810791" y="917079"/>
                </a:lnTo>
                <a:lnTo>
                  <a:pt x="1809452" y="917079"/>
                </a:lnTo>
                <a:lnTo>
                  <a:pt x="1809452" y="922102"/>
                </a:lnTo>
                <a:cubicBezTo>
                  <a:pt x="1809452" y="922995"/>
                  <a:pt x="1806773" y="923553"/>
                  <a:pt x="1801415" y="923776"/>
                </a:cubicBezTo>
                <a:cubicBezTo>
                  <a:pt x="1794718" y="898996"/>
                  <a:pt x="1791146" y="884374"/>
                  <a:pt x="1790700" y="879909"/>
                </a:cubicBezTo>
                <a:cubicBezTo>
                  <a:pt x="1796950" y="869640"/>
                  <a:pt x="1800746" y="864505"/>
                  <a:pt x="1802085" y="864505"/>
                </a:cubicBezTo>
                <a:cubicBezTo>
                  <a:pt x="1804541" y="864059"/>
                  <a:pt x="1806327" y="863836"/>
                  <a:pt x="1807443" y="863836"/>
                </a:cubicBezTo>
                <a:lnTo>
                  <a:pt x="1808113" y="864840"/>
                </a:lnTo>
                <a:lnTo>
                  <a:pt x="1808113" y="866180"/>
                </a:lnTo>
                <a:cubicBezTo>
                  <a:pt x="1808113" y="866850"/>
                  <a:pt x="1807443" y="867184"/>
                  <a:pt x="1806103" y="867184"/>
                </a:cubicBezTo>
                <a:lnTo>
                  <a:pt x="1806103" y="869528"/>
                </a:lnTo>
                <a:cubicBezTo>
                  <a:pt x="1807220" y="869528"/>
                  <a:pt x="1808336" y="870533"/>
                  <a:pt x="1809452" y="872542"/>
                </a:cubicBezTo>
                <a:lnTo>
                  <a:pt x="1809452" y="877565"/>
                </a:lnTo>
                <a:lnTo>
                  <a:pt x="1812801" y="877565"/>
                </a:lnTo>
                <a:lnTo>
                  <a:pt x="1812801" y="874886"/>
                </a:lnTo>
                <a:lnTo>
                  <a:pt x="1814140" y="872877"/>
                </a:lnTo>
                <a:lnTo>
                  <a:pt x="1814140" y="864505"/>
                </a:lnTo>
                <a:cubicBezTo>
                  <a:pt x="1814363" y="863613"/>
                  <a:pt x="1814810" y="863166"/>
                  <a:pt x="1815480" y="863166"/>
                </a:cubicBezTo>
                <a:lnTo>
                  <a:pt x="1883122" y="859148"/>
                </a:lnTo>
                <a:lnTo>
                  <a:pt x="1883792" y="860487"/>
                </a:lnTo>
                <a:lnTo>
                  <a:pt x="1883792" y="862161"/>
                </a:lnTo>
                <a:cubicBezTo>
                  <a:pt x="1883792" y="862831"/>
                  <a:pt x="1883122" y="863166"/>
                  <a:pt x="1881782" y="863166"/>
                </a:cubicBezTo>
                <a:lnTo>
                  <a:pt x="1881782" y="865510"/>
                </a:lnTo>
                <a:lnTo>
                  <a:pt x="1885131" y="865510"/>
                </a:lnTo>
                <a:cubicBezTo>
                  <a:pt x="1885131" y="863947"/>
                  <a:pt x="1885801" y="863166"/>
                  <a:pt x="1887140" y="863166"/>
                </a:cubicBezTo>
                <a:lnTo>
                  <a:pt x="1887140" y="859817"/>
                </a:lnTo>
                <a:cubicBezTo>
                  <a:pt x="1887364" y="859148"/>
                  <a:pt x="1887810" y="858813"/>
                  <a:pt x="1888480" y="858813"/>
                </a:cubicBezTo>
                <a:cubicBezTo>
                  <a:pt x="1890935" y="858813"/>
                  <a:pt x="1952327" y="854906"/>
                  <a:pt x="2072655" y="847093"/>
                </a:cubicBezTo>
                <a:close/>
                <a:moveTo>
                  <a:pt x="1393998" y="844414"/>
                </a:moveTo>
                <a:cubicBezTo>
                  <a:pt x="1403598" y="844414"/>
                  <a:pt x="1501378" y="848544"/>
                  <a:pt x="1687339" y="856804"/>
                </a:cubicBezTo>
                <a:lnTo>
                  <a:pt x="1688008" y="858478"/>
                </a:lnTo>
                <a:lnTo>
                  <a:pt x="1688008" y="866515"/>
                </a:lnTo>
                <a:lnTo>
                  <a:pt x="1690687" y="866515"/>
                </a:lnTo>
                <a:cubicBezTo>
                  <a:pt x="1690687" y="864952"/>
                  <a:pt x="1691134" y="864171"/>
                  <a:pt x="1692027" y="864171"/>
                </a:cubicBezTo>
                <a:lnTo>
                  <a:pt x="1692696" y="865845"/>
                </a:lnTo>
                <a:lnTo>
                  <a:pt x="1692696" y="868189"/>
                </a:lnTo>
                <a:cubicBezTo>
                  <a:pt x="1692696" y="869305"/>
                  <a:pt x="1692027" y="869863"/>
                  <a:pt x="1690687" y="869863"/>
                </a:cubicBezTo>
                <a:lnTo>
                  <a:pt x="1690687" y="877230"/>
                </a:lnTo>
                <a:cubicBezTo>
                  <a:pt x="1690687" y="878346"/>
                  <a:pt x="1689794" y="878905"/>
                  <a:pt x="1688008" y="878905"/>
                </a:cubicBezTo>
                <a:lnTo>
                  <a:pt x="1688008" y="881918"/>
                </a:lnTo>
                <a:cubicBezTo>
                  <a:pt x="1689794" y="881918"/>
                  <a:pt x="1690687" y="882476"/>
                  <a:pt x="1690687" y="883593"/>
                </a:cubicBezTo>
                <a:lnTo>
                  <a:pt x="1690687" y="890290"/>
                </a:lnTo>
                <a:lnTo>
                  <a:pt x="1694706" y="890290"/>
                </a:lnTo>
                <a:cubicBezTo>
                  <a:pt x="1694706" y="888504"/>
                  <a:pt x="1695375" y="887611"/>
                  <a:pt x="1696715" y="887611"/>
                </a:cubicBezTo>
                <a:lnTo>
                  <a:pt x="1696715" y="880579"/>
                </a:lnTo>
                <a:cubicBezTo>
                  <a:pt x="1696715" y="879463"/>
                  <a:pt x="1697384" y="878905"/>
                  <a:pt x="1698724" y="878905"/>
                </a:cubicBezTo>
                <a:lnTo>
                  <a:pt x="1698724" y="873212"/>
                </a:lnTo>
                <a:cubicBezTo>
                  <a:pt x="1697384" y="873212"/>
                  <a:pt x="1696715" y="872654"/>
                  <a:pt x="1696715" y="871538"/>
                </a:cubicBezTo>
                <a:lnTo>
                  <a:pt x="1696715" y="860152"/>
                </a:lnTo>
                <a:cubicBezTo>
                  <a:pt x="1696715" y="858366"/>
                  <a:pt x="1699394" y="857473"/>
                  <a:pt x="1704751" y="857473"/>
                </a:cubicBezTo>
                <a:cubicBezTo>
                  <a:pt x="1719485" y="880914"/>
                  <a:pt x="1731094" y="903238"/>
                  <a:pt x="1739577" y="924446"/>
                </a:cubicBezTo>
                <a:cubicBezTo>
                  <a:pt x="1768375" y="987177"/>
                  <a:pt x="1783333" y="1020329"/>
                  <a:pt x="1784449" y="1023900"/>
                </a:cubicBezTo>
                <a:cubicBezTo>
                  <a:pt x="1763911" y="1190439"/>
                  <a:pt x="1753195" y="1274601"/>
                  <a:pt x="1752302" y="1276387"/>
                </a:cubicBezTo>
                <a:lnTo>
                  <a:pt x="1702073" y="1317241"/>
                </a:lnTo>
                <a:lnTo>
                  <a:pt x="1700733" y="1317241"/>
                </a:lnTo>
                <a:lnTo>
                  <a:pt x="1700733" y="1308199"/>
                </a:lnTo>
                <a:cubicBezTo>
                  <a:pt x="1700733" y="1307083"/>
                  <a:pt x="1701403" y="1306525"/>
                  <a:pt x="1702742" y="1306525"/>
                </a:cubicBezTo>
                <a:lnTo>
                  <a:pt x="1702742" y="1300832"/>
                </a:lnTo>
                <a:cubicBezTo>
                  <a:pt x="1701626" y="1300832"/>
                  <a:pt x="1700510" y="1299493"/>
                  <a:pt x="1699394" y="1296814"/>
                </a:cubicBezTo>
                <a:cubicBezTo>
                  <a:pt x="1698947" y="1296814"/>
                  <a:pt x="1698724" y="1296479"/>
                  <a:pt x="1698724" y="1295809"/>
                </a:cubicBezTo>
                <a:lnTo>
                  <a:pt x="1698724" y="1293465"/>
                </a:lnTo>
                <a:cubicBezTo>
                  <a:pt x="1698724" y="1292349"/>
                  <a:pt x="1699394" y="1291791"/>
                  <a:pt x="1700733" y="1291791"/>
                </a:cubicBezTo>
                <a:lnTo>
                  <a:pt x="1700733" y="1242901"/>
                </a:lnTo>
                <a:cubicBezTo>
                  <a:pt x="1700733" y="1241785"/>
                  <a:pt x="1701403" y="1241227"/>
                  <a:pt x="1702742" y="1241227"/>
                </a:cubicBezTo>
                <a:lnTo>
                  <a:pt x="1702742" y="1235534"/>
                </a:lnTo>
                <a:cubicBezTo>
                  <a:pt x="1701403" y="1235534"/>
                  <a:pt x="1700733" y="1234976"/>
                  <a:pt x="1700733" y="1233860"/>
                </a:cubicBezTo>
                <a:lnTo>
                  <a:pt x="1700733" y="1231516"/>
                </a:lnTo>
                <a:cubicBezTo>
                  <a:pt x="1700733" y="1230399"/>
                  <a:pt x="1701403" y="1229841"/>
                  <a:pt x="1702742" y="1229841"/>
                </a:cubicBezTo>
                <a:lnTo>
                  <a:pt x="1702742" y="1217786"/>
                </a:lnTo>
                <a:cubicBezTo>
                  <a:pt x="1700063" y="1217786"/>
                  <a:pt x="1698724" y="1217228"/>
                  <a:pt x="1698724" y="1216112"/>
                </a:cubicBezTo>
                <a:lnTo>
                  <a:pt x="1698724" y="1213768"/>
                </a:lnTo>
                <a:cubicBezTo>
                  <a:pt x="1698724" y="1212652"/>
                  <a:pt x="1700063" y="1212094"/>
                  <a:pt x="1702742" y="1212094"/>
                </a:cubicBezTo>
                <a:lnTo>
                  <a:pt x="1702742" y="1202048"/>
                </a:lnTo>
                <a:cubicBezTo>
                  <a:pt x="1702742" y="1201155"/>
                  <a:pt x="1704082" y="1200708"/>
                  <a:pt x="1706761" y="1200708"/>
                </a:cubicBezTo>
                <a:lnTo>
                  <a:pt x="1706761" y="1191667"/>
                </a:lnTo>
                <a:cubicBezTo>
                  <a:pt x="1705421" y="1191667"/>
                  <a:pt x="1704751" y="1191109"/>
                  <a:pt x="1704751" y="1189993"/>
                </a:cubicBezTo>
                <a:lnTo>
                  <a:pt x="1704751" y="1185974"/>
                </a:lnTo>
                <a:cubicBezTo>
                  <a:pt x="1703635" y="1185974"/>
                  <a:pt x="1702742" y="1184858"/>
                  <a:pt x="1702073" y="1182626"/>
                </a:cubicBezTo>
                <a:cubicBezTo>
                  <a:pt x="1701180" y="1182626"/>
                  <a:pt x="1700733" y="1182067"/>
                  <a:pt x="1700733" y="1180951"/>
                </a:cubicBezTo>
                <a:lnTo>
                  <a:pt x="1700733" y="1166217"/>
                </a:lnTo>
                <a:cubicBezTo>
                  <a:pt x="1700733" y="1165324"/>
                  <a:pt x="1701403" y="1164878"/>
                  <a:pt x="1702742" y="1164878"/>
                </a:cubicBezTo>
                <a:lnTo>
                  <a:pt x="1702742" y="1162199"/>
                </a:lnTo>
                <a:cubicBezTo>
                  <a:pt x="1701403" y="1162199"/>
                  <a:pt x="1700733" y="1161641"/>
                  <a:pt x="1700733" y="1160525"/>
                </a:cubicBezTo>
                <a:cubicBezTo>
                  <a:pt x="1700733" y="1159632"/>
                  <a:pt x="1701403" y="1159185"/>
                  <a:pt x="1702742" y="1159185"/>
                </a:cubicBezTo>
                <a:lnTo>
                  <a:pt x="1702742" y="1150144"/>
                </a:lnTo>
                <a:cubicBezTo>
                  <a:pt x="1701403" y="1150144"/>
                  <a:pt x="1700733" y="1149586"/>
                  <a:pt x="1700733" y="1148470"/>
                </a:cubicBezTo>
                <a:lnTo>
                  <a:pt x="1700733" y="1146125"/>
                </a:lnTo>
                <a:cubicBezTo>
                  <a:pt x="1700733" y="1145009"/>
                  <a:pt x="1701403" y="1144451"/>
                  <a:pt x="1702742" y="1144451"/>
                </a:cubicBezTo>
                <a:lnTo>
                  <a:pt x="1702742" y="1141103"/>
                </a:lnTo>
                <a:cubicBezTo>
                  <a:pt x="1701403" y="1141103"/>
                  <a:pt x="1700733" y="1140544"/>
                  <a:pt x="1700733" y="1139428"/>
                </a:cubicBezTo>
                <a:lnTo>
                  <a:pt x="1700733" y="1133736"/>
                </a:lnTo>
                <a:cubicBezTo>
                  <a:pt x="1700733" y="1132619"/>
                  <a:pt x="1701403" y="1132061"/>
                  <a:pt x="1702742" y="1132061"/>
                </a:cubicBezTo>
                <a:lnTo>
                  <a:pt x="1702742" y="1126369"/>
                </a:lnTo>
                <a:cubicBezTo>
                  <a:pt x="1701403" y="1126369"/>
                  <a:pt x="1700733" y="1125810"/>
                  <a:pt x="1700733" y="1124694"/>
                </a:cubicBezTo>
                <a:lnTo>
                  <a:pt x="1700733" y="1113309"/>
                </a:lnTo>
                <a:cubicBezTo>
                  <a:pt x="1700733" y="1112193"/>
                  <a:pt x="1701403" y="1111635"/>
                  <a:pt x="1702742" y="1111635"/>
                </a:cubicBezTo>
                <a:lnTo>
                  <a:pt x="1702742" y="1108621"/>
                </a:lnTo>
                <a:cubicBezTo>
                  <a:pt x="1701403" y="1108621"/>
                  <a:pt x="1700733" y="1108063"/>
                  <a:pt x="1700733" y="1106946"/>
                </a:cubicBezTo>
                <a:lnTo>
                  <a:pt x="1700733" y="1097235"/>
                </a:lnTo>
                <a:cubicBezTo>
                  <a:pt x="1699394" y="1097235"/>
                  <a:pt x="1698724" y="1096677"/>
                  <a:pt x="1698724" y="1095561"/>
                </a:cubicBezTo>
                <a:lnTo>
                  <a:pt x="1698724" y="1086520"/>
                </a:lnTo>
                <a:cubicBezTo>
                  <a:pt x="1698724" y="1085404"/>
                  <a:pt x="1699394" y="1084846"/>
                  <a:pt x="1700733" y="1084846"/>
                </a:cubicBezTo>
                <a:lnTo>
                  <a:pt x="1700733" y="1067767"/>
                </a:lnTo>
                <a:cubicBezTo>
                  <a:pt x="1699394" y="1067767"/>
                  <a:pt x="1698724" y="1067209"/>
                  <a:pt x="1698724" y="1066093"/>
                </a:cubicBezTo>
                <a:lnTo>
                  <a:pt x="1698724" y="1042653"/>
                </a:lnTo>
                <a:cubicBezTo>
                  <a:pt x="1698724" y="1041537"/>
                  <a:pt x="1699394" y="1040978"/>
                  <a:pt x="1700733" y="1040978"/>
                </a:cubicBezTo>
                <a:lnTo>
                  <a:pt x="1700733" y="1037630"/>
                </a:lnTo>
                <a:cubicBezTo>
                  <a:pt x="1699394" y="1037630"/>
                  <a:pt x="1698724" y="1037072"/>
                  <a:pt x="1698724" y="1035955"/>
                </a:cubicBezTo>
                <a:lnTo>
                  <a:pt x="1698724" y="1029593"/>
                </a:lnTo>
                <a:cubicBezTo>
                  <a:pt x="1697384" y="1029593"/>
                  <a:pt x="1696715" y="1029035"/>
                  <a:pt x="1696715" y="1027919"/>
                </a:cubicBezTo>
                <a:lnTo>
                  <a:pt x="1696715" y="1022226"/>
                </a:lnTo>
                <a:cubicBezTo>
                  <a:pt x="1699617" y="1017315"/>
                  <a:pt x="1701626" y="1014859"/>
                  <a:pt x="1702742" y="1014859"/>
                </a:cubicBezTo>
                <a:lnTo>
                  <a:pt x="1702742" y="1002469"/>
                </a:lnTo>
                <a:cubicBezTo>
                  <a:pt x="1701626" y="1002469"/>
                  <a:pt x="1700510" y="1001130"/>
                  <a:pt x="1699394" y="998451"/>
                </a:cubicBezTo>
                <a:cubicBezTo>
                  <a:pt x="1698947" y="998451"/>
                  <a:pt x="1698724" y="998228"/>
                  <a:pt x="1698724" y="997781"/>
                </a:cubicBezTo>
                <a:lnTo>
                  <a:pt x="1698724" y="993763"/>
                </a:lnTo>
                <a:cubicBezTo>
                  <a:pt x="1697384" y="993763"/>
                  <a:pt x="1696715" y="993205"/>
                  <a:pt x="1696715" y="992088"/>
                </a:cubicBezTo>
                <a:lnTo>
                  <a:pt x="1696715" y="989744"/>
                </a:lnTo>
                <a:lnTo>
                  <a:pt x="1700063" y="984721"/>
                </a:lnTo>
                <a:lnTo>
                  <a:pt x="1700733" y="984721"/>
                </a:lnTo>
                <a:lnTo>
                  <a:pt x="1700733" y="979029"/>
                </a:lnTo>
                <a:cubicBezTo>
                  <a:pt x="1699617" y="979029"/>
                  <a:pt x="1698724" y="977913"/>
                  <a:pt x="1698054" y="975680"/>
                </a:cubicBezTo>
                <a:cubicBezTo>
                  <a:pt x="1697161" y="975680"/>
                  <a:pt x="1696715" y="975122"/>
                  <a:pt x="1696715" y="974006"/>
                </a:cubicBezTo>
                <a:lnTo>
                  <a:pt x="1696715" y="956928"/>
                </a:lnTo>
                <a:cubicBezTo>
                  <a:pt x="1696715" y="955812"/>
                  <a:pt x="1697384" y="955253"/>
                  <a:pt x="1698724" y="955253"/>
                </a:cubicBezTo>
                <a:lnTo>
                  <a:pt x="1698724" y="951235"/>
                </a:lnTo>
                <a:cubicBezTo>
                  <a:pt x="1698724" y="950119"/>
                  <a:pt x="1699394" y="949561"/>
                  <a:pt x="1700733" y="949561"/>
                </a:cubicBezTo>
                <a:lnTo>
                  <a:pt x="1700733" y="943868"/>
                </a:lnTo>
                <a:cubicBezTo>
                  <a:pt x="1698054" y="943868"/>
                  <a:pt x="1696715" y="943310"/>
                  <a:pt x="1696715" y="942194"/>
                </a:cubicBezTo>
                <a:lnTo>
                  <a:pt x="1696715" y="933487"/>
                </a:lnTo>
                <a:cubicBezTo>
                  <a:pt x="1696715" y="932371"/>
                  <a:pt x="1697384" y="931813"/>
                  <a:pt x="1698724" y="931813"/>
                </a:cubicBezTo>
                <a:lnTo>
                  <a:pt x="1698724" y="929469"/>
                </a:lnTo>
                <a:cubicBezTo>
                  <a:pt x="1697384" y="929469"/>
                  <a:pt x="1696715" y="928911"/>
                  <a:pt x="1696715" y="927795"/>
                </a:cubicBezTo>
                <a:lnTo>
                  <a:pt x="1696715" y="922102"/>
                </a:lnTo>
                <a:cubicBezTo>
                  <a:pt x="1696715" y="920986"/>
                  <a:pt x="1697384" y="920428"/>
                  <a:pt x="1698724" y="920428"/>
                </a:cubicBezTo>
                <a:lnTo>
                  <a:pt x="1698724" y="915405"/>
                </a:lnTo>
                <a:cubicBezTo>
                  <a:pt x="1698724" y="914288"/>
                  <a:pt x="1699394" y="913730"/>
                  <a:pt x="1700733" y="913730"/>
                </a:cubicBezTo>
                <a:lnTo>
                  <a:pt x="1700733" y="902345"/>
                </a:lnTo>
                <a:lnTo>
                  <a:pt x="1696045" y="902345"/>
                </a:lnTo>
                <a:cubicBezTo>
                  <a:pt x="1695152" y="902345"/>
                  <a:pt x="1694706" y="901787"/>
                  <a:pt x="1694706" y="900671"/>
                </a:cubicBezTo>
                <a:lnTo>
                  <a:pt x="1694706" y="893304"/>
                </a:lnTo>
                <a:lnTo>
                  <a:pt x="1692696" y="893304"/>
                </a:lnTo>
                <a:lnTo>
                  <a:pt x="1692696" y="921097"/>
                </a:lnTo>
                <a:cubicBezTo>
                  <a:pt x="1692696" y="922214"/>
                  <a:pt x="1692027" y="922772"/>
                  <a:pt x="1690687" y="922772"/>
                </a:cubicBezTo>
                <a:lnTo>
                  <a:pt x="1690687" y="933487"/>
                </a:lnTo>
                <a:cubicBezTo>
                  <a:pt x="1690687" y="934604"/>
                  <a:pt x="1689794" y="935162"/>
                  <a:pt x="1688008" y="935162"/>
                </a:cubicBezTo>
                <a:lnTo>
                  <a:pt x="1688008" y="939180"/>
                </a:lnTo>
                <a:cubicBezTo>
                  <a:pt x="1688008" y="940296"/>
                  <a:pt x="1687339" y="940854"/>
                  <a:pt x="1685999" y="940854"/>
                </a:cubicBezTo>
                <a:lnTo>
                  <a:pt x="1685999" y="955253"/>
                </a:lnTo>
                <a:lnTo>
                  <a:pt x="1690687" y="955253"/>
                </a:lnTo>
                <a:lnTo>
                  <a:pt x="1690687" y="951235"/>
                </a:lnTo>
                <a:cubicBezTo>
                  <a:pt x="1690910" y="950119"/>
                  <a:pt x="1691357" y="949561"/>
                  <a:pt x="1692027" y="949561"/>
                </a:cubicBezTo>
                <a:lnTo>
                  <a:pt x="1692696" y="951235"/>
                </a:lnTo>
                <a:lnTo>
                  <a:pt x="1692696" y="958602"/>
                </a:lnTo>
                <a:cubicBezTo>
                  <a:pt x="1694036" y="958602"/>
                  <a:pt x="1694706" y="959160"/>
                  <a:pt x="1694706" y="960276"/>
                </a:cubicBezTo>
                <a:lnTo>
                  <a:pt x="1694706" y="962620"/>
                </a:lnTo>
                <a:cubicBezTo>
                  <a:pt x="1694706" y="963737"/>
                  <a:pt x="1694036" y="964295"/>
                  <a:pt x="1692696" y="964295"/>
                </a:cubicBezTo>
                <a:lnTo>
                  <a:pt x="1692696" y="971662"/>
                </a:lnTo>
                <a:cubicBezTo>
                  <a:pt x="1692696" y="972778"/>
                  <a:pt x="1692027" y="973336"/>
                  <a:pt x="1690687" y="973336"/>
                </a:cubicBezTo>
                <a:lnTo>
                  <a:pt x="1690687" y="988070"/>
                </a:lnTo>
                <a:cubicBezTo>
                  <a:pt x="1692027" y="988070"/>
                  <a:pt x="1692696" y="988628"/>
                  <a:pt x="1692696" y="989744"/>
                </a:cubicBezTo>
                <a:lnTo>
                  <a:pt x="1692696" y="1005818"/>
                </a:lnTo>
                <a:cubicBezTo>
                  <a:pt x="1694036" y="1005818"/>
                  <a:pt x="1694706" y="1006376"/>
                  <a:pt x="1694706" y="1007492"/>
                </a:cubicBezTo>
                <a:lnTo>
                  <a:pt x="1694706" y="1013185"/>
                </a:lnTo>
                <a:cubicBezTo>
                  <a:pt x="1694706" y="1014301"/>
                  <a:pt x="1694036" y="1014859"/>
                  <a:pt x="1692696" y="1014859"/>
                </a:cubicBezTo>
                <a:lnTo>
                  <a:pt x="1692696" y="1022896"/>
                </a:lnTo>
                <a:cubicBezTo>
                  <a:pt x="1694036" y="1022896"/>
                  <a:pt x="1694706" y="1023454"/>
                  <a:pt x="1694706" y="1024570"/>
                </a:cubicBezTo>
                <a:lnTo>
                  <a:pt x="1694706" y="1044997"/>
                </a:lnTo>
                <a:cubicBezTo>
                  <a:pt x="1694706" y="1046113"/>
                  <a:pt x="1694036" y="1046671"/>
                  <a:pt x="1692696" y="1046671"/>
                </a:cubicBezTo>
                <a:lnTo>
                  <a:pt x="1692696" y="1058726"/>
                </a:lnTo>
                <a:cubicBezTo>
                  <a:pt x="1694036" y="1058726"/>
                  <a:pt x="1694706" y="1059284"/>
                  <a:pt x="1694706" y="1060400"/>
                </a:cubicBezTo>
                <a:lnTo>
                  <a:pt x="1694706" y="1067767"/>
                </a:lnTo>
                <a:cubicBezTo>
                  <a:pt x="1696045" y="1067767"/>
                  <a:pt x="1696715" y="1068326"/>
                  <a:pt x="1696715" y="1069442"/>
                </a:cubicBezTo>
                <a:lnTo>
                  <a:pt x="1696715" y="1095561"/>
                </a:lnTo>
                <a:cubicBezTo>
                  <a:pt x="1696715" y="1096677"/>
                  <a:pt x="1696045" y="1097235"/>
                  <a:pt x="1694706" y="1097235"/>
                </a:cubicBezTo>
                <a:lnTo>
                  <a:pt x="1694706" y="1100249"/>
                </a:lnTo>
                <a:cubicBezTo>
                  <a:pt x="1696045" y="1100249"/>
                  <a:pt x="1696715" y="1100807"/>
                  <a:pt x="1696715" y="1101924"/>
                </a:cubicBezTo>
                <a:cubicBezTo>
                  <a:pt x="1695822" y="1102593"/>
                  <a:pt x="1695152" y="1102928"/>
                  <a:pt x="1694706" y="1102928"/>
                </a:cubicBezTo>
                <a:lnTo>
                  <a:pt x="1694706" y="1129047"/>
                </a:lnTo>
                <a:lnTo>
                  <a:pt x="1694036" y="1129047"/>
                </a:lnTo>
                <a:cubicBezTo>
                  <a:pt x="1693366" y="1128824"/>
                  <a:pt x="1685106" y="1103821"/>
                  <a:pt x="1669256" y="1054038"/>
                </a:cubicBezTo>
                <a:cubicBezTo>
                  <a:pt x="1656531" y="1011622"/>
                  <a:pt x="1649387" y="990414"/>
                  <a:pt x="1647825" y="990414"/>
                </a:cubicBezTo>
                <a:cubicBezTo>
                  <a:pt x="1629965" y="982824"/>
                  <a:pt x="1621036" y="978247"/>
                  <a:pt x="1621036" y="976685"/>
                </a:cubicBezTo>
                <a:cubicBezTo>
                  <a:pt x="1621929" y="976015"/>
                  <a:pt x="1622598" y="975680"/>
                  <a:pt x="1623045" y="975680"/>
                </a:cubicBezTo>
                <a:lnTo>
                  <a:pt x="1623045" y="971662"/>
                </a:lnTo>
                <a:cubicBezTo>
                  <a:pt x="1623045" y="970546"/>
                  <a:pt x="1623715" y="969987"/>
                  <a:pt x="1625054" y="969987"/>
                </a:cubicBezTo>
                <a:lnTo>
                  <a:pt x="1625054" y="967643"/>
                </a:lnTo>
                <a:cubicBezTo>
                  <a:pt x="1623715" y="967643"/>
                  <a:pt x="1623045" y="967085"/>
                  <a:pt x="1623045" y="965969"/>
                </a:cubicBezTo>
                <a:cubicBezTo>
                  <a:pt x="1623045" y="964853"/>
                  <a:pt x="1623715" y="964295"/>
                  <a:pt x="1625054" y="964295"/>
                </a:cubicBezTo>
                <a:lnTo>
                  <a:pt x="1625054" y="958602"/>
                </a:lnTo>
                <a:lnTo>
                  <a:pt x="1621036" y="958602"/>
                </a:lnTo>
                <a:cubicBezTo>
                  <a:pt x="1621036" y="960165"/>
                  <a:pt x="1620366" y="960946"/>
                  <a:pt x="1619026" y="960946"/>
                </a:cubicBezTo>
                <a:lnTo>
                  <a:pt x="1619026" y="971662"/>
                </a:lnTo>
                <a:lnTo>
                  <a:pt x="1616348" y="975680"/>
                </a:lnTo>
                <a:cubicBezTo>
                  <a:pt x="1548035" y="941971"/>
                  <a:pt x="1513210" y="925116"/>
                  <a:pt x="1511870" y="925116"/>
                </a:cubicBezTo>
                <a:cubicBezTo>
                  <a:pt x="1494904" y="945208"/>
                  <a:pt x="1485974" y="955253"/>
                  <a:pt x="1485081" y="955253"/>
                </a:cubicBezTo>
                <a:lnTo>
                  <a:pt x="1483742" y="955253"/>
                </a:lnTo>
                <a:cubicBezTo>
                  <a:pt x="1482849" y="955253"/>
                  <a:pt x="1482402" y="954249"/>
                  <a:pt x="1482402" y="952240"/>
                </a:cubicBezTo>
                <a:lnTo>
                  <a:pt x="1480393" y="952240"/>
                </a:lnTo>
                <a:lnTo>
                  <a:pt x="1480393" y="960946"/>
                </a:lnTo>
                <a:cubicBezTo>
                  <a:pt x="1426815" y="1022114"/>
                  <a:pt x="1400026" y="1053145"/>
                  <a:pt x="1400026" y="1054038"/>
                </a:cubicBezTo>
                <a:cubicBezTo>
                  <a:pt x="1413421" y="1177268"/>
                  <a:pt x="1421011" y="1242678"/>
                  <a:pt x="1422797" y="1250268"/>
                </a:cubicBezTo>
                <a:cubicBezTo>
                  <a:pt x="1454274" y="1266788"/>
                  <a:pt x="1471463" y="1276276"/>
                  <a:pt x="1474366" y="1278731"/>
                </a:cubicBezTo>
                <a:lnTo>
                  <a:pt x="1474366" y="1279736"/>
                </a:lnTo>
                <a:lnTo>
                  <a:pt x="1472356" y="1279736"/>
                </a:lnTo>
                <a:lnTo>
                  <a:pt x="1472356" y="1282750"/>
                </a:lnTo>
                <a:lnTo>
                  <a:pt x="1474366" y="1282750"/>
                </a:lnTo>
                <a:lnTo>
                  <a:pt x="1474366" y="1279736"/>
                </a:lnTo>
                <a:lnTo>
                  <a:pt x="1476375" y="1279736"/>
                </a:lnTo>
                <a:cubicBezTo>
                  <a:pt x="1479054" y="1279959"/>
                  <a:pt x="1480393" y="1280741"/>
                  <a:pt x="1480393" y="1282080"/>
                </a:cubicBezTo>
                <a:cubicBezTo>
                  <a:pt x="1479723" y="1282080"/>
                  <a:pt x="1478607" y="1283419"/>
                  <a:pt x="1477045" y="1286098"/>
                </a:cubicBezTo>
                <a:lnTo>
                  <a:pt x="1476375" y="1286098"/>
                </a:lnTo>
                <a:lnTo>
                  <a:pt x="1476375" y="1291791"/>
                </a:lnTo>
                <a:lnTo>
                  <a:pt x="1480393" y="1291791"/>
                </a:lnTo>
                <a:cubicBezTo>
                  <a:pt x="1480393" y="1290005"/>
                  <a:pt x="1481733" y="1287884"/>
                  <a:pt x="1484412" y="1285429"/>
                </a:cubicBezTo>
                <a:lnTo>
                  <a:pt x="1484412" y="1283754"/>
                </a:lnTo>
                <a:cubicBezTo>
                  <a:pt x="1488653" y="1285317"/>
                  <a:pt x="1511870" y="1297484"/>
                  <a:pt x="1554063" y="1320254"/>
                </a:cubicBezTo>
                <a:cubicBezTo>
                  <a:pt x="1590675" y="1296367"/>
                  <a:pt x="1610990" y="1283643"/>
                  <a:pt x="1615008" y="1282080"/>
                </a:cubicBezTo>
                <a:lnTo>
                  <a:pt x="1615008" y="1291791"/>
                </a:lnTo>
                <a:cubicBezTo>
                  <a:pt x="1616348" y="1291791"/>
                  <a:pt x="1617017" y="1292349"/>
                  <a:pt x="1617017" y="1293465"/>
                </a:cubicBezTo>
                <a:lnTo>
                  <a:pt x="1617017" y="1322933"/>
                </a:lnTo>
                <a:cubicBezTo>
                  <a:pt x="1617017" y="1323826"/>
                  <a:pt x="1616348" y="1324273"/>
                  <a:pt x="1615008" y="1324273"/>
                </a:cubicBezTo>
                <a:lnTo>
                  <a:pt x="1615008" y="1326952"/>
                </a:lnTo>
                <a:cubicBezTo>
                  <a:pt x="1616124" y="1326952"/>
                  <a:pt x="1617017" y="1327956"/>
                  <a:pt x="1617687" y="1329965"/>
                </a:cubicBezTo>
                <a:cubicBezTo>
                  <a:pt x="1618580" y="1330189"/>
                  <a:pt x="1619026" y="1330747"/>
                  <a:pt x="1619026" y="1331640"/>
                </a:cubicBezTo>
                <a:lnTo>
                  <a:pt x="1619026" y="1341686"/>
                </a:lnTo>
                <a:lnTo>
                  <a:pt x="1621036" y="1341686"/>
                </a:lnTo>
                <a:lnTo>
                  <a:pt x="1621036" y="1325947"/>
                </a:lnTo>
                <a:cubicBezTo>
                  <a:pt x="1621036" y="1324831"/>
                  <a:pt x="1621705" y="1324273"/>
                  <a:pt x="1623045" y="1324273"/>
                </a:cubicBezTo>
                <a:lnTo>
                  <a:pt x="1623045" y="1321259"/>
                </a:lnTo>
                <a:cubicBezTo>
                  <a:pt x="1620366" y="1321259"/>
                  <a:pt x="1619026" y="1320701"/>
                  <a:pt x="1619026" y="1319585"/>
                </a:cubicBezTo>
                <a:lnTo>
                  <a:pt x="1619026" y="1313892"/>
                </a:lnTo>
                <a:cubicBezTo>
                  <a:pt x="1620589" y="1311213"/>
                  <a:pt x="1621929" y="1309874"/>
                  <a:pt x="1623045" y="1309874"/>
                </a:cubicBezTo>
                <a:lnTo>
                  <a:pt x="1623045" y="1279736"/>
                </a:lnTo>
                <a:cubicBezTo>
                  <a:pt x="1621705" y="1279736"/>
                  <a:pt x="1621036" y="1279178"/>
                  <a:pt x="1621036" y="1278062"/>
                </a:cubicBezTo>
                <a:cubicBezTo>
                  <a:pt x="1647378" y="1260649"/>
                  <a:pt x="1660549" y="1251607"/>
                  <a:pt x="1660549" y="1250938"/>
                </a:cubicBezTo>
                <a:cubicBezTo>
                  <a:pt x="1673721" y="1206736"/>
                  <a:pt x="1681311" y="1182849"/>
                  <a:pt x="1683320" y="1179277"/>
                </a:cubicBezTo>
                <a:lnTo>
                  <a:pt x="1683990" y="1179277"/>
                </a:lnTo>
                <a:cubicBezTo>
                  <a:pt x="1683990" y="1178161"/>
                  <a:pt x="1683767" y="1177156"/>
                  <a:pt x="1683320" y="1176263"/>
                </a:cubicBezTo>
                <a:cubicBezTo>
                  <a:pt x="1687339" y="1163762"/>
                  <a:pt x="1690687" y="1152600"/>
                  <a:pt x="1693366" y="1142777"/>
                </a:cubicBezTo>
                <a:lnTo>
                  <a:pt x="1694706" y="1142777"/>
                </a:lnTo>
                <a:lnTo>
                  <a:pt x="1694706" y="1151818"/>
                </a:lnTo>
                <a:cubicBezTo>
                  <a:pt x="1694706" y="1152934"/>
                  <a:pt x="1694036" y="1153492"/>
                  <a:pt x="1692696" y="1153492"/>
                </a:cubicBezTo>
                <a:lnTo>
                  <a:pt x="1692696" y="1160525"/>
                </a:lnTo>
                <a:cubicBezTo>
                  <a:pt x="1692696" y="1161641"/>
                  <a:pt x="1692027" y="1162199"/>
                  <a:pt x="1690687" y="1162199"/>
                </a:cubicBezTo>
                <a:lnTo>
                  <a:pt x="1690687" y="1166217"/>
                </a:lnTo>
                <a:cubicBezTo>
                  <a:pt x="1690687" y="1167334"/>
                  <a:pt x="1689794" y="1167892"/>
                  <a:pt x="1688008" y="1167892"/>
                </a:cubicBezTo>
                <a:lnTo>
                  <a:pt x="1688008" y="1176933"/>
                </a:lnTo>
                <a:lnTo>
                  <a:pt x="1690687" y="1176933"/>
                </a:lnTo>
                <a:lnTo>
                  <a:pt x="1690687" y="1171910"/>
                </a:lnTo>
                <a:cubicBezTo>
                  <a:pt x="1690687" y="1171017"/>
                  <a:pt x="1691357" y="1170571"/>
                  <a:pt x="1692696" y="1170571"/>
                </a:cubicBezTo>
                <a:lnTo>
                  <a:pt x="1692696" y="1166217"/>
                </a:lnTo>
                <a:cubicBezTo>
                  <a:pt x="1692920" y="1165324"/>
                  <a:pt x="1693366" y="1164878"/>
                  <a:pt x="1694036" y="1164878"/>
                </a:cubicBezTo>
                <a:cubicBezTo>
                  <a:pt x="1694036" y="1165548"/>
                  <a:pt x="1694929" y="1167110"/>
                  <a:pt x="1696715" y="1169566"/>
                </a:cubicBezTo>
                <a:lnTo>
                  <a:pt x="1696715" y="1171910"/>
                </a:lnTo>
                <a:cubicBezTo>
                  <a:pt x="1696715" y="1173026"/>
                  <a:pt x="1696045" y="1173584"/>
                  <a:pt x="1694706" y="1173584"/>
                </a:cubicBezTo>
                <a:lnTo>
                  <a:pt x="1694706" y="1185974"/>
                </a:lnTo>
                <a:cubicBezTo>
                  <a:pt x="1696045" y="1185974"/>
                  <a:pt x="1696715" y="1186532"/>
                  <a:pt x="1696715" y="1187649"/>
                </a:cubicBezTo>
                <a:lnTo>
                  <a:pt x="1696715" y="1192337"/>
                </a:lnTo>
                <a:cubicBezTo>
                  <a:pt x="1696715" y="1193453"/>
                  <a:pt x="1696045" y="1194011"/>
                  <a:pt x="1694706" y="1194011"/>
                </a:cubicBezTo>
                <a:lnTo>
                  <a:pt x="1694706" y="1215107"/>
                </a:lnTo>
                <a:cubicBezTo>
                  <a:pt x="1696045" y="1215107"/>
                  <a:pt x="1696715" y="1215665"/>
                  <a:pt x="1696715" y="1216782"/>
                </a:cubicBezTo>
                <a:lnTo>
                  <a:pt x="1696715" y="1219461"/>
                </a:lnTo>
                <a:cubicBezTo>
                  <a:pt x="1696715" y="1220354"/>
                  <a:pt x="1696045" y="1220800"/>
                  <a:pt x="1694706" y="1220800"/>
                </a:cubicBezTo>
                <a:lnTo>
                  <a:pt x="1694706" y="1228167"/>
                </a:lnTo>
                <a:cubicBezTo>
                  <a:pt x="1694706" y="1229283"/>
                  <a:pt x="1694036" y="1229841"/>
                  <a:pt x="1692696" y="1229841"/>
                </a:cubicBezTo>
                <a:lnTo>
                  <a:pt x="1692696" y="1232520"/>
                </a:lnTo>
                <a:cubicBezTo>
                  <a:pt x="1694036" y="1232520"/>
                  <a:pt x="1694706" y="1232967"/>
                  <a:pt x="1694706" y="1233860"/>
                </a:cubicBezTo>
                <a:lnTo>
                  <a:pt x="1694706" y="1259309"/>
                </a:lnTo>
                <a:cubicBezTo>
                  <a:pt x="1696045" y="1259309"/>
                  <a:pt x="1696715" y="1259867"/>
                  <a:pt x="1696715" y="1260984"/>
                </a:cubicBezTo>
                <a:lnTo>
                  <a:pt x="1696715" y="1263328"/>
                </a:lnTo>
                <a:cubicBezTo>
                  <a:pt x="1696715" y="1264444"/>
                  <a:pt x="1696045" y="1265002"/>
                  <a:pt x="1694706" y="1265002"/>
                </a:cubicBezTo>
                <a:lnTo>
                  <a:pt x="1694706" y="1291791"/>
                </a:lnTo>
                <a:lnTo>
                  <a:pt x="1692696" y="1291791"/>
                </a:lnTo>
                <a:lnTo>
                  <a:pt x="1692696" y="1300832"/>
                </a:lnTo>
                <a:cubicBezTo>
                  <a:pt x="1695375" y="1300832"/>
                  <a:pt x="1696715" y="1301390"/>
                  <a:pt x="1696715" y="1302507"/>
                </a:cubicBezTo>
                <a:lnTo>
                  <a:pt x="1696715" y="1319585"/>
                </a:lnTo>
                <a:cubicBezTo>
                  <a:pt x="1693589" y="1324496"/>
                  <a:pt x="1677293" y="1338337"/>
                  <a:pt x="1647825" y="1361108"/>
                </a:cubicBezTo>
                <a:cubicBezTo>
                  <a:pt x="1647825" y="1361777"/>
                  <a:pt x="1641351" y="1367247"/>
                  <a:pt x="1628403" y="1377516"/>
                </a:cubicBezTo>
                <a:lnTo>
                  <a:pt x="1627063" y="1377516"/>
                </a:lnTo>
                <a:lnTo>
                  <a:pt x="1627063" y="1374167"/>
                </a:lnTo>
                <a:lnTo>
                  <a:pt x="1625054" y="1374167"/>
                </a:lnTo>
                <a:cubicBezTo>
                  <a:pt x="1625054" y="1376400"/>
                  <a:pt x="1624607" y="1377516"/>
                  <a:pt x="1623715" y="1377516"/>
                </a:cubicBezTo>
                <a:lnTo>
                  <a:pt x="1620366" y="1377516"/>
                </a:lnTo>
                <a:cubicBezTo>
                  <a:pt x="1619473" y="1377516"/>
                  <a:pt x="1619026" y="1376958"/>
                  <a:pt x="1619026" y="1375842"/>
                </a:cubicBezTo>
                <a:lnTo>
                  <a:pt x="1619026" y="1371823"/>
                </a:lnTo>
                <a:lnTo>
                  <a:pt x="1615008" y="1371823"/>
                </a:lnTo>
                <a:lnTo>
                  <a:pt x="1615008" y="1387227"/>
                </a:lnTo>
                <a:cubicBezTo>
                  <a:pt x="1614785" y="1387897"/>
                  <a:pt x="1611883" y="1390799"/>
                  <a:pt x="1606302" y="1395934"/>
                </a:cubicBezTo>
                <a:cubicBezTo>
                  <a:pt x="1590005" y="1392138"/>
                  <a:pt x="1580629" y="1389794"/>
                  <a:pt x="1578173" y="1388901"/>
                </a:cubicBezTo>
                <a:lnTo>
                  <a:pt x="1578173" y="1386222"/>
                </a:lnTo>
                <a:lnTo>
                  <a:pt x="1572815" y="1386222"/>
                </a:lnTo>
                <a:cubicBezTo>
                  <a:pt x="1571922" y="1386446"/>
                  <a:pt x="1571476" y="1387004"/>
                  <a:pt x="1571476" y="1387897"/>
                </a:cubicBezTo>
                <a:cubicBezTo>
                  <a:pt x="1511870" y="1373833"/>
                  <a:pt x="1480170" y="1366019"/>
                  <a:pt x="1476375" y="1364456"/>
                </a:cubicBezTo>
                <a:lnTo>
                  <a:pt x="1476375" y="1357089"/>
                </a:lnTo>
                <a:cubicBezTo>
                  <a:pt x="1475035" y="1357089"/>
                  <a:pt x="1474366" y="1356531"/>
                  <a:pt x="1474366" y="1355415"/>
                </a:cubicBezTo>
                <a:cubicBezTo>
                  <a:pt x="1477268" y="1350504"/>
                  <a:pt x="1479277" y="1348048"/>
                  <a:pt x="1480393" y="1348048"/>
                </a:cubicBezTo>
                <a:lnTo>
                  <a:pt x="1480393" y="1337332"/>
                </a:lnTo>
                <a:cubicBezTo>
                  <a:pt x="1480393" y="1336216"/>
                  <a:pt x="1481063" y="1335658"/>
                  <a:pt x="1482402" y="1335658"/>
                </a:cubicBezTo>
                <a:lnTo>
                  <a:pt x="1482402" y="1331640"/>
                </a:lnTo>
                <a:cubicBezTo>
                  <a:pt x="1482402" y="1330524"/>
                  <a:pt x="1483072" y="1329965"/>
                  <a:pt x="1484412" y="1329965"/>
                </a:cubicBezTo>
                <a:lnTo>
                  <a:pt x="1484412" y="1324273"/>
                </a:lnTo>
                <a:cubicBezTo>
                  <a:pt x="1483072" y="1324273"/>
                  <a:pt x="1482402" y="1323826"/>
                  <a:pt x="1482402" y="1322933"/>
                </a:cubicBezTo>
                <a:lnTo>
                  <a:pt x="1482402" y="1315566"/>
                </a:lnTo>
                <a:cubicBezTo>
                  <a:pt x="1479723" y="1315566"/>
                  <a:pt x="1478384" y="1315008"/>
                  <a:pt x="1478384" y="1313892"/>
                </a:cubicBezTo>
                <a:lnTo>
                  <a:pt x="1478384" y="1308199"/>
                </a:lnTo>
                <a:cubicBezTo>
                  <a:pt x="1478607" y="1307083"/>
                  <a:pt x="1479054" y="1306525"/>
                  <a:pt x="1479723" y="1306525"/>
                </a:cubicBezTo>
                <a:lnTo>
                  <a:pt x="1484412" y="1306525"/>
                </a:lnTo>
                <a:lnTo>
                  <a:pt x="1484412" y="1303176"/>
                </a:lnTo>
                <a:cubicBezTo>
                  <a:pt x="1483072" y="1303176"/>
                  <a:pt x="1482402" y="1302618"/>
                  <a:pt x="1482402" y="1301502"/>
                </a:cubicBezTo>
                <a:lnTo>
                  <a:pt x="1482402" y="1297484"/>
                </a:lnTo>
                <a:cubicBezTo>
                  <a:pt x="1481063" y="1297484"/>
                  <a:pt x="1480393" y="1296367"/>
                  <a:pt x="1480393" y="1294135"/>
                </a:cubicBezTo>
                <a:lnTo>
                  <a:pt x="1478384" y="1294135"/>
                </a:lnTo>
                <a:cubicBezTo>
                  <a:pt x="1478384" y="1296367"/>
                  <a:pt x="1477714" y="1297484"/>
                  <a:pt x="1476375" y="1297484"/>
                </a:cubicBezTo>
                <a:lnTo>
                  <a:pt x="1476375" y="1301502"/>
                </a:lnTo>
                <a:cubicBezTo>
                  <a:pt x="1476375" y="1302618"/>
                  <a:pt x="1475928" y="1303176"/>
                  <a:pt x="1475035" y="1303176"/>
                </a:cubicBezTo>
                <a:cubicBezTo>
                  <a:pt x="1474589" y="1302060"/>
                  <a:pt x="1474366" y="1301279"/>
                  <a:pt x="1474366" y="1300832"/>
                </a:cubicBezTo>
                <a:lnTo>
                  <a:pt x="1472356" y="1300832"/>
                </a:lnTo>
                <a:lnTo>
                  <a:pt x="1472356" y="1310543"/>
                </a:lnTo>
                <a:cubicBezTo>
                  <a:pt x="1472356" y="1311660"/>
                  <a:pt x="1471687" y="1312218"/>
                  <a:pt x="1470347" y="1312218"/>
                </a:cubicBezTo>
                <a:lnTo>
                  <a:pt x="1470347" y="1321259"/>
                </a:lnTo>
                <a:lnTo>
                  <a:pt x="1472356" y="1321259"/>
                </a:lnTo>
                <a:cubicBezTo>
                  <a:pt x="1472356" y="1319027"/>
                  <a:pt x="1472803" y="1317910"/>
                  <a:pt x="1473696" y="1317910"/>
                </a:cubicBezTo>
                <a:lnTo>
                  <a:pt x="1474366" y="1317910"/>
                </a:lnTo>
                <a:lnTo>
                  <a:pt x="1474366" y="1325277"/>
                </a:lnTo>
                <a:cubicBezTo>
                  <a:pt x="1474366" y="1326394"/>
                  <a:pt x="1473026" y="1326952"/>
                  <a:pt x="1470347" y="1326952"/>
                </a:cubicBezTo>
                <a:lnTo>
                  <a:pt x="1470347" y="1344699"/>
                </a:lnTo>
                <a:lnTo>
                  <a:pt x="1472356" y="1344699"/>
                </a:lnTo>
                <a:lnTo>
                  <a:pt x="1472356" y="1362782"/>
                </a:lnTo>
                <a:lnTo>
                  <a:pt x="1471687" y="1364456"/>
                </a:lnTo>
                <a:lnTo>
                  <a:pt x="1308273" y="1325277"/>
                </a:lnTo>
                <a:cubicBezTo>
                  <a:pt x="1296218" y="1300721"/>
                  <a:pt x="1290191" y="1287661"/>
                  <a:pt x="1290191" y="1286098"/>
                </a:cubicBezTo>
                <a:lnTo>
                  <a:pt x="1290191" y="1281075"/>
                </a:lnTo>
                <a:cubicBezTo>
                  <a:pt x="1290191" y="1280182"/>
                  <a:pt x="1291084" y="1279736"/>
                  <a:pt x="1292870" y="1279736"/>
                </a:cubicBezTo>
                <a:lnTo>
                  <a:pt x="1292870" y="1274043"/>
                </a:lnTo>
                <a:cubicBezTo>
                  <a:pt x="1291084" y="1274043"/>
                  <a:pt x="1290191" y="1273485"/>
                  <a:pt x="1290191" y="1272369"/>
                </a:cubicBezTo>
                <a:lnTo>
                  <a:pt x="1290191" y="1263997"/>
                </a:lnTo>
                <a:cubicBezTo>
                  <a:pt x="1290191" y="1263104"/>
                  <a:pt x="1291084" y="1262658"/>
                  <a:pt x="1292870" y="1262658"/>
                </a:cubicBezTo>
                <a:lnTo>
                  <a:pt x="1292870" y="1231516"/>
                </a:lnTo>
                <a:cubicBezTo>
                  <a:pt x="1292870" y="1230399"/>
                  <a:pt x="1293539" y="1229841"/>
                  <a:pt x="1294879" y="1229841"/>
                </a:cubicBezTo>
                <a:lnTo>
                  <a:pt x="1294879" y="1199034"/>
                </a:lnTo>
                <a:cubicBezTo>
                  <a:pt x="1294879" y="1197918"/>
                  <a:pt x="1295549" y="1197360"/>
                  <a:pt x="1296888" y="1197360"/>
                </a:cubicBezTo>
                <a:lnTo>
                  <a:pt x="1296888" y="1191667"/>
                </a:lnTo>
                <a:cubicBezTo>
                  <a:pt x="1295549" y="1191667"/>
                  <a:pt x="1294879" y="1191109"/>
                  <a:pt x="1294879" y="1189993"/>
                </a:cubicBezTo>
                <a:lnTo>
                  <a:pt x="1294879" y="1151818"/>
                </a:lnTo>
                <a:cubicBezTo>
                  <a:pt x="1294879" y="1150702"/>
                  <a:pt x="1295549" y="1150144"/>
                  <a:pt x="1296888" y="1150144"/>
                </a:cubicBezTo>
                <a:lnTo>
                  <a:pt x="1296888" y="1141103"/>
                </a:lnTo>
                <a:cubicBezTo>
                  <a:pt x="1295549" y="1141103"/>
                  <a:pt x="1294879" y="1140544"/>
                  <a:pt x="1294879" y="1139428"/>
                </a:cubicBezTo>
                <a:lnTo>
                  <a:pt x="1294879" y="1131392"/>
                </a:lnTo>
                <a:cubicBezTo>
                  <a:pt x="1294879" y="1130275"/>
                  <a:pt x="1295549" y="1129717"/>
                  <a:pt x="1296888" y="1129717"/>
                </a:cubicBezTo>
                <a:lnTo>
                  <a:pt x="1296888" y="1120676"/>
                </a:lnTo>
                <a:cubicBezTo>
                  <a:pt x="1295549" y="1120676"/>
                  <a:pt x="1294879" y="1120118"/>
                  <a:pt x="1294879" y="1119002"/>
                </a:cubicBezTo>
                <a:lnTo>
                  <a:pt x="1294879" y="1110295"/>
                </a:lnTo>
                <a:cubicBezTo>
                  <a:pt x="1294879" y="1109179"/>
                  <a:pt x="1295549" y="1108621"/>
                  <a:pt x="1296888" y="1108621"/>
                </a:cubicBezTo>
                <a:lnTo>
                  <a:pt x="1296888" y="1100249"/>
                </a:lnTo>
                <a:cubicBezTo>
                  <a:pt x="1295549" y="1100249"/>
                  <a:pt x="1294879" y="1099803"/>
                  <a:pt x="1294879" y="1098910"/>
                </a:cubicBezTo>
                <a:cubicBezTo>
                  <a:pt x="1294879" y="1097794"/>
                  <a:pt x="1295549" y="1097235"/>
                  <a:pt x="1296888" y="1097235"/>
                </a:cubicBezTo>
                <a:lnTo>
                  <a:pt x="1296888" y="1064419"/>
                </a:lnTo>
                <a:cubicBezTo>
                  <a:pt x="1295549" y="1064419"/>
                  <a:pt x="1294879" y="1063861"/>
                  <a:pt x="1294879" y="1062745"/>
                </a:cubicBezTo>
                <a:cubicBezTo>
                  <a:pt x="1296442" y="1060066"/>
                  <a:pt x="1297781" y="1058726"/>
                  <a:pt x="1298897" y="1058726"/>
                </a:cubicBezTo>
                <a:lnTo>
                  <a:pt x="1298897" y="1053034"/>
                </a:lnTo>
                <a:cubicBezTo>
                  <a:pt x="1297558" y="1053034"/>
                  <a:pt x="1296888" y="1052475"/>
                  <a:pt x="1296888" y="1051359"/>
                </a:cubicBezTo>
                <a:lnTo>
                  <a:pt x="1296888" y="1045667"/>
                </a:lnTo>
                <a:cubicBezTo>
                  <a:pt x="1296888" y="1044774"/>
                  <a:pt x="1297558" y="1044327"/>
                  <a:pt x="1298897" y="1044327"/>
                </a:cubicBezTo>
                <a:lnTo>
                  <a:pt x="1298897" y="1037630"/>
                </a:lnTo>
                <a:lnTo>
                  <a:pt x="1296888" y="1037630"/>
                </a:lnTo>
                <a:cubicBezTo>
                  <a:pt x="1296888" y="1039862"/>
                  <a:pt x="1296442" y="1040978"/>
                  <a:pt x="1295549" y="1040978"/>
                </a:cubicBezTo>
                <a:lnTo>
                  <a:pt x="1292870" y="1040978"/>
                </a:lnTo>
                <a:lnTo>
                  <a:pt x="1292870" y="1037630"/>
                </a:lnTo>
                <a:lnTo>
                  <a:pt x="1290191" y="1037630"/>
                </a:lnTo>
                <a:lnTo>
                  <a:pt x="1290191" y="1040978"/>
                </a:lnTo>
                <a:lnTo>
                  <a:pt x="1292870" y="1040978"/>
                </a:lnTo>
                <a:lnTo>
                  <a:pt x="1292870" y="1042653"/>
                </a:lnTo>
                <a:cubicBezTo>
                  <a:pt x="1292870" y="1043769"/>
                  <a:pt x="1291977" y="1044327"/>
                  <a:pt x="1290191" y="1044327"/>
                </a:cubicBezTo>
                <a:lnTo>
                  <a:pt x="1290191" y="1076809"/>
                </a:lnTo>
                <a:cubicBezTo>
                  <a:pt x="1291977" y="1076809"/>
                  <a:pt x="1292870" y="1077367"/>
                  <a:pt x="1292870" y="1078483"/>
                </a:cubicBezTo>
                <a:lnTo>
                  <a:pt x="1292870" y="1089868"/>
                </a:lnTo>
                <a:cubicBezTo>
                  <a:pt x="1292870" y="1090985"/>
                  <a:pt x="1291977" y="1091543"/>
                  <a:pt x="1290191" y="1091543"/>
                </a:cubicBezTo>
                <a:lnTo>
                  <a:pt x="1290191" y="1113309"/>
                </a:lnTo>
                <a:cubicBezTo>
                  <a:pt x="1290191" y="1114425"/>
                  <a:pt x="1289521" y="1114983"/>
                  <a:pt x="1288182" y="1114983"/>
                </a:cubicBezTo>
                <a:lnTo>
                  <a:pt x="1288182" y="1128043"/>
                </a:lnTo>
                <a:cubicBezTo>
                  <a:pt x="1288182" y="1129159"/>
                  <a:pt x="1287512" y="1129717"/>
                  <a:pt x="1286172" y="1129717"/>
                </a:cubicBezTo>
                <a:lnTo>
                  <a:pt x="1286172" y="1135410"/>
                </a:lnTo>
                <a:cubicBezTo>
                  <a:pt x="1287512" y="1135410"/>
                  <a:pt x="1288182" y="1135968"/>
                  <a:pt x="1288182" y="1137084"/>
                </a:cubicBezTo>
                <a:lnTo>
                  <a:pt x="1288182" y="1150144"/>
                </a:lnTo>
                <a:cubicBezTo>
                  <a:pt x="1289521" y="1150144"/>
                  <a:pt x="1290191" y="1150702"/>
                  <a:pt x="1290191" y="1151818"/>
                </a:cubicBezTo>
                <a:lnTo>
                  <a:pt x="1290191" y="1154162"/>
                </a:lnTo>
                <a:cubicBezTo>
                  <a:pt x="1290191" y="1155278"/>
                  <a:pt x="1289521" y="1155837"/>
                  <a:pt x="1288182" y="1155837"/>
                </a:cubicBezTo>
                <a:lnTo>
                  <a:pt x="1288182" y="1164878"/>
                </a:lnTo>
                <a:cubicBezTo>
                  <a:pt x="1289521" y="1164878"/>
                  <a:pt x="1290191" y="1165324"/>
                  <a:pt x="1290191" y="1166217"/>
                </a:cubicBezTo>
                <a:lnTo>
                  <a:pt x="1290191" y="1175259"/>
                </a:lnTo>
                <a:cubicBezTo>
                  <a:pt x="1290191" y="1176375"/>
                  <a:pt x="1289521" y="1176933"/>
                  <a:pt x="1288182" y="1176933"/>
                </a:cubicBezTo>
                <a:lnTo>
                  <a:pt x="1288182" y="1210419"/>
                </a:lnTo>
                <a:cubicBezTo>
                  <a:pt x="1288182" y="1211535"/>
                  <a:pt x="1287512" y="1212094"/>
                  <a:pt x="1286172" y="1212094"/>
                </a:cubicBezTo>
                <a:lnTo>
                  <a:pt x="1286172" y="1229841"/>
                </a:lnTo>
                <a:cubicBezTo>
                  <a:pt x="1287512" y="1229841"/>
                  <a:pt x="1288182" y="1230399"/>
                  <a:pt x="1288182" y="1231516"/>
                </a:cubicBezTo>
                <a:lnTo>
                  <a:pt x="1288182" y="1237208"/>
                </a:lnTo>
                <a:cubicBezTo>
                  <a:pt x="1288182" y="1238325"/>
                  <a:pt x="1287512" y="1238883"/>
                  <a:pt x="1286172" y="1238883"/>
                </a:cubicBezTo>
                <a:lnTo>
                  <a:pt x="1286172" y="1246250"/>
                </a:lnTo>
                <a:cubicBezTo>
                  <a:pt x="1286172" y="1247366"/>
                  <a:pt x="1285503" y="1247924"/>
                  <a:pt x="1284163" y="1247924"/>
                </a:cubicBezTo>
                <a:lnTo>
                  <a:pt x="1284163" y="1253617"/>
                </a:lnTo>
                <a:cubicBezTo>
                  <a:pt x="1285503" y="1253617"/>
                  <a:pt x="1286172" y="1254175"/>
                  <a:pt x="1286172" y="1255291"/>
                </a:cubicBezTo>
                <a:lnTo>
                  <a:pt x="1286172" y="1274043"/>
                </a:lnTo>
                <a:cubicBezTo>
                  <a:pt x="1287512" y="1274043"/>
                  <a:pt x="1288182" y="1274490"/>
                  <a:pt x="1288182" y="1275383"/>
                </a:cubicBezTo>
                <a:lnTo>
                  <a:pt x="1288182" y="1281075"/>
                </a:lnTo>
                <a:lnTo>
                  <a:pt x="1287512" y="1281075"/>
                </a:lnTo>
                <a:cubicBezTo>
                  <a:pt x="1284387" y="1275718"/>
                  <a:pt x="1261616" y="1229060"/>
                  <a:pt x="1219200" y="1141103"/>
                </a:cubicBezTo>
                <a:lnTo>
                  <a:pt x="1272778" y="953579"/>
                </a:lnTo>
                <a:cubicBezTo>
                  <a:pt x="1274564" y="952686"/>
                  <a:pt x="1281708" y="946547"/>
                  <a:pt x="1294209" y="935162"/>
                </a:cubicBezTo>
                <a:lnTo>
                  <a:pt x="1294879" y="935162"/>
                </a:lnTo>
                <a:lnTo>
                  <a:pt x="1294879" y="946547"/>
                </a:lnTo>
                <a:lnTo>
                  <a:pt x="1296888" y="946547"/>
                </a:lnTo>
                <a:lnTo>
                  <a:pt x="1296888" y="932483"/>
                </a:lnTo>
                <a:cubicBezTo>
                  <a:pt x="1296888" y="932036"/>
                  <a:pt x="1327026" y="904354"/>
                  <a:pt x="1387301" y="849437"/>
                </a:cubicBezTo>
                <a:cubicBezTo>
                  <a:pt x="1388194" y="849660"/>
                  <a:pt x="1388641" y="850218"/>
                  <a:pt x="1388641" y="851111"/>
                </a:cubicBezTo>
                <a:lnTo>
                  <a:pt x="1388641" y="853455"/>
                </a:lnTo>
                <a:cubicBezTo>
                  <a:pt x="1388641" y="854571"/>
                  <a:pt x="1387971" y="855129"/>
                  <a:pt x="1386631" y="855129"/>
                </a:cubicBezTo>
                <a:lnTo>
                  <a:pt x="1386631" y="858478"/>
                </a:lnTo>
                <a:lnTo>
                  <a:pt x="1390650" y="858478"/>
                </a:lnTo>
                <a:cubicBezTo>
                  <a:pt x="1390650" y="856246"/>
                  <a:pt x="1391320" y="855129"/>
                  <a:pt x="1392659" y="855129"/>
                </a:cubicBezTo>
                <a:lnTo>
                  <a:pt x="1392659" y="846088"/>
                </a:lnTo>
                <a:cubicBezTo>
                  <a:pt x="1392882" y="844972"/>
                  <a:pt x="1393329" y="844414"/>
                  <a:pt x="1393998" y="844414"/>
                </a:cubicBezTo>
                <a:close/>
                <a:moveTo>
                  <a:pt x="651123" y="842070"/>
                </a:moveTo>
                <a:cubicBezTo>
                  <a:pt x="705817" y="850553"/>
                  <a:pt x="733723" y="855018"/>
                  <a:pt x="734839" y="855464"/>
                </a:cubicBezTo>
                <a:lnTo>
                  <a:pt x="735508" y="856469"/>
                </a:lnTo>
                <a:cubicBezTo>
                  <a:pt x="731490" y="881918"/>
                  <a:pt x="729034" y="895090"/>
                  <a:pt x="728141" y="895983"/>
                </a:cubicBezTo>
                <a:lnTo>
                  <a:pt x="719435" y="902680"/>
                </a:lnTo>
                <a:cubicBezTo>
                  <a:pt x="711175" y="902680"/>
                  <a:pt x="702245" y="903126"/>
                  <a:pt x="692646" y="904019"/>
                </a:cubicBezTo>
                <a:lnTo>
                  <a:pt x="691976" y="902680"/>
                </a:lnTo>
                <a:cubicBezTo>
                  <a:pt x="691976" y="901787"/>
                  <a:pt x="692646" y="901340"/>
                  <a:pt x="693985" y="901340"/>
                </a:cubicBezTo>
                <a:lnTo>
                  <a:pt x="693985" y="898996"/>
                </a:lnTo>
                <a:lnTo>
                  <a:pt x="690637" y="898996"/>
                </a:lnTo>
                <a:cubicBezTo>
                  <a:pt x="689744" y="898996"/>
                  <a:pt x="689297" y="898550"/>
                  <a:pt x="689297" y="897657"/>
                </a:cubicBezTo>
                <a:cubicBezTo>
                  <a:pt x="690190" y="897210"/>
                  <a:pt x="691083" y="896987"/>
                  <a:pt x="691976" y="896987"/>
                </a:cubicBezTo>
                <a:lnTo>
                  <a:pt x="691976" y="894643"/>
                </a:lnTo>
                <a:cubicBezTo>
                  <a:pt x="690190" y="894643"/>
                  <a:pt x="689297" y="894197"/>
                  <a:pt x="689297" y="893304"/>
                </a:cubicBezTo>
                <a:lnTo>
                  <a:pt x="689297" y="888950"/>
                </a:lnTo>
                <a:cubicBezTo>
                  <a:pt x="689297" y="888058"/>
                  <a:pt x="690190" y="887611"/>
                  <a:pt x="691976" y="887611"/>
                </a:cubicBezTo>
                <a:lnTo>
                  <a:pt x="691976" y="885937"/>
                </a:lnTo>
                <a:cubicBezTo>
                  <a:pt x="690190" y="885937"/>
                  <a:pt x="689297" y="885490"/>
                  <a:pt x="689297" y="884597"/>
                </a:cubicBezTo>
                <a:cubicBezTo>
                  <a:pt x="689297" y="883704"/>
                  <a:pt x="690190" y="883258"/>
                  <a:pt x="691976" y="883258"/>
                </a:cubicBezTo>
                <a:lnTo>
                  <a:pt x="691976" y="878905"/>
                </a:lnTo>
                <a:cubicBezTo>
                  <a:pt x="690190" y="878905"/>
                  <a:pt x="689297" y="878570"/>
                  <a:pt x="689297" y="877900"/>
                </a:cubicBezTo>
                <a:cubicBezTo>
                  <a:pt x="689297" y="877007"/>
                  <a:pt x="690190" y="876561"/>
                  <a:pt x="691976" y="876561"/>
                </a:cubicBezTo>
                <a:lnTo>
                  <a:pt x="691976" y="872207"/>
                </a:lnTo>
                <a:lnTo>
                  <a:pt x="686618" y="872207"/>
                </a:lnTo>
                <a:lnTo>
                  <a:pt x="686618" y="875221"/>
                </a:lnTo>
                <a:cubicBezTo>
                  <a:pt x="686618" y="876114"/>
                  <a:pt x="685949" y="876561"/>
                  <a:pt x="684609" y="876561"/>
                </a:cubicBezTo>
                <a:lnTo>
                  <a:pt x="684609" y="891964"/>
                </a:lnTo>
                <a:cubicBezTo>
                  <a:pt x="685949" y="891964"/>
                  <a:pt x="686618" y="892411"/>
                  <a:pt x="686618" y="893304"/>
                </a:cubicBezTo>
                <a:lnTo>
                  <a:pt x="686618" y="900336"/>
                </a:lnTo>
                <a:lnTo>
                  <a:pt x="683270" y="904019"/>
                </a:lnTo>
                <a:lnTo>
                  <a:pt x="679921" y="904689"/>
                </a:lnTo>
                <a:lnTo>
                  <a:pt x="679921" y="905024"/>
                </a:lnTo>
                <a:cubicBezTo>
                  <a:pt x="683047" y="908596"/>
                  <a:pt x="684609" y="910940"/>
                  <a:pt x="684609" y="912056"/>
                </a:cubicBezTo>
                <a:cubicBezTo>
                  <a:pt x="683940" y="912503"/>
                  <a:pt x="683047" y="912726"/>
                  <a:pt x="681930" y="912726"/>
                </a:cubicBezTo>
                <a:lnTo>
                  <a:pt x="681930" y="917079"/>
                </a:lnTo>
                <a:lnTo>
                  <a:pt x="685279" y="917079"/>
                </a:lnTo>
                <a:cubicBezTo>
                  <a:pt x="686172" y="917079"/>
                  <a:pt x="686618" y="917525"/>
                  <a:pt x="686618" y="918418"/>
                </a:cubicBezTo>
                <a:lnTo>
                  <a:pt x="686618" y="920763"/>
                </a:lnTo>
                <a:cubicBezTo>
                  <a:pt x="686618" y="921655"/>
                  <a:pt x="685949" y="922102"/>
                  <a:pt x="684609" y="922102"/>
                </a:cubicBezTo>
                <a:lnTo>
                  <a:pt x="684609" y="931813"/>
                </a:lnTo>
                <a:cubicBezTo>
                  <a:pt x="684609" y="932706"/>
                  <a:pt x="683716" y="933152"/>
                  <a:pt x="681930" y="933152"/>
                </a:cubicBezTo>
                <a:lnTo>
                  <a:pt x="681930" y="937506"/>
                </a:lnTo>
                <a:cubicBezTo>
                  <a:pt x="683493" y="937506"/>
                  <a:pt x="685056" y="938622"/>
                  <a:pt x="686618" y="940854"/>
                </a:cubicBezTo>
                <a:cubicBezTo>
                  <a:pt x="686618" y="941524"/>
                  <a:pt x="685949" y="941859"/>
                  <a:pt x="684609" y="941859"/>
                </a:cubicBezTo>
                <a:lnTo>
                  <a:pt x="684609" y="945208"/>
                </a:lnTo>
                <a:cubicBezTo>
                  <a:pt x="684609" y="945877"/>
                  <a:pt x="683716" y="946212"/>
                  <a:pt x="681930" y="946212"/>
                </a:cubicBezTo>
                <a:lnTo>
                  <a:pt x="681930" y="951905"/>
                </a:lnTo>
                <a:cubicBezTo>
                  <a:pt x="681930" y="952798"/>
                  <a:pt x="681484" y="953244"/>
                  <a:pt x="680591" y="953244"/>
                </a:cubicBezTo>
                <a:lnTo>
                  <a:pt x="677242" y="953244"/>
                </a:lnTo>
                <a:lnTo>
                  <a:pt x="677242" y="959942"/>
                </a:lnTo>
                <a:lnTo>
                  <a:pt x="680591" y="959942"/>
                </a:lnTo>
                <a:cubicBezTo>
                  <a:pt x="681484" y="960165"/>
                  <a:pt x="681930" y="960611"/>
                  <a:pt x="681930" y="961281"/>
                </a:cubicBezTo>
                <a:lnTo>
                  <a:pt x="681930" y="972331"/>
                </a:lnTo>
                <a:cubicBezTo>
                  <a:pt x="681930" y="973224"/>
                  <a:pt x="681261" y="973671"/>
                  <a:pt x="679921" y="973671"/>
                </a:cubicBezTo>
                <a:lnTo>
                  <a:pt x="679921" y="980703"/>
                </a:lnTo>
                <a:cubicBezTo>
                  <a:pt x="681261" y="980703"/>
                  <a:pt x="681930" y="981038"/>
                  <a:pt x="681930" y="981708"/>
                </a:cubicBezTo>
                <a:lnTo>
                  <a:pt x="681930" y="988070"/>
                </a:lnTo>
                <a:cubicBezTo>
                  <a:pt x="681930" y="988963"/>
                  <a:pt x="681261" y="989409"/>
                  <a:pt x="679921" y="989409"/>
                </a:cubicBezTo>
                <a:lnTo>
                  <a:pt x="679921" y="1003139"/>
                </a:lnTo>
                <a:cubicBezTo>
                  <a:pt x="681261" y="1003139"/>
                  <a:pt x="681930" y="1003474"/>
                  <a:pt x="681930" y="1004143"/>
                </a:cubicBezTo>
                <a:lnTo>
                  <a:pt x="681930" y="1008497"/>
                </a:lnTo>
                <a:cubicBezTo>
                  <a:pt x="681930" y="1009390"/>
                  <a:pt x="681261" y="1009836"/>
                  <a:pt x="679921" y="1009836"/>
                </a:cubicBezTo>
                <a:lnTo>
                  <a:pt x="679921" y="1012850"/>
                </a:lnTo>
                <a:cubicBezTo>
                  <a:pt x="679921" y="1013743"/>
                  <a:pt x="679028" y="1014189"/>
                  <a:pt x="677242" y="1014189"/>
                </a:cubicBezTo>
                <a:lnTo>
                  <a:pt x="677242" y="1018543"/>
                </a:lnTo>
                <a:lnTo>
                  <a:pt x="679921" y="1018543"/>
                </a:lnTo>
                <a:cubicBezTo>
                  <a:pt x="679921" y="1017426"/>
                  <a:pt x="680368" y="1016868"/>
                  <a:pt x="681261" y="1016868"/>
                </a:cubicBezTo>
                <a:lnTo>
                  <a:pt x="681930" y="1017873"/>
                </a:lnTo>
                <a:lnTo>
                  <a:pt x="681930" y="1019882"/>
                </a:lnTo>
                <a:cubicBezTo>
                  <a:pt x="681930" y="1020775"/>
                  <a:pt x="681261" y="1021221"/>
                  <a:pt x="679921" y="1021221"/>
                </a:cubicBezTo>
                <a:lnTo>
                  <a:pt x="679921" y="1024235"/>
                </a:lnTo>
                <a:cubicBezTo>
                  <a:pt x="679921" y="1025128"/>
                  <a:pt x="679028" y="1025575"/>
                  <a:pt x="677242" y="1025575"/>
                </a:cubicBezTo>
                <a:lnTo>
                  <a:pt x="677242" y="1034951"/>
                </a:lnTo>
                <a:cubicBezTo>
                  <a:pt x="679028" y="1034951"/>
                  <a:pt x="679921" y="1035286"/>
                  <a:pt x="679921" y="1035955"/>
                </a:cubicBezTo>
                <a:lnTo>
                  <a:pt x="679921" y="1042318"/>
                </a:lnTo>
                <a:cubicBezTo>
                  <a:pt x="679921" y="1043211"/>
                  <a:pt x="679028" y="1043657"/>
                  <a:pt x="677242" y="1043657"/>
                </a:cubicBezTo>
                <a:lnTo>
                  <a:pt x="677242" y="1049015"/>
                </a:lnTo>
                <a:cubicBezTo>
                  <a:pt x="675456" y="1050131"/>
                  <a:pt x="674563" y="1051471"/>
                  <a:pt x="674563" y="1053034"/>
                </a:cubicBezTo>
                <a:cubicBezTo>
                  <a:pt x="668759" y="1043434"/>
                  <a:pt x="643309" y="992870"/>
                  <a:pt x="598215" y="901340"/>
                </a:cubicBezTo>
                <a:lnTo>
                  <a:pt x="552673" y="901340"/>
                </a:lnTo>
                <a:cubicBezTo>
                  <a:pt x="548878" y="901340"/>
                  <a:pt x="542850" y="901117"/>
                  <a:pt x="534590" y="900671"/>
                </a:cubicBezTo>
                <a:lnTo>
                  <a:pt x="523875" y="890960"/>
                </a:lnTo>
                <a:lnTo>
                  <a:pt x="525884" y="846088"/>
                </a:lnTo>
                <a:lnTo>
                  <a:pt x="527224" y="845418"/>
                </a:lnTo>
                <a:cubicBezTo>
                  <a:pt x="559370" y="847204"/>
                  <a:pt x="575444" y="848655"/>
                  <a:pt x="575444" y="849771"/>
                </a:cubicBezTo>
                <a:lnTo>
                  <a:pt x="575444" y="854125"/>
                </a:lnTo>
                <a:cubicBezTo>
                  <a:pt x="577230" y="854125"/>
                  <a:pt x="578123" y="854571"/>
                  <a:pt x="578123" y="855464"/>
                </a:cubicBezTo>
                <a:lnTo>
                  <a:pt x="578123" y="864171"/>
                </a:lnTo>
                <a:cubicBezTo>
                  <a:pt x="578123" y="864840"/>
                  <a:pt x="577230" y="865175"/>
                  <a:pt x="575444" y="865175"/>
                </a:cubicBezTo>
                <a:lnTo>
                  <a:pt x="575444" y="868524"/>
                </a:lnTo>
                <a:cubicBezTo>
                  <a:pt x="575444" y="869194"/>
                  <a:pt x="574551" y="869528"/>
                  <a:pt x="572765" y="869528"/>
                </a:cubicBezTo>
                <a:lnTo>
                  <a:pt x="572765" y="872207"/>
                </a:lnTo>
                <a:cubicBezTo>
                  <a:pt x="574104" y="872207"/>
                  <a:pt x="575890" y="873212"/>
                  <a:pt x="578123" y="875221"/>
                </a:cubicBezTo>
                <a:lnTo>
                  <a:pt x="578123" y="880914"/>
                </a:lnTo>
                <a:lnTo>
                  <a:pt x="582811" y="880914"/>
                </a:lnTo>
                <a:lnTo>
                  <a:pt x="582811" y="877900"/>
                </a:lnTo>
                <a:cubicBezTo>
                  <a:pt x="582811" y="877007"/>
                  <a:pt x="583481" y="876561"/>
                  <a:pt x="584820" y="876561"/>
                </a:cubicBezTo>
                <a:lnTo>
                  <a:pt x="584820" y="865175"/>
                </a:lnTo>
                <a:cubicBezTo>
                  <a:pt x="583481" y="865175"/>
                  <a:pt x="582811" y="864840"/>
                  <a:pt x="582811" y="864171"/>
                </a:cubicBezTo>
                <a:lnTo>
                  <a:pt x="582811" y="859817"/>
                </a:lnTo>
                <a:cubicBezTo>
                  <a:pt x="582811" y="858924"/>
                  <a:pt x="583481" y="858478"/>
                  <a:pt x="584820" y="858478"/>
                </a:cubicBezTo>
                <a:lnTo>
                  <a:pt x="584820" y="851446"/>
                </a:lnTo>
                <a:cubicBezTo>
                  <a:pt x="583481" y="851446"/>
                  <a:pt x="582811" y="851111"/>
                  <a:pt x="582811" y="850441"/>
                </a:cubicBezTo>
                <a:cubicBezTo>
                  <a:pt x="584150" y="849995"/>
                  <a:pt x="584820" y="849548"/>
                  <a:pt x="584820" y="849102"/>
                </a:cubicBezTo>
                <a:cubicBezTo>
                  <a:pt x="594196" y="849995"/>
                  <a:pt x="614958" y="851446"/>
                  <a:pt x="647105" y="853455"/>
                </a:cubicBezTo>
                <a:cubicBezTo>
                  <a:pt x="648667" y="845865"/>
                  <a:pt x="650007" y="842070"/>
                  <a:pt x="651123" y="842070"/>
                </a:cubicBezTo>
                <a:close/>
                <a:moveTo>
                  <a:pt x="150019" y="565584"/>
                </a:moveTo>
                <a:lnTo>
                  <a:pt x="151358" y="565584"/>
                </a:lnTo>
                <a:lnTo>
                  <a:pt x="151358" y="567928"/>
                </a:lnTo>
                <a:lnTo>
                  <a:pt x="150019" y="567928"/>
                </a:lnTo>
                <a:close/>
                <a:moveTo>
                  <a:pt x="145331" y="564914"/>
                </a:moveTo>
                <a:lnTo>
                  <a:pt x="147340" y="564914"/>
                </a:lnTo>
                <a:cubicBezTo>
                  <a:pt x="148233" y="565138"/>
                  <a:pt x="148679" y="565584"/>
                  <a:pt x="148679" y="566254"/>
                </a:cubicBezTo>
                <a:lnTo>
                  <a:pt x="148679" y="567928"/>
                </a:lnTo>
                <a:lnTo>
                  <a:pt x="145331" y="567928"/>
                </a:lnTo>
                <a:close/>
                <a:moveTo>
                  <a:pt x="2763812" y="562570"/>
                </a:moveTo>
                <a:lnTo>
                  <a:pt x="2765152" y="562570"/>
                </a:lnTo>
                <a:lnTo>
                  <a:pt x="2766491" y="563240"/>
                </a:lnTo>
                <a:cubicBezTo>
                  <a:pt x="2765375" y="570607"/>
                  <a:pt x="2764259" y="574291"/>
                  <a:pt x="2763143" y="574291"/>
                </a:cubicBezTo>
                <a:lnTo>
                  <a:pt x="2762473" y="574291"/>
                </a:lnTo>
                <a:cubicBezTo>
                  <a:pt x="2761580" y="574291"/>
                  <a:pt x="2761133" y="573956"/>
                  <a:pt x="2761133" y="573286"/>
                </a:cubicBezTo>
                <a:cubicBezTo>
                  <a:pt x="2761803" y="566142"/>
                  <a:pt x="2762696" y="562570"/>
                  <a:pt x="2763812" y="562570"/>
                </a:cubicBezTo>
                <a:close/>
                <a:moveTo>
                  <a:pt x="320799" y="560896"/>
                </a:moveTo>
                <a:lnTo>
                  <a:pt x="320799" y="563240"/>
                </a:lnTo>
                <a:lnTo>
                  <a:pt x="322808" y="563240"/>
                </a:lnTo>
                <a:lnTo>
                  <a:pt x="322808" y="560896"/>
                </a:lnTo>
                <a:close/>
                <a:moveTo>
                  <a:pt x="330845" y="559222"/>
                </a:moveTo>
                <a:lnTo>
                  <a:pt x="330845" y="563240"/>
                </a:lnTo>
                <a:lnTo>
                  <a:pt x="332184" y="563240"/>
                </a:lnTo>
                <a:lnTo>
                  <a:pt x="332184" y="559222"/>
                </a:lnTo>
                <a:close/>
                <a:moveTo>
                  <a:pt x="239092" y="559222"/>
                </a:moveTo>
                <a:lnTo>
                  <a:pt x="239092" y="560896"/>
                </a:lnTo>
                <a:lnTo>
                  <a:pt x="240432" y="560896"/>
                </a:lnTo>
                <a:lnTo>
                  <a:pt x="240432" y="559222"/>
                </a:lnTo>
                <a:close/>
                <a:moveTo>
                  <a:pt x="264542" y="556878"/>
                </a:moveTo>
                <a:cubicBezTo>
                  <a:pt x="264542" y="558440"/>
                  <a:pt x="264095" y="559222"/>
                  <a:pt x="263202" y="559222"/>
                </a:cubicBezTo>
                <a:lnTo>
                  <a:pt x="263202" y="563240"/>
                </a:lnTo>
                <a:lnTo>
                  <a:pt x="264542" y="563240"/>
                </a:lnTo>
                <a:lnTo>
                  <a:pt x="264542" y="559222"/>
                </a:lnTo>
                <a:lnTo>
                  <a:pt x="265881" y="559222"/>
                </a:lnTo>
                <a:lnTo>
                  <a:pt x="265881" y="556878"/>
                </a:lnTo>
                <a:close/>
                <a:moveTo>
                  <a:pt x="156716" y="555203"/>
                </a:moveTo>
                <a:lnTo>
                  <a:pt x="158055" y="555203"/>
                </a:lnTo>
                <a:lnTo>
                  <a:pt x="158055" y="556878"/>
                </a:lnTo>
                <a:cubicBezTo>
                  <a:pt x="157162" y="556878"/>
                  <a:pt x="156716" y="556431"/>
                  <a:pt x="156716" y="555538"/>
                </a:cubicBezTo>
                <a:close/>
                <a:moveTo>
                  <a:pt x="326157" y="554534"/>
                </a:moveTo>
                <a:lnTo>
                  <a:pt x="326157" y="560896"/>
                </a:lnTo>
                <a:lnTo>
                  <a:pt x="324148" y="560896"/>
                </a:lnTo>
                <a:lnTo>
                  <a:pt x="324148" y="563240"/>
                </a:lnTo>
                <a:lnTo>
                  <a:pt x="326157" y="563240"/>
                </a:lnTo>
                <a:cubicBezTo>
                  <a:pt x="326157" y="561677"/>
                  <a:pt x="326603" y="560896"/>
                  <a:pt x="327496" y="560896"/>
                </a:cubicBezTo>
                <a:lnTo>
                  <a:pt x="327496" y="557882"/>
                </a:lnTo>
                <a:cubicBezTo>
                  <a:pt x="327496" y="557213"/>
                  <a:pt x="328166" y="556878"/>
                  <a:pt x="329505" y="556878"/>
                </a:cubicBezTo>
                <a:lnTo>
                  <a:pt x="329505" y="554534"/>
                </a:lnTo>
                <a:close/>
                <a:moveTo>
                  <a:pt x="112514" y="554534"/>
                </a:moveTo>
                <a:cubicBezTo>
                  <a:pt x="112514" y="555427"/>
                  <a:pt x="112067" y="556431"/>
                  <a:pt x="111174" y="557547"/>
                </a:cubicBezTo>
                <a:lnTo>
                  <a:pt x="111174" y="560226"/>
                </a:lnTo>
                <a:cubicBezTo>
                  <a:pt x="112067" y="561343"/>
                  <a:pt x="112514" y="562347"/>
                  <a:pt x="112514" y="563240"/>
                </a:cubicBezTo>
                <a:lnTo>
                  <a:pt x="115863" y="563240"/>
                </a:lnTo>
                <a:cubicBezTo>
                  <a:pt x="115863" y="561677"/>
                  <a:pt x="116532" y="560896"/>
                  <a:pt x="117872" y="560896"/>
                </a:cubicBezTo>
                <a:lnTo>
                  <a:pt x="117872" y="554534"/>
                </a:lnTo>
                <a:close/>
                <a:moveTo>
                  <a:pt x="2675408" y="551855"/>
                </a:moveTo>
                <a:lnTo>
                  <a:pt x="2675408" y="552190"/>
                </a:lnTo>
                <a:lnTo>
                  <a:pt x="2680097" y="552190"/>
                </a:lnTo>
                <a:lnTo>
                  <a:pt x="2680097" y="551855"/>
                </a:lnTo>
                <a:close/>
                <a:moveTo>
                  <a:pt x="2645940" y="551855"/>
                </a:moveTo>
                <a:cubicBezTo>
                  <a:pt x="2646833" y="553641"/>
                  <a:pt x="2647503" y="554534"/>
                  <a:pt x="2647950" y="554534"/>
                </a:cubicBezTo>
                <a:cubicBezTo>
                  <a:pt x="2651298" y="552971"/>
                  <a:pt x="2653531" y="552190"/>
                  <a:pt x="2654647" y="552190"/>
                </a:cubicBezTo>
                <a:lnTo>
                  <a:pt x="2654647" y="551855"/>
                </a:lnTo>
                <a:close/>
                <a:moveTo>
                  <a:pt x="130597" y="550515"/>
                </a:moveTo>
                <a:lnTo>
                  <a:pt x="130597" y="552859"/>
                </a:lnTo>
                <a:lnTo>
                  <a:pt x="131936" y="552859"/>
                </a:lnTo>
                <a:lnTo>
                  <a:pt x="131936" y="550515"/>
                </a:lnTo>
                <a:close/>
                <a:moveTo>
                  <a:pt x="960834" y="548841"/>
                </a:moveTo>
                <a:lnTo>
                  <a:pt x="960834" y="551520"/>
                </a:lnTo>
                <a:lnTo>
                  <a:pt x="962174" y="551520"/>
                </a:lnTo>
                <a:lnTo>
                  <a:pt x="962174" y="548841"/>
                </a:lnTo>
                <a:close/>
                <a:moveTo>
                  <a:pt x="267890" y="548506"/>
                </a:moveTo>
                <a:lnTo>
                  <a:pt x="269230" y="548506"/>
                </a:lnTo>
                <a:lnTo>
                  <a:pt x="269230" y="549176"/>
                </a:lnTo>
                <a:cubicBezTo>
                  <a:pt x="269230" y="550069"/>
                  <a:pt x="268783" y="550515"/>
                  <a:pt x="267890" y="550515"/>
                </a:cubicBezTo>
                <a:close/>
                <a:moveTo>
                  <a:pt x="182165" y="548171"/>
                </a:moveTo>
                <a:lnTo>
                  <a:pt x="182165" y="550515"/>
                </a:lnTo>
                <a:lnTo>
                  <a:pt x="184175" y="550515"/>
                </a:lnTo>
                <a:lnTo>
                  <a:pt x="184175" y="548171"/>
                </a:lnTo>
                <a:close/>
                <a:moveTo>
                  <a:pt x="824880" y="546497"/>
                </a:moveTo>
                <a:lnTo>
                  <a:pt x="824880" y="550850"/>
                </a:lnTo>
                <a:lnTo>
                  <a:pt x="823540" y="550850"/>
                </a:lnTo>
                <a:lnTo>
                  <a:pt x="823540" y="547836"/>
                </a:lnTo>
                <a:cubicBezTo>
                  <a:pt x="823764" y="546943"/>
                  <a:pt x="824210" y="546497"/>
                  <a:pt x="824880" y="546497"/>
                </a:cubicBezTo>
                <a:close/>
                <a:moveTo>
                  <a:pt x="243780" y="546497"/>
                </a:moveTo>
                <a:cubicBezTo>
                  <a:pt x="243780" y="547613"/>
                  <a:pt x="243334" y="548171"/>
                  <a:pt x="242441" y="548171"/>
                </a:cubicBezTo>
                <a:lnTo>
                  <a:pt x="237083" y="548171"/>
                </a:lnTo>
                <a:lnTo>
                  <a:pt x="237083" y="554534"/>
                </a:lnTo>
                <a:cubicBezTo>
                  <a:pt x="238423" y="554534"/>
                  <a:pt x="239092" y="555315"/>
                  <a:pt x="239092" y="556878"/>
                </a:cubicBezTo>
                <a:lnTo>
                  <a:pt x="240432" y="556878"/>
                </a:lnTo>
                <a:cubicBezTo>
                  <a:pt x="240432" y="555538"/>
                  <a:pt x="241771" y="553529"/>
                  <a:pt x="244450" y="550850"/>
                </a:cubicBezTo>
                <a:lnTo>
                  <a:pt x="245120" y="549846"/>
                </a:lnTo>
                <a:lnTo>
                  <a:pt x="245120" y="546497"/>
                </a:lnTo>
                <a:close/>
                <a:moveTo>
                  <a:pt x="2551509" y="545492"/>
                </a:moveTo>
                <a:cubicBezTo>
                  <a:pt x="2551509" y="547055"/>
                  <a:pt x="2551063" y="547836"/>
                  <a:pt x="2550170" y="547836"/>
                </a:cubicBezTo>
                <a:lnTo>
                  <a:pt x="2550170" y="549511"/>
                </a:lnTo>
                <a:lnTo>
                  <a:pt x="2551509" y="549511"/>
                </a:lnTo>
                <a:lnTo>
                  <a:pt x="2551509" y="547836"/>
                </a:lnTo>
                <a:lnTo>
                  <a:pt x="2553518" y="547836"/>
                </a:lnTo>
                <a:lnTo>
                  <a:pt x="2553518" y="553529"/>
                </a:lnTo>
                <a:lnTo>
                  <a:pt x="2554858" y="553529"/>
                </a:lnTo>
                <a:lnTo>
                  <a:pt x="2554858" y="550515"/>
                </a:lnTo>
                <a:cubicBezTo>
                  <a:pt x="2554858" y="549846"/>
                  <a:pt x="2555527" y="549511"/>
                  <a:pt x="2556867" y="549511"/>
                </a:cubicBezTo>
                <a:lnTo>
                  <a:pt x="2556867" y="547836"/>
                </a:lnTo>
                <a:cubicBezTo>
                  <a:pt x="2554634" y="547836"/>
                  <a:pt x="2553518" y="547390"/>
                  <a:pt x="2553518" y="546497"/>
                </a:cubicBezTo>
                <a:lnTo>
                  <a:pt x="2553518" y="545492"/>
                </a:lnTo>
                <a:close/>
                <a:moveTo>
                  <a:pt x="875109" y="544488"/>
                </a:moveTo>
                <a:lnTo>
                  <a:pt x="875109" y="551520"/>
                </a:lnTo>
                <a:lnTo>
                  <a:pt x="876449" y="551520"/>
                </a:lnTo>
                <a:lnTo>
                  <a:pt x="876449" y="547836"/>
                </a:lnTo>
                <a:cubicBezTo>
                  <a:pt x="876449" y="546943"/>
                  <a:pt x="877118" y="546497"/>
                  <a:pt x="878458" y="546497"/>
                </a:cubicBezTo>
                <a:lnTo>
                  <a:pt x="878458" y="544488"/>
                </a:lnTo>
                <a:close/>
                <a:moveTo>
                  <a:pt x="1982837" y="544153"/>
                </a:moveTo>
                <a:lnTo>
                  <a:pt x="1982837" y="546832"/>
                </a:lnTo>
                <a:lnTo>
                  <a:pt x="1985516" y="546832"/>
                </a:lnTo>
                <a:lnTo>
                  <a:pt x="1985516" y="544153"/>
                </a:lnTo>
                <a:close/>
                <a:moveTo>
                  <a:pt x="1545505" y="544153"/>
                </a:moveTo>
                <a:lnTo>
                  <a:pt x="1545505" y="546832"/>
                </a:lnTo>
                <a:lnTo>
                  <a:pt x="1548184" y="546832"/>
                </a:lnTo>
                <a:lnTo>
                  <a:pt x="1548184" y="544153"/>
                </a:lnTo>
                <a:close/>
                <a:moveTo>
                  <a:pt x="1432991" y="544153"/>
                </a:moveTo>
                <a:cubicBezTo>
                  <a:pt x="1432991" y="545939"/>
                  <a:pt x="1432322" y="546832"/>
                  <a:pt x="1430982" y="546832"/>
                </a:cubicBezTo>
                <a:lnTo>
                  <a:pt x="1430313" y="546832"/>
                </a:lnTo>
                <a:lnTo>
                  <a:pt x="1430313" y="548841"/>
                </a:lnTo>
                <a:lnTo>
                  <a:pt x="1432991" y="548841"/>
                </a:lnTo>
                <a:cubicBezTo>
                  <a:pt x="1432991" y="547502"/>
                  <a:pt x="1433884" y="546832"/>
                  <a:pt x="1435670" y="546832"/>
                </a:cubicBezTo>
                <a:lnTo>
                  <a:pt x="1435670" y="544153"/>
                </a:lnTo>
                <a:close/>
                <a:moveTo>
                  <a:pt x="251817" y="544153"/>
                </a:moveTo>
                <a:lnTo>
                  <a:pt x="251817" y="548171"/>
                </a:lnTo>
                <a:lnTo>
                  <a:pt x="253157" y="548171"/>
                </a:lnTo>
                <a:cubicBezTo>
                  <a:pt x="253157" y="547055"/>
                  <a:pt x="253826" y="546497"/>
                  <a:pt x="255166" y="546497"/>
                </a:cubicBezTo>
                <a:lnTo>
                  <a:pt x="255166" y="544153"/>
                </a:lnTo>
                <a:close/>
                <a:moveTo>
                  <a:pt x="2540124" y="543148"/>
                </a:moveTo>
                <a:lnTo>
                  <a:pt x="2540124" y="547836"/>
                </a:lnTo>
                <a:lnTo>
                  <a:pt x="2542133" y="547836"/>
                </a:lnTo>
                <a:lnTo>
                  <a:pt x="2542133" y="543148"/>
                </a:lnTo>
                <a:close/>
                <a:moveTo>
                  <a:pt x="1972121" y="542144"/>
                </a:moveTo>
                <a:lnTo>
                  <a:pt x="1972121" y="546832"/>
                </a:lnTo>
                <a:cubicBezTo>
                  <a:pt x="1973907" y="546832"/>
                  <a:pt x="1974800" y="547502"/>
                  <a:pt x="1974800" y="548841"/>
                </a:cubicBezTo>
                <a:lnTo>
                  <a:pt x="1977479" y="548841"/>
                </a:lnTo>
                <a:lnTo>
                  <a:pt x="1977479" y="546832"/>
                </a:lnTo>
                <a:lnTo>
                  <a:pt x="1974800" y="546832"/>
                </a:lnTo>
                <a:lnTo>
                  <a:pt x="1974800" y="542144"/>
                </a:lnTo>
                <a:close/>
                <a:moveTo>
                  <a:pt x="837605" y="542144"/>
                </a:moveTo>
                <a:lnTo>
                  <a:pt x="837605" y="548841"/>
                </a:lnTo>
                <a:lnTo>
                  <a:pt x="834926" y="548841"/>
                </a:lnTo>
                <a:lnTo>
                  <a:pt x="834926" y="551520"/>
                </a:lnTo>
                <a:lnTo>
                  <a:pt x="837605" y="551520"/>
                </a:lnTo>
                <a:cubicBezTo>
                  <a:pt x="837605" y="550404"/>
                  <a:pt x="838274" y="549176"/>
                  <a:pt x="839614" y="547836"/>
                </a:cubicBezTo>
                <a:lnTo>
                  <a:pt x="840953" y="545827"/>
                </a:lnTo>
                <a:lnTo>
                  <a:pt x="840953" y="542144"/>
                </a:lnTo>
                <a:close/>
                <a:moveTo>
                  <a:pt x="324148" y="542144"/>
                </a:moveTo>
                <a:lnTo>
                  <a:pt x="324148" y="546497"/>
                </a:lnTo>
                <a:lnTo>
                  <a:pt x="326157" y="546497"/>
                </a:lnTo>
                <a:lnTo>
                  <a:pt x="326157" y="542144"/>
                </a:lnTo>
                <a:close/>
                <a:moveTo>
                  <a:pt x="282624" y="542144"/>
                </a:moveTo>
                <a:lnTo>
                  <a:pt x="282624" y="547502"/>
                </a:lnTo>
                <a:cubicBezTo>
                  <a:pt x="283517" y="548395"/>
                  <a:pt x="283964" y="549399"/>
                  <a:pt x="283964" y="550515"/>
                </a:cubicBezTo>
                <a:lnTo>
                  <a:pt x="285303" y="550515"/>
                </a:lnTo>
                <a:lnTo>
                  <a:pt x="285303" y="542144"/>
                </a:lnTo>
                <a:close/>
                <a:moveTo>
                  <a:pt x="398487" y="539800"/>
                </a:moveTo>
                <a:lnTo>
                  <a:pt x="398487" y="546497"/>
                </a:lnTo>
                <a:lnTo>
                  <a:pt x="403175" y="546497"/>
                </a:lnTo>
                <a:lnTo>
                  <a:pt x="403175" y="544488"/>
                </a:lnTo>
                <a:lnTo>
                  <a:pt x="401836" y="542813"/>
                </a:lnTo>
                <a:lnTo>
                  <a:pt x="401836" y="539800"/>
                </a:lnTo>
                <a:close/>
                <a:moveTo>
                  <a:pt x="182165" y="539800"/>
                </a:moveTo>
                <a:lnTo>
                  <a:pt x="182165" y="542144"/>
                </a:lnTo>
                <a:lnTo>
                  <a:pt x="184175" y="542144"/>
                </a:lnTo>
                <a:lnTo>
                  <a:pt x="184175" y="539800"/>
                </a:lnTo>
                <a:close/>
                <a:moveTo>
                  <a:pt x="694283" y="537791"/>
                </a:moveTo>
                <a:lnTo>
                  <a:pt x="694283" y="540135"/>
                </a:lnTo>
                <a:lnTo>
                  <a:pt x="695623" y="540135"/>
                </a:lnTo>
                <a:lnTo>
                  <a:pt x="695623" y="537791"/>
                </a:lnTo>
                <a:close/>
                <a:moveTo>
                  <a:pt x="689595" y="537791"/>
                </a:moveTo>
                <a:lnTo>
                  <a:pt x="689595" y="540135"/>
                </a:lnTo>
                <a:lnTo>
                  <a:pt x="690934" y="540135"/>
                </a:lnTo>
                <a:lnTo>
                  <a:pt x="690934" y="537791"/>
                </a:lnTo>
                <a:close/>
                <a:moveTo>
                  <a:pt x="249808" y="537456"/>
                </a:moveTo>
                <a:lnTo>
                  <a:pt x="249808" y="539800"/>
                </a:lnTo>
                <a:lnTo>
                  <a:pt x="251817" y="539800"/>
                </a:lnTo>
                <a:lnTo>
                  <a:pt x="251817" y="537456"/>
                </a:lnTo>
                <a:close/>
                <a:moveTo>
                  <a:pt x="241771" y="537456"/>
                </a:moveTo>
                <a:lnTo>
                  <a:pt x="241771" y="539800"/>
                </a:lnTo>
                <a:lnTo>
                  <a:pt x="243780" y="539800"/>
                </a:lnTo>
                <a:lnTo>
                  <a:pt x="243780" y="537456"/>
                </a:lnTo>
                <a:close/>
                <a:moveTo>
                  <a:pt x="1974800" y="536786"/>
                </a:moveTo>
                <a:lnTo>
                  <a:pt x="1974800" y="539465"/>
                </a:lnTo>
                <a:lnTo>
                  <a:pt x="1977479" y="539465"/>
                </a:lnTo>
                <a:lnTo>
                  <a:pt x="1977479" y="536786"/>
                </a:lnTo>
                <a:close/>
                <a:moveTo>
                  <a:pt x="1071786" y="536451"/>
                </a:moveTo>
                <a:lnTo>
                  <a:pt x="1071786" y="539130"/>
                </a:lnTo>
                <a:lnTo>
                  <a:pt x="1073795" y="539130"/>
                </a:lnTo>
                <a:lnTo>
                  <a:pt x="1073795" y="536451"/>
                </a:lnTo>
                <a:close/>
                <a:moveTo>
                  <a:pt x="1004143" y="536451"/>
                </a:moveTo>
                <a:cubicBezTo>
                  <a:pt x="1004143" y="538237"/>
                  <a:pt x="1003697" y="539130"/>
                  <a:pt x="1002804" y="539130"/>
                </a:cubicBezTo>
                <a:lnTo>
                  <a:pt x="1002804" y="541139"/>
                </a:lnTo>
                <a:lnTo>
                  <a:pt x="1004143" y="541139"/>
                </a:lnTo>
                <a:cubicBezTo>
                  <a:pt x="1004143" y="539800"/>
                  <a:pt x="1004590" y="539130"/>
                  <a:pt x="1005483" y="539130"/>
                </a:cubicBezTo>
                <a:lnTo>
                  <a:pt x="1005483" y="536451"/>
                </a:lnTo>
                <a:close/>
                <a:moveTo>
                  <a:pt x="408533" y="535781"/>
                </a:moveTo>
                <a:lnTo>
                  <a:pt x="408533" y="537456"/>
                </a:lnTo>
                <a:lnTo>
                  <a:pt x="409873" y="537456"/>
                </a:lnTo>
                <a:lnTo>
                  <a:pt x="409873" y="535781"/>
                </a:lnTo>
                <a:close/>
                <a:moveTo>
                  <a:pt x="615255" y="535112"/>
                </a:moveTo>
                <a:lnTo>
                  <a:pt x="615255" y="538795"/>
                </a:lnTo>
                <a:cubicBezTo>
                  <a:pt x="615255" y="539688"/>
                  <a:pt x="614586" y="540135"/>
                  <a:pt x="613246" y="540135"/>
                </a:cubicBezTo>
                <a:lnTo>
                  <a:pt x="613246" y="542144"/>
                </a:lnTo>
                <a:lnTo>
                  <a:pt x="616595" y="542144"/>
                </a:lnTo>
                <a:cubicBezTo>
                  <a:pt x="616595" y="540804"/>
                  <a:pt x="617265" y="540135"/>
                  <a:pt x="618604" y="540135"/>
                </a:cubicBezTo>
                <a:lnTo>
                  <a:pt x="618604" y="537791"/>
                </a:lnTo>
                <a:cubicBezTo>
                  <a:pt x="617265" y="537791"/>
                  <a:pt x="616595" y="536898"/>
                  <a:pt x="616595" y="535112"/>
                </a:cubicBezTo>
                <a:close/>
                <a:moveTo>
                  <a:pt x="2556867" y="533102"/>
                </a:moveTo>
                <a:cubicBezTo>
                  <a:pt x="2556867" y="534442"/>
                  <a:pt x="2556197" y="535112"/>
                  <a:pt x="2554858" y="535112"/>
                </a:cubicBezTo>
                <a:lnTo>
                  <a:pt x="2554858" y="543148"/>
                </a:lnTo>
                <a:lnTo>
                  <a:pt x="2558206" y="543148"/>
                </a:lnTo>
                <a:lnTo>
                  <a:pt x="2558206" y="537456"/>
                </a:lnTo>
                <a:lnTo>
                  <a:pt x="2556867" y="535781"/>
                </a:lnTo>
                <a:lnTo>
                  <a:pt x="2556867" y="535112"/>
                </a:lnTo>
                <a:lnTo>
                  <a:pt x="2558206" y="535112"/>
                </a:lnTo>
                <a:cubicBezTo>
                  <a:pt x="2559099" y="535112"/>
                  <a:pt x="2559546" y="535781"/>
                  <a:pt x="2559546" y="537121"/>
                </a:cubicBezTo>
                <a:lnTo>
                  <a:pt x="2561555" y="537121"/>
                </a:lnTo>
                <a:lnTo>
                  <a:pt x="2561555" y="533102"/>
                </a:lnTo>
                <a:close/>
                <a:moveTo>
                  <a:pt x="1974800" y="532098"/>
                </a:moveTo>
                <a:lnTo>
                  <a:pt x="1974800" y="534777"/>
                </a:lnTo>
                <a:lnTo>
                  <a:pt x="1977479" y="534777"/>
                </a:lnTo>
                <a:lnTo>
                  <a:pt x="1977479" y="532098"/>
                </a:lnTo>
                <a:close/>
                <a:moveTo>
                  <a:pt x="2553518" y="531428"/>
                </a:moveTo>
                <a:lnTo>
                  <a:pt x="2553518" y="533102"/>
                </a:lnTo>
                <a:lnTo>
                  <a:pt x="2554858" y="533102"/>
                </a:lnTo>
                <a:lnTo>
                  <a:pt x="2554858" y="531428"/>
                </a:lnTo>
                <a:close/>
                <a:moveTo>
                  <a:pt x="292001" y="531093"/>
                </a:moveTo>
                <a:lnTo>
                  <a:pt x="292001" y="533102"/>
                </a:lnTo>
                <a:lnTo>
                  <a:pt x="293340" y="534777"/>
                </a:lnTo>
                <a:lnTo>
                  <a:pt x="292001" y="536451"/>
                </a:lnTo>
                <a:lnTo>
                  <a:pt x="292001" y="537456"/>
                </a:lnTo>
                <a:lnTo>
                  <a:pt x="295349" y="537456"/>
                </a:lnTo>
                <a:lnTo>
                  <a:pt x="295349" y="531093"/>
                </a:lnTo>
                <a:close/>
                <a:moveTo>
                  <a:pt x="247129" y="531093"/>
                </a:moveTo>
                <a:lnTo>
                  <a:pt x="247129" y="537456"/>
                </a:lnTo>
                <a:lnTo>
                  <a:pt x="248468" y="537456"/>
                </a:lnTo>
                <a:lnTo>
                  <a:pt x="248468" y="531093"/>
                </a:lnTo>
                <a:close/>
                <a:moveTo>
                  <a:pt x="1838846" y="529419"/>
                </a:moveTo>
                <a:lnTo>
                  <a:pt x="1838846" y="532098"/>
                </a:lnTo>
                <a:lnTo>
                  <a:pt x="1844203" y="532098"/>
                </a:lnTo>
                <a:lnTo>
                  <a:pt x="1844203" y="529419"/>
                </a:lnTo>
                <a:close/>
                <a:moveTo>
                  <a:pt x="253157" y="529419"/>
                </a:moveTo>
                <a:cubicBezTo>
                  <a:pt x="253157" y="530535"/>
                  <a:pt x="252710" y="531093"/>
                  <a:pt x="251817" y="531093"/>
                </a:cubicBezTo>
                <a:lnTo>
                  <a:pt x="251817" y="533437"/>
                </a:lnTo>
                <a:lnTo>
                  <a:pt x="253157" y="533437"/>
                </a:lnTo>
                <a:cubicBezTo>
                  <a:pt x="253157" y="531875"/>
                  <a:pt x="253826" y="531093"/>
                  <a:pt x="255166" y="531093"/>
                </a:cubicBezTo>
                <a:lnTo>
                  <a:pt x="255166" y="529419"/>
                </a:lnTo>
                <a:close/>
                <a:moveTo>
                  <a:pt x="141982" y="529419"/>
                </a:moveTo>
                <a:lnTo>
                  <a:pt x="141982" y="531093"/>
                </a:lnTo>
                <a:lnTo>
                  <a:pt x="143321" y="531093"/>
                </a:lnTo>
                <a:lnTo>
                  <a:pt x="143321" y="529419"/>
                </a:lnTo>
                <a:close/>
                <a:moveTo>
                  <a:pt x="2311077" y="529084"/>
                </a:moveTo>
                <a:lnTo>
                  <a:pt x="2311077" y="531428"/>
                </a:lnTo>
                <a:lnTo>
                  <a:pt x="2313086" y="531428"/>
                </a:lnTo>
                <a:lnTo>
                  <a:pt x="2313086" y="529084"/>
                </a:lnTo>
                <a:close/>
                <a:moveTo>
                  <a:pt x="1331639" y="529084"/>
                </a:moveTo>
                <a:lnTo>
                  <a:pt x="1331639" y="531763"/>
                </a:lnTo>
                <a:lnTo>
                  <a:pt x="1333649" y="531763"/>
                </a:lnTo>
                <a:lnTo>
                  <a:pt x="1333649" y="529084"/>
                </a:lnTo>
                <a:close/>
                <a:moveTo>
                  <a:pt x="1144786" y="529084"/>
                </a:moveTo>
                <a:lnTo>
                  <a:pt x="1144786" y="536451"/>
                </a:lnTo>
                <a:lnTo>
                  <a:pt x="1146125" y="536451"/>
                </a:lnTo>
                <a:lnTo>
                  <a:pt x="1146125" y="529084"/>
                </a:lnTo>
                <a:close/>
                <a:moveTo>
                  <a:pt x="2238747" y="528414"/>
                </a:moveTo>
                <a:lnTo>
                  <a:pt x="2238747" y="529084"/>
                </a:lnTo>
                <a:lnTo>
                  <a:pt x="2255490" y="529084"/>
                </a:lnTo>
                <a:lnTo>
                  <a:pt x="2255490" y="528414"/>
                </a:lnTo>
                <a:close/>
                <a:moveTo>
                  <a:pt x="2012305" y="527410"/>
                </a:moveTo>
                <a:lnTo>
                  <a:pt x="2012305" y="532098"/>
                </a:lnTo>
                <a:lnTo>
                  <a:pt x="2014984" y="532098"/>
                </a:lnTo>
                <a:lnTo>
                  <a:pt x="2014984" y="527410"/>
                </a:lnTo>
                <a:close/>
                <a:moveTo>
                  <a:pt x="1860277" y="527410"/>
                </a:moveTo>
                <a:lnTo>
                  <a:pt x="1860277" y="534777"/>
                </a:lnTo>
                <a:cubicBezTo>
                  <a:pt x="1862063" y="534777"/>
                  <a:pt x="1862956" y="535446"/>
                  <a:pt x="1862956" y="536786"/>
                </a:cubicBezTo>
                <a:lnTo>
                  <a:pt x="1865635" y="536786"/>
                </a:lnTo>
                <a:lnTo>
                  <a:pt x="1865635" y="534777"/>
                </a:lnTo>
                <a:lnTo>
                  <a:pt x="1862956" y="534777"/>
                </a:lnTo>
                <a:lnTo>
                  <a:pt x="1862956" y="527410"/>
                </a:lnTo>
                <a:close/>
                <a:moveTo>
                  <a:pt x="256505" y="527075"/>
                </a:moveTo>
                <a:lnTo>
                  <a:pt x="256505" y="529419"/>
                </a:lnTo>
                <a:lnTo>
                  <a:pt x="257845" y="529419"/>
                </a:lnTo>
                <a:lnTo>
                  <a:pt x="257845" y="527075"/>
                </a:lnTo>
                <a:close/>
                <a:moveTo>
                  <a:pt x="239092" y="527075"/>
                </a:moveTo>
                <a:lnTo>
                  <a:pt x="239092" y="533437"/>
                </a:lnTo>
                <a:lnTo>
                  <a:pt x="240432" y="533437"/>
                </a:lnTo>
                <a:lnTo>
                  <a:pt x="240432" y="527075"/>
                </a:lnTo>
                <a:close/>
                <a:moveTo>
                  <a:pt x="170780" y="527075"/>
                </a:moveTo>
                <a:lnTo>
                  <a:pt x="170780" y="529419"/>
                </a:lnTo>
                <a:lnTo>
                  <a:pt x="172789" y="529419"/>
                </a:lnTo>
                <a:lnTo>
                  <a:pt x="172789" y="527075"/>
                </a:lnTo>
                <a:close/>
                <a:moveTo>
                  <a:pt x="167432" y="527075"/>
                </a:moveTo>
                <a:lnTo>
                  <a:pt x="167432" y="529419"/>
                </a:lnTo>
                <a:lnTo>
                  <a:pt x="169441" y="529419"/>
                </a:lnTo>
                <a:lnTo>
                  <a:pt x="169441" y="527075"/>
                </a:lnTo>
                <a:close/>
                <a:moveTo>
                  <a:pt x="324148" y="525401"/>
                </a:moveTo>
                <a:lnTo>
                  <a:pt x="324148" y="529419"/>
                </a:lnTo>
                <a:lnTo>
                  <a:pt x="326157" y="529419"/>
                </a:lnTo>
                <a:lnTo>
                  <a:pt x="326157" y="525401"/>
                </a:lnTo>
                <a:close/>
                <a:moveTo>
                  <a:pt x="131936" y="525401"/>
                </a:moveTo>
                <a:lnTo>
                  <a:pt x="131936" y="527075"/>
                </a:lnTo>
                <a:lnTo>
                  <a:pt x="133945" y="527075"/>
                </a:lnTo>
                <a:lnTo>
                  <a:pt x="133945" y="525401"/>
                </a:lnTo>
                <a:close/>
                <a:moveTo>
                  <a:pt x="2537445" y="525066"/>
                </a:moveTo>
                <a:lnTo>
                  <a:pt x="2537445" y="526740"/>
                </a:lnTo>
                <a:lnTo>
                  <a:pt x="2538784" y="526740"/>
                </a:lnTo>
                <a:lnTo>
                  <a:pt x="2538784" y="525066"/>
                </a:lnTo>
                <a:close/>
                <a:moveTo>
                  <a:pt x="1331639" y="524396"/>
                </a:moveTo>
                <a:lnTo>
                  <a:pt x="1331639" y="527075"/>
                </a:lnTo>
                <a:lnTo>
                  <a:pt x="1333649" y="527075"/>
                </a:lnTo>
                <a:lnTo>
                  <a:pt x="1333649" y="524396"/>
                </a:lnTo>
                <a:close/>
                <a:moveTo>
                  <a:pt x="2162398" y="523726"/>
                </a:moveTo>
                <a:lnTo>
                  <a:pt x="2162398" y="525066"/>
                </a:lnTo>
                <a:cubicBezTo>
                  <a:pt x="2166416" y="524619"/>
                  <a:pt x="2168872" y="524396"/>
                  <a:pt x="2169765" y="524396"/>
                </a:cubicBezTo>
                <a:lnTo>
                  <a:pt x="2169765" y="523726"/>
                </a:lnTo>
                <a:close/>
                <a:moveTo>
                  <a:pt x="978247" y="523726"/>
                </a:moveTo>
                <a:cubicBezTo>
                  <a:pt x="978247" y="525959"/>
                  <a:pt x="977131" y="527075"/>
                  <a:pt x="974899" y="527075"/>
                </a:cubicBezTo>
                <a:lnTo>
                  <a:pt x="973559" y="528749"/>
                </a:lnTo>
                <a:lnTo>
                  <a:pt x="973559" y="534442"/>
                </a:lnTo>
                <a:cubicBezTo>
                  <a:pt x="974452" y="535558"/>
                  <a:pt x="974899" y="536674"/>
                  <a:pt x="974899" y="537791"/>
                </a:cubicBezTo>
                <a:lnTo>
                  <a:pt x="976908" y="537791"/>
                </a:lnTo>
                <a:cubicBezTo>
                  <a:pt x="976908" y="535112"/>
                  <a:pt x="978024" y="533661"/>
                  <a:pt x="980256" y="533437"/>
                </a:cubicBezTo>
                <a:lnTo>
                  <a:pt x="980256" y="529419"/>
                </a:lnTo>
                <a:cubicBezTo>
                  <a:pt x="980926" y="527410"/>
                  <a:pt x="982489" y="526405"/>
                  <a:pt x="984944" y="526405"/>
                </a:cubicBezTo>
                <a:lnTo>
                  <a:pt x="984944" y="523726"/>
                </a:lnTo>
                <a:close/>
                <a:moveTo>
                  <a:pt x="878458" y="523726"/>
                </a:moveTo>
                <a:lnTo>
                  <a:pt x="878458" y="526405"/>
                </a:lnTo>
                <a:lnTo>
                  <a:pt x="879797" y="526405"/>
                </a:lnTo>
                <a:lnTo>
                  <a:pt x="879797" y="523726"/>
                </a:lnTo>
                <a:close/>
                <a:moveTo>
                  <a:pt x="613246" y="523726"/>
                </a:moveTo>
                <a:lnTo>
                  <a:pt x="613246" y="526405"/>
                </a:lnTo>
                <a:lnTo>
                  <a:pt x="615255" y="526405"/>
                </a:lnTo>
                <a:lnTo>
                  <a:pt x="615255" y="523726"/>
                </a:lnTo>
                <a:close/>
                <a:moveTo>
                  <a:pt x="408484" y="523057"/>
                </a:moveTo>
                <a:lnTo>
                  <a:pt x="408533" y="523057"/>
                </a:lnTo>
                <a:lnTo>
                  <a:pt x="408533" y="523099"/>
                </a:lnTo>
                <a:close/>
                <a:moveTo>
                  <a:pt x="280615" y="523057"/>
                </a:moveTo>
                <a:cubicBezTo>
                  <a:pt x="280615" y="525066"/>
                  <a:pt x="279499" y="526070"/>
                  <a:pt x="277267" y="526070"/>
                </a:cubicBezTo>
                <a:lnTo>
                  <a:pt x="275927" y="527745"/>
                </a:lnTo>
                <a:lnTo>
                  <a:pt x="275927" y="529419"/>
                </a:lnTo>
                <a:cubicBezTo>
                  <a:pt x="279053" y="529419"/>
                  <a:pt x="280615" y="530758"/>
                  <a:pt x="280615" y="533437"/>
                </a:cubicBezTo>
                <a:lnTo>
                  <a:pt x="282624" y="533437"/>
                </a:lnTo>
                <a:lnTo>
                  <a:pt x="282624" y="523057"/>
                </a:lnTo>
                <a:close/>
                <a:moveTo>
                  <a:pt x="239092" y="523057"/>
                </a:moveTo>
                <a:lnTo>
                  <a:pt x="239092" y="525401"/>
                </a:lnTo>
                <a:lnTo>
                  <a:pt x="240432" y="525401"/>
                </a:lnTo>
                <a:lnTo>
                  <a:pt x="240432" y="523057"/>
                </a:lnTo>
                <a:close/>
                <a:moveTo>
                  <a:pt x="127248" y="523057"/>
                </a:moveTo>
                <a:cubicBezTo>
                  <a:pt x="127248" y="523949"/>
                  <a:pt x="126801" y="524954"/>
                  <a:pt x="125908" y="526070"/>
                </a:cubicBezTo>
                <a:lnTo>
                  <a:pt x="125908" y="527075"/>
                </a:lnTo>
                <a:lnTo>
                  <a:pt x="129257" y="527075"/>
                </a:lnTo>
                <a:lnTo>
                  <a:pt x="129257" y="523057"/>
                </a:lnTo>
                <a:close/>
                <a:moveTo>
                  <a:pt x="949449" y="522052"/>
                </a:moveTo>
                <a:lnTo>
                  <a:pt x="949449" y="523726"/>
                </a:lnTo>
                <a:lnTo>
                  <a:pt x="950788" y="523726"/>
                </a:lnTo>
                <a:lnTo>
                  <a:pt x="950788" y="522052"/>
                </a:lnTo>
                <a:close/>
                <a:moveTo>
                  <a:pt x="871761" y="522052"/>
                </a:moveTo>
                <a:lnTo>
                  <a:pt x="871761" y="526405"/>
                </a:lnTo>
                <a:cubicBezTo>
                  <a:pt x="872654" y="526405"/>
                  <a:pt x="873100" y="527075"/>
                  <a:pt x="873100" y="528414"/>
                </a:cubicBezTo>
                <a:lnTo>
                  <a:pt x="875109" y="528414"/>
                </a:lnTo>
                <a:lnTo>
                  <a:pt x="875109" y="526405"/>
                </a:lnTo>
                <a:lnTo>
                  <a:pt x="873100" y="526405"/>
                </a:lnTo>
                <a:lnTo>
                  <a:pt x="873100" y="522052"/>
                </a:lnTo>
                <a:close/>
                <a:moveTo>
                  <a:pt x="717054" y="522052"/>
                </a:moveTo>
                <a:lnTo>
                  <a:pt x="717054" y="523726"/>
                </a:lnTo>
                <a:lnTo>
                  <a:pt x="718393" y="523726"/>
                </a:lnTo>
                <a:lnTo>
                  <a:pt x="718393" y="522052"/>
                </a:lnTo>
                <a:close/>
                <a:moveTo>
                  <a:pt x="1249933" y="521717"/>
                </a:moveTo>
                <a:lnTo>
                  <a:pt x="1249933" y="524396"/>
                </a:lnTo>
                <a:lnTo>
                  <a:pt x="1252612" y="524396"/>
                </a:lnTo>
                <a:lnTo>
                  <a:pt x="1252612" y="521717"/>
                </a:lnTo>
                <a:close/>
                <a:moveTo>
                  <a:pt x="819522" y="521382"/>
                </a:moveTo>
                <a:lnTo>
                  <a:pt x="820192" y="522722"/>
                </a:lnTo>
                <a:cubicBezTo>
                  <a:pt x="820192" y="523391"/>
                  <a:pt x="819522" y="523726"/>
                  <a:pt x="818182" y="523726"/>
                </a:cubicBezTo>
                <a:lnTo>
                  <a:pt x="818182" y="526405"/>
                </a:lnTo>
                <a:cubicBezTo>
                  <a:pt x="819522" y="526405"/>
                  <a:pt x="820192" y="526852"/>
                  <a:pt x="820192" y="527745"/>
                </a:cubicBezTo>
                <a:lnTo>
                  <a:pt x="820192" y="529419"/>
                </a:lnTo>
                <a:cubicBezTo>
                  <a:pt x="820192" y="530312"/>
                  <a:pt x="819522" y="530758"/>
                  <a:pt x="818182" y="530758"/>
                </a:cubicBezTo>
                <a:lnTo>
                  <a:pt x="818182" y="540804"/>
                </a:lnTo>
                <a:lnTo>
                  <a:pt x="816843" y="542813"/>
                </a:lnTo>
                <a:lnTo>
                  <a:pt x="816843" y="544488"/>
                </a:lnTo>
                <a:cubicBezTo>
                  <a:pt x="819075" y="544488"/>
                  <a:pt x="820192" y="544934"/>
                  <a:pt x="820192" y="545827"/>
                </a:cubicBezTo>
                <a:lnTo>
                  <a:pt x="820192" y="547836"/>
                </a:lnTo>
                <a:cubicBezTo>
                  <a:pt x="820192" y="548506"/>
                  <a:pt x="819522" y="548841"/>
                  <a:pt x="818182" y="548841"/>
                </a:cubicBezTo>
                <a:lnTo>
                  <a:pt x="818182" y="551520"/>
                </a:lnTo>
                <a:cubicBezTo>
                  <a:pt x="819522" y="551520"/>
                  <a:pt x="820192" y="551966"/>
                  <a:pt x="820192" y="552859"/>
                </a:cubicBezTo>
                <a:cubicBezTo>
                  <a:pt x="818852" y="553529"/>
                  <a:pt x="817736" y="553864"/>
                  <a:pt x="816843" y="553864"/>
                </a:cubicBezTo>
                <a:lnTo>
                  <a:pt x="814164" y="551520"/>
                </a:lnTo>
                <a:lnTo>
                  <a:pt x="814164" y="545827"/>
                </a:lnTo>
                <a:lnTo>
                  <a:pt x="815504" y="543818"/>
                </a:lnTo>
                <a:lnTo>
                  <a:pt x="815504" y="542813"/>
                </a:lnTo>
                <a:lnTo>
                  <a:pt x="814164" y="540804"/>
                </a:lnTo>
                <a:lnTo>
                  <a:pt x="814164" y="523726"/>
                </a:lnTo>
                <a:cubicBezTo>
                  <a:pt x="814164" y="523057"/>
                  <a:pt x="815950" y="522275"/>
                  <a:pt x="819522" y="521382"/>
                </a:cubicBezTo>
                <a:close/>
                <a:moveTo>
                  <a:pt x="822201" y="520712"/>
                </a:moveTo>
                <a:lnTo>
                  <a:pt x="822871" y="520712"/>
                </a:lnTo>
                <a:lnTo>
                  <a:pt x="822871" y="522052"/>
                </a:lnTo>
                <a:lnTo>
                  <a:pt x="822201" y="522052"/>
                </a:lnTo>
                <a:close/>
                <a:moveTo>
                  <a:pt x="243780" y="520712"/>
                </a:moveTo>
                <a:lnTo>
                  <a:pt x="243780" y="523057"/>
                </a:lnTo>
                <a:lnTo>
                  <a:pt x="245120" y="523057"/>
                </a:lnTo>
                <a:lnTo>
                  <a:pt x="245120" y="520712"/>
                </a:lnTo>
                <a:close/>
                <a:moveTo>
                  <a:pt x="1985516" y="520043"/>
                </a:moveTo>
                <a:lnTo>
                  <a:pt x="1985516" y="524731"/>
                </a:lnTo>
                <a:lnTo>
                  <a:pt x="1988195" y="524731"/>
                </a:lnTo>
                <a:lnTo>
                  <a:pt x="1988195" y="520043"/>
                </a:lnTo>
                <a:close/>
                <a:moveTo>
                  <a:pt x="1354410" y="519708"/>
                </a:moveTo>
                <a:lnTo>
                  <a:pt x="1354410" y="524396"/>
                </a:lnTo>
                <a:lnTo>
                  <a:pt x="1356419" y="524396"/>
                </a:lnTo>
                <a:lnTo>
                  <a:pt x="1356419" y="519708"/>
                </a:lnTo>
                <a:close/>
                <a:moveTo>
                  <a:pt x="1262658" y="519708"/>
                </a:moveTo>
                <a:lnTo>
                  <a:pt x="1262658" y="527075"/>
                </a:lnTo>
                <a:cubicBezTo>
                  <a:pt x="1263551" y="527075"/>
                  <a:pt x="1263997" y="527745"/>
                  <a:pt x="1263997" y="529084"/>
                </a:cubicBezTo>
                <a:lnTo>
                  <a:pt x="1266006" y="529084"/>
                </a:lnTo>
                <a:lnTo>
                  <a:pt x="1266006" y="527075"/>
                </a:lnTo>
                <a:lnTo>
                  <a:pt x="1263997" y="527075"/>
                </a:lnTo>
                <a:lnTo>
                  <a:pt x="1263997" y="519708"/>
                </a:lnTo>
                <a:close/>
                <a:moveTo>
                  <a:pt x="1150813" y="519708"/>
                </a:moveTo>
                <a:lnTo>
                  <a:pt x="1150813" y="521717"/>
                </a:lnTo>
                <a:lnTo>
                  <a:pt x="1152823" y="521717"/>
                </a:lnTo>
                <a:lnTo>
                  <a:pt x="1152823" y="519708"/>
                </a:lnTo>
                <a:close/>
                <a:moveTo>
                  <a:pt x="2270894" y="518703"/>
                </a:moveTo>
                <a:lnTo>
                  <a:pt x="2270894" y="520378"/>
                </a:lnTo>
                <a:lnTo>
                  <a:pt x="2272233" y="520378"/>
                </a:lnTo>
                <a:lnTo>
                  <a:pt x="2272233" y="518703"/>
                </a:lnTo>
                <a:close/>
                <a:moveTo>
                  <a:pt x="873100" y="517029"/>
                </a:moveTo>
                <a:lnTo>
                  <a:pt x="873100" y="519373"/>
                </a:lnTo>
                <a:lnTo>
                  <a:pt x="875109" y="519373"/>
                </a:lnTo>
                <a:lnTo>
                  <a:pt x="875109" y="517029"/>
                </a:lnTo>
                <a:close/>
                <a:moveTo>
                  <a:pt x="686246" y="517029"/>
                </a:moveTo>
                <a:lnTo>
                  <a:pt x="686246" y="523726"/>
                </a:lnTo>
                <a:lnTo>
                  <a:pt x="687586" y="523726"/>
                </a:lnTo>
                <a:lnTo>
                  <a:pt x="687586" y="517029"/>
                </a:lnTo>
                <a:close/>
                <a:moveTo>
                  <a:pt x="127248" y="516694"/>
                </a:moveTo>
                <a:lnTo>
                  <a:pt x="127248" y="519038"/>
                </a:lnTo>
                <a:lnTo>
                  <a:pt x="129257" y="519038"/>
                </a:lnTo>
                <a:lnTo>
                  <a:pt x="129257" y="516694"/>
                </a:lnTo>
                <a:close/>
                <a:moveTo>
                  <a:pt x="2299692" y="516359"/>
                </a:moveTo>
                <a:lnTo>
                  <a:pt x="2299692" y="518703"/>
                </a:lnTo>
                <a:lnTo>
                  <a:pt x="2301701" y="518703"/>
                </a:lnTo>
                <a:lnTo>
                  <a:pt x="2301701" y="516359"/>
                </a:lnTo>
                <a:close/>
                <a:moveTo>
                  <a:pt x="2296343" y="516359"/>
                </a:moveTo>
                <a:lnTo>
                  <a:pt x="2296343" y="518703"/>
                </a:lnTo>
                <a:lnTo>
                  <a:pt x="2298352" y="518703"/>
                </a:lnTo>
                <a:lnTo>
                  <a:pt x="2298352" y="516359"/>
                </a:lnTo>
                <a:close/>
                <a:moveTo>
                  <a:pt x="1888405" y="515355"/>
                </a:moveTo>
                <a:lnTo>
                  <a:pt x="1889745" y="515355"/>
                </a:lnTo>
                <a:lnTo>
                  <a:pt x="1889745" y="516024"/>
                </a:lnTo>
                <a:cubicBezTo>
                  <a:pt x="1889745" y="516917"/>
                  <a:pt x="1889298" y="517364"/>
                  <a:pt x="1888405" y="517364"/>
                </a:cubicBezTo>
                <a:lnTo>
                  <a:pt x="1887066" y="517364"/>
                </a:lnTo>
                <a:lnTo>
                  <a:pt x="1887066" y="516694"/>
                </a:lnTo>
                <a:cubicBezTo>
                  <a:pt x="1887289" y="515801"/>
                  <a:pt x="1887736" y="515355"/>
                  <a:pt x="1888405" y="515355"/>
                </a:cubicBezTo>
                <a:close/>
                <a:moveTo>
                  <a:pt x="958825" y="515020"/>
                </a:moveTo>
                <a:lnTo>
                  <a:pt x="958825" y="517029"/>
                </a:lnTo>
                <a:lnTo>
                  <a:pt x="960834" y="517029"/>
                </a:lnTo>
                <a:lnTo>
                  <a:pt x="960834" y="515020"/>
                </a:lnTo>
                <a:close/>
                <a:moveTo>
                  <a:pt x="249808" y="515020"/>
                </a:moveTo>
                <a:cubicBezTo>
                  <a:pt x="249808" y="515466"/>
                  <a:pt x="249361" y="516248"/>
                  <a:pt x="248468" y="517364"/>
                </a:cubicBezTo>
                <a:lnTo>
                  <a:pt x="248468" y="518368"/>
                </a:lnTo>
                <a:lnTo>
                  <a:pt x="249808" y="520043"/>
                </a:lnTo>
                <a:lnTo>
                  <a:pt x="249808" y="523057"/>
                </a:lnTo>
                <a:lnTo>
                  <a:pt x="253157" y="523057"/>
                </a:lnTo>
                <a:lnTo>
                  <a:pt x="253157" y="517364"/>
                </a:lnTo>
                <a:cubicBezTo>
                  <a:pt x="252264" y="516248"/>
                  <a:pt x="251817" y="515466"/>
                  <a:pt x="251817" y="515020"/>
                </a:cubicBezTo>
                <a:close/>
                <a:moveTo>
                  <a:pt x="237083" y="515020"/>
                </a:moveTo>
                <a:lnTo>
                  <a:pt x="237083" y="516694"/>
                </a:lnTo>
                <a:lnTo>
                  <a:pt x="241771" y="516694"/>
                </a:lnTo>
                <a:lnTo>
                  <a:pt x="241771" y="515020"/>
                </a:lnTo>
                <a:close/>
                <a:moveTo>
                  <a:pt x="2260848" y="514685"/>
                </a:moveTo>
                <a:lnTo>
                  <a:pt x="2260848" y="516359"/>
                </a:lnTo>
                <a:lnTo>
                  <a:pt x="2262857" y="516359"/>
                </a:lnTo>
                <a:lnTo>
                  <a:pt x="2262857" y="514685"/>
                </a:lnTo>
                <a:close/>
                <a:moveTo>
                  <a:pt x="2562894" y="512676"/>
                </a:moveTo>
                <a:lnTo>
                  <a:pt x="2562894" y="514685"/>
                </a:lnTo>
                <a:lnTo>
                  <a:pt x="2564904" y="514685"/>
                </a:lnTo>
                <a:lnTo>
                  <a:pt x="2564904" y="512676"/>
                </a:lnTo>
                <a:close/>
                <a:moveTo>
                  <a:pt x="2559546" y="512676"/>
                </a:moveTo>
                <a:cubicBezTo>
                  <a:pt x="2557983" y="517810"/>
                  <a:pt x="2556644" y="520378"/>
                  <a:pt x="2555527" y="520378"/>
                </a:cubicBezTo>
                <a:lnTo>
                  <a:pt x="2551509" y="520378"/>
                </a:lnTo>
                <a:lnTo>
                  <a:pt x="2551509" y="526740"/>
                </a:lnTo>
                <a:cubicBezTo>
                  <a:pt x="2553741" y="526740"/>
                  <a:pt x="2554858" y="527521"/>
                  <a:pt x="2554858" y="529084"/>
                </a:cubicBezTo>
                <a:lnTo>
                  <a:pt x="2556867" y="529084"/>
                </a:lnTo>
                <a:cubicBezTo>
                  <a:pt x="2556867" y="527521"/>
                  <a:pt x="2557760" y="526740"/>
                  <a:pt x="2559546" y="526740"/>
                </a:cubicBezTo>
                <a:lnTo>
                  <a:pt x="2559546" y="520043"/>
                </a:lnTo>
                <a:cubicBezTo>
                  <a:pt x="2559546" y="519150"/>
                  <a:pt x="2560215" y="518703"/>
                  <a:pt x="2561555" y="518703"/>
                </a:cubicBezTo>
                <a:lnTo>
                  <a:pt x="2561555" y="512676"/>
                </a:lnTo>
                <a:close/>
                <a:moveTo>
                  <a:pt x="2256160" y="512676"/>
                </a:moveTo>
                <a:cubicBezTo>
                  <a:pt x="2256160" y="513569"/>
                  <a:pt x="2255713" y="514462"/>
                  <a:pt x="2254820" y="515355"/>
                </a:cubicBezTo>
                <a:lnTo>
                  <a:pt x="2254820" y="516359"/>
                </a:lnTo>
                <a:lnTo>
                  <a:pt x="2258169" y="516359"/>
                </a:lnTo>
                <a:lnTo>
                  <a:pt x="2258169" y="512676"/>
                </a:lnTo>
                <a:close/>
                <a:moveTo>
                  <a:pt x="1884387" y="512676"/>
                </a:moveTo>
                <a:lnTo>
                  <a:pt x="1884387" y="517364"/>
                </a:lnTo>
                <a:lnTo>
                  <a:pt x="1887066" y="517364"/>
                </a:lnTo>
                <a:lnTo>
                  <a:pt x="1887066" y="522722"/>
                </a:lnTo>
                <a:lnTo>
                  <a:pt x="1895103" y="522722"/>
                </a:lnTo>
                <a:lnTo>
                  <a:pt x="1895103" y="517364"/>
                </a:lnTo>
                <a:cubicBezTo>
                  <a:pt x="1892200" y="516024"/>
                  <a:pt x="1890415" y="515355"/>
                  <a:pt x="1889745" y="515355"/>
                </a:cubicBezTo>
                <a:lnTo>
                  <a:pt x="1889745" y="512676"/>
                </a:lnTo>
                <a:close/>
                <a:moveTo>
                  <a:pt x="984944" y="512676"/>
                </a:moveTo>
                <a:lnTo>
                  <a:pt x="984944" y="515020"/>
                </a:lnTo>
                <a:lnTo>
                  <a:pt x="986284" y="515020"/>
                </a:lnTo>
                <a:lnTo>
                  <a:pt x="986284" y="512676"/>
                </a:lnTo>
                <a:close/>
                <a:moveTo>
                  <a:pt x="873100" y="512676"/>
                </a:moveTo>
                <a:lnTo>
                  <a:pt x="873100" y="515020"/>
                </a:lnTo>
                <a:lnTo>
                  <a:pt x="875109" y="515020"/>
                </a:lnTo>
                <a:lnTo>
                  <a:pt x="875109" y="512676"/>
                </a:lnTo>
                <a:close/>
                <a:moveTo>
                  <a:pt x="232395" y="512676"/>
                </a:moveTo>
                <a:lnTo>
                  <a:pt x="232395" y="516694"/>
                </a:lnTo>
                <a:lnTo>
                  <a:pt x="233734" y="516694"/>
                </a:lnTo>
                <a:lnTo>
                  <a:pt x="233734" y="512676"/>
                </a:lnTo>
                <a:close/>
                <a:moveTo>
                  <a:pt x="1338337" y="512341"/>
                </a:moveTo>
                <a:lnTo>
                  <a:pt x="1338337" y="517029"/>
                </a:lnTo>
                <a:lnTo>
                  <a:pt x="1340346" y="517029"/>
                </a:lnTo>
                <a:lnTo>
                  <a:pt x="1340346" y="512341"/>
                </a:lnTo>
                <a:close/>
                <a:moveTo>
                  <a:pt x="324148" y="510332"/>
                </a:moveTo>
                <a:cubicBezTo>
                  <a:pt x="324148" y="511225"/>
                  <a:pt x="323701" y="512229"/>
                  <a:pt x="322808" y="513345"/>
                </a:cubicBezTo>
                <a:lnTo>
                  <a:pt x="322808" y="516694"/>
                </a:lnTo>
                <a:lnTo>
                  <a:pt x="324148" y="516694"/>
                </a:lnTo>
                <a:cubicBezTo>
                  <a:pt x="324148" y="515578"/>
                  <a:pt x="325264" y="515020"/>
                  <a:pt x="327496" y="515020"/>
                </a:cubicBezTo>
                <a:lnTo>
                  <a:pt x="327496" y="510332"/>
                </a:lnTo>
                <a:close/>
                <a:moveTo>
                  <a:pt x="166092" y="510332"/>
                </a:moveTo>
                <a:cubicBezTo>
                  <a:pt x="166092" y="511225"/>
                  <a:pt x="165646" y="512229"/>
                  <a:pt x="164753" y="513345"/>
                </a:cubicBezTo>
                <a:lnTo>
                  <a:pt x="164753" y="516694"/>
                </a:lnTo>
                <a:lnTo>
                  <a:pt x="166092" y="516694"/>
                </a:lnTo>
                <a:cubicBezTo>
                  <a:pt x="166092" y="516024"/>
                  <a:pt x="166539" y="515243"/>
                  <a:pt x="167432" y="514350"/>
                </a:cubicBezTo>
                <a:lnTo>
                  <a:pt x="167432" y="510332"/>
                </a:lnTo>
                <a:close/>
                <a:moveTo>
                  <a:pt x="962174" y="509997"/>
                </a:moveTo>
                <a:lnTo>
                  <a:pt x="962174" y="512676"/>
                </a:lnTo>
                <a:lnTo>
                  <a:pt x="963513" y="512676"/>
                </a:lnTo>
                <a:lnTo>
                  <a:pt x="963513" y="509997"/>
                </a:lnTo>
                <a:close/>
                <a:moveTo>
                  <a:pt x="255166" y="508657"/>
                </a:moveTo>
                <a:lnTo>
                  <a:pt x="255166" y="510332"/>
                </a:lnTo>
                <a:lnTo>
                  <a:pt x="257845" y="510332"/>
                </a:lnTo>
                <a:lnTo>
                  <a:pt x="257845" y="508657"/>
                </a:lnTo>
                <a:close/>
                <a:moveTo>
                  <a:pt x="895871" y="508323"/>
                </a:moveTo>
                <a:lnTo>
                  <a:pt x="895871" y="512676"/>
                </a:lnTo>
                <a:lnTo>
                  <a:pt x="897880" y="512676"/>
                </a:lnTo>
                <a:lnTo>
                  <a:pt x="897880" y="508323"/>
                </a:lnTo>
                <a:close/>
                <a:moveTo>
                  <a:pt x="692274" y="508323"/>
                </a:moveTo>
                <a:lnTo>
                  <a:pt x="692274" y="509997"/>
                </a:lnTo>
                <a:lnTo>
                  <a:pt x="694283" y="509997"/>
                </a:lnTo>
                <a:lnTo>
                  <a:pt x="694283" y="508323"/>
                </a:lnTo>
                <a:close/>
                <a:moveTo>
                  <a:pt x="1280071" y="507653"/>
                </a:moveTo>
                <a:lnTo>
                  <a:pt x="1280071" y="508323"/>
                </a:lnTo>
                <a:cubicBezTo>
                  <a:pt x="1280071" y="509216"/>
                  <a:pt x="1279624" y="509662"/>
                  <a:pt x="1278731" y="509662"/>
                </a:cubicBezTo>
                <a:lnTo>
                  <a:pt x="1278731" y="508992"/>
                </a:lnTo>
                <a:cubicBezTo>
                  <a:pt x="1278954" y="508099"/>
                  <a:pt x="1279401" y="507653"/>
                  <a:pt x="1280071" y="507653"/>
                </a:cubicBezTo>
                <a:close/>
                <a:moveTo>
                  <a:pt x="2256160" y="506313"/>
                </a:moveTo>
                <a:lnTo>
                  <a:pt x="2256160" y="508657"/>
                </a:lnTo>
                <a:lnTo>
                  <a:pt x="2258169" y="508657"/>
                </a:lnTo>
                <a:lnTo>
                  <a:pt x="2258169" y="506313"/>
                </a:lnTo>
                <a:close/>
                <a:moveTo>
                  <a:pt x="1276722" y="504974"/>
                </a:moveTo>
                <a:lnTo>
                  <a:pt x="1276722" y="509662"/>
                </a:lnTo>
                <a:lnTo>
                  <a:pt x="1278731" y="509662"/>
                </a:lnTo>
                <a:lnTo>
                  <a:pt x="1278731" y="515020"/>
                </a:lnTo>
                <a:lnTo>
                  <a:pt x="1283419" y="515020"/>
                </a:lnTo>
                <a:lnTo>
                  <a:pt x="1283419" y="510332"/>
                </a:lnTo>
                <a:cubicBezTo>
                  <a:pt x="1281187" y="508323"/>
                  <a:pt x="1280071" y="506537"/>
                  <a:pt x="1280071" y="504974"/>
                </a:cubicBezTo>
                <a:close/>
                <a:moveTo>
                  <a:pt x="148009" y="504974"/>
                </a:moveTo>
                <a:lnTo>
                  <a:pt x="148009" y="506313"/>
                </a:lnTo>
                <a:cubicBezTo>
                  <a:pt x="147116" y="506313"/>
                  <a:pt x="146223" y="507206"/>
                  <a:pt x="145331" y="508992"/>
                </a:cubicBezTo>
                <a:lnTo>
                  <a:pt x="145331" y="510332"/>
                </a:lnTo>
                <a:cubicBezTo>
                  <a:pt x="147563" y="510332"/>
                  <a:pt x="148679" y="510667"/>
                  <a:pt x="148679" y="511336"/>
                </a:cubicBezTo>
                <a:lnTo>
                  <a:pt x="148679" y="519708"/>
                </a:lnTo>
                <a:lnTo>
                  <a:pt x="145331" y="523726"/>
                </a:lnTo>
                <a:lnTo>
                  <a:pt x="145331" y="524731"/>
                </a:lnTo>
                <a:lnTo>
                  <a:pt x="146670" y="526740"/>
                </a:lnTo>
                <a:cubicBezTo>
                  <a:pt x="145777" y="526740"/>
                  <a:pt x="145331" y="527075"/>
                  <a:pt x="145331" y="527745"/>
                </a:cubicBezTo>
                <a:lnTo>
                  <a:pt x="145331" y="531093"/>
                </a:lnTo>
                <a:cubicBezTo>
                  <a:pt x="147563" y="531093"/>
                  <a:pt x="148679" y="531540"/>
                  <a:pt x="148679" y="532433"/>
                </a:cubicBezTo>
                <a:lnTo>
                  <a:pt x="148679" y="534777"/>
                </a:lnTo>
                <a:cubicBezTo>
                  <a:pt x="148679" y="535446"/>
                  <a:pt x="148009" y="535781"/>
                  <a:pt x="146670" y="535781"/>
                </a:cubicBezTo>
                <a:lnTo>
                  <a:pt x="146670" y="545157"/>
                </a:lnTo>
                <a:cubicBezTo>
                  <a:pt x="146670" y="545381"/>
                  <a:pt x="146223" y="545939"/>
                  <a:pt x="145331" y="546832"/>
                </a:cubicBezTo>
                <a:lnTo>
                  <a:pt x="145331" y="552859"/>
                </a:lnTo>
                <a:cubicBezTo>
                  <a:pt x="144661" y="552859"/>
                  <a:pt x="143545" y="553417"/>
                  <a:pt x="141982" y="554534"/>
                </a:cubicBezTo>
                <a:lnTo>
                  <a:pt x="139973" y="554534"/>
                </a:lnTo>
                <a:lnTo>
                  <a:pt x="139973" y="559222"/>
                </a:lnTo>
                <a:lnTo>
                  <a:pt x="141982" y="559222"/>
                </a:lnTo>
                <a:cubicBezTo>
                  <a:pt x="141982" y="557882"/>
                  <a:pt x="143098" y="555873"/>
                  <a:pt x="145331" y="553194"/>
                </a:cubicBezTo>
                <a:lnTo>
                  <a:pt x="145331" y="552859"/>
                </a:lnTo>
                <a:cubicBezTo>
                  <a:pt x="146223" y="552859"/>
                  <a:pt x="146670" y="553194"/>
                  <a:pt x="146670" y="553864"/>
                </a:cubicBezTo>
                <a:lnTo>
                  <a:pt x="146670" y="555538"/>
                </a:lnTo>
                <a:lnTo>
                  <a:pt x="145331" y="557547"/>
                </a:lnTo>
                <a:lnTo>
                  <a:pt x="145331" y="560226"/>
                </a:lnTo>
                <a:lnTo>
                  <a:pt x="146670" y="561901"/>
                </a:lnTo>
                <a:lnTo>
                  <a:pt x="143321" y="566254"/>
                </a:lnTo>
                <a:lnTo>
                  <a:pt x="143321" y="567928"/>
                </a:lnTo>
                <a:lnTo>
                  <a:pt x="140642" y="567928"/>
                </a:lnTo>
                <a:cubicBezTo>
                  <a:pt x="139749" y="567928"/>
                  <a:pt x="138856" y="567705"/>
                  <a:pt x="137964" y="567258"/>
                </a:cubicBezTo>
                <a:cubicBezTo>
                  <a:pt x="137071" y="567705"/>
                  <a:pt x="136401" y="567928"/>
                  <a:pt x="135954" y="567928"/>
                </a:cubicBezTo>
                <a:cubicBezTo>
                  <a:pt x="135508" y="567928"/>
                  <a:pt x="135285" y="567705"/>
                  <a:pt x="135285" y="567258"/>
                </a:cubicBezTo>
                <a:lnTo>
                  <a:pt x="131936" y="567928"/>
                </a:lnTo>
                <a:lnTo>
                  <a:pt x="129257" y="567928"/>
                </a:lnTo>
                <a:lnTo>
                  <a:pt x="129257" y="564914"/>
                </a:lnTo>
                <a:lnTo>
                  <a:pt x="127248" y="564914"/>
                </a:lnTo>
                <a:lnTo>
                  <a:pt x="127248" y="567928"/>
                </a:lnTo>
                <a:lnTo>
                  <a:pt x="106486" y="567928"/>
                </a:lnTo>
                <a:cubicBezTo>
                  <a:pt x="104254" y="567928"/>
                  <a:pt x="102914" y="567370"/>
                  <a:pt x="102468" y="566254"/>
                </a:cubicBezTo>
                <a:lnTo>
                  <a:pt x="102468" y="515690"/>
                </a:lnTo>
                <a:cubicBezTo>
                  <a:pt x="102468" y="514573"/>
                  <a:pt x="110951" y="512564"/>
                  <a:pt x="127918" y="509662"/>
                </a:cubicBezTo>
                <a:close/>
                <a:moveTo>
                  <a:pt x="272579" y="503969"/>
                </a:moveTo>
                <a:lnTo>
                  <a:pt x="272579" y="507988"/>
                </a:lnTo>
                <a:lnTo>
                  <a:pt x="271239" y="507988"/>
                </a:lnTo>
                <a:lnTo>
                  <a:pt x="271239" y="504974"/>
                </a:lnTo>
                <a:cubicBezTo>
                  <a:pt x="271462" y="504304"/>
                  <a:pt x="271909" y="503969"/>
                  <a:pt x="272579" y="503969"/>
                </a:cubicBezTo>
                <a:close/>
                <a:moveTo>
                  <a:pt x="958825" y="503634"/>
                </a:moveTo>
                <a:lnTo>
                  <a:pt x="958825" y="505644"/>
                </a:lnTo>
                <a:lnTo>
                  <a:pt x="960834" y="505644"/>
                </a:lnTo>
                <a:lnTo>
                  <a:pt x="960834" y="503634"/>
                </a:lnTo>
                <a:close/>
                <a:moveTo>
                  <a:pt x="1568946" y="503300"/>
                </a:moveTo>
                <a:lnTo>
                  <a:pt x="1568946" y="517364"/>
                </a:lnTo>
                <a:cubicBezTo>
                  <a:pt x="1570732" y="517364"/>
                  <a:pt x="1571625" y="518257"/>
                  <a:pt x="1571625" y="520043"/>
                </a:cubicBezTo>
                <a:lnTo>
                  <a:pt x="1574304" y="520043"/>
                </a:lnTo>
                <a:lnTo>
                  <a:pt x="1574304" y="512676"/>
                </a:lnTo>
                <a:lnTo>
                  <a:pt x="1576982" y="512676"/>
                </a:lnTo>
                <a:lnTo>
                  <a:pt x="1576982" y="510667"/>
                </a:lnTo>
                <a:lnTo>
                  <a:pt x="1574304" y="510667"/>
                </a:lnTo>
                <a:lnTo>
                  <a:pt x="1574304" y="512676"/>
                </a:lnTo>
                <a:lnTo>
                  <a:pt x="1572964" y="512676"/>
                </a:lnTo>
                <a:cubicBezTo>
                  <a:pt x="1572071" y="512676"/>
                  <a:pt x="1571625" y="512229"/>
                  <a:pt x="1571625" y="511336"/>
                </a:cubicBezTo>
                <a:lnTo>
                  <a:pt x="1571625" y="503300"/>
                </a:lnTo>
                <a:close/>
                <a:moveTo>
                  <a:pt x="322808" y="502295"/>
                </a:moveTo>
                <a:lnTo>
                  <a:pt x="322808" y="508657"/>
                </a:lnTo>
                <a:lnTo>
                  <a:pt x="324148" y="508657"/>
                </a:lnTo>
                <a:lnTo>
                  <a:pt x="324148" y="504974"/>
                </a:lnTo>
                <a:cubicBezTo>
                  <a:pt x="324148" y="504304"/>
                  <a:pt x="324817" y="503969"/>
                  <a:pt x="326157" y="503969"/>
                </a:cubicBezTo>
                <a:lnTo>
                  <a:pt x="326157" y="502295"/>
                </a:lnTo>
                <a:close/>
                <a:moveTo>
                  <a:pt x="240432" y="502295"/>
                </a:moveTo>
                <a:lnTo>
                  <a:pt x="240432" y="503969"/>
                </a:lnTo>
                <a:lnTo>
                  <a:pt x="241771" y="503969"/>
                </a:lnTo>
                <a:lnTo>
                  <a:pt x="241771" y="502295"/>
                </a:lnTo>
                <a:close/>
                <a:moveTo>
                  <a:pt x="954137" y="501290"/>
                </a:moveTo>
                <a:lnTo>
                  <a:pt x="954137" y="503634"/>
                </a:lnTo>
                <a:lnTo>
                  <a:pt x="955476" y="503634"/>
                </a:lnTo>
                <a:lnTo>
                  <a:pt x="955476" y="501290"/>
                </a:lnTo>
                <a:close/>
                <a:moveTo>
                  <a:pt x="879797" y="501290"/>
                </a:moveTo>
                <a:lnTo>
                  <a:pt x="879797" y="505644"/>
                </a:lnTo>
                <a:lnTo>
                  <a:pt x="881807" y="505644"/>
                </a:lnTo>
                <a:lnTo>
                  <a:pt x="881807" y="501290"/>
                </a:lnTo>
                <a:close/>
                <a:moveTo>
                  <a:pt x="2295004" y="499951"/>
                </a:moveTo>
                <a:cubicBezTo>
                  <a:pt x="2295004" y="500844"/>
                  <a:pt x="2294557" y="501849"/>
                  <a:pt x="2293664" y="502965"/>
                </a:cubicBezTo>
                <a:lnTo>
                  <a:pt x="2293664" y="506313"/>
                </a:lnTo>
                <a:lnTo>
                  <a:pt x="2295004" y="506313"/>
                </a:lnTo>
                <a:cubicBezTo>
                  <a:pt x="2295004" y="505644"/>
                  <a:pt x="2295450" y="504862"/>
                  <a:pt x="2296343" y="503969"/>
                </a:cubicBezTo>
                <a:lnTo>
                  <a:pt x="2296343" y="499951"/>
                </a:lnTo>
                <a:close/>
                <a:moveTo>
                  <a:pt x="285303" y="499951"/>
                </a:moveTo>
                <a:lnTo>
                  <a:pt x="285303" y="506313"/>
                </a:lnTo>
                <a:lnTo>
                  <a:pt x="282624" y="506313"/>
                </a:lnTo>
                <a:lnTo>
                  <a:pt x="282624" y="508657"/>
                </a:lnTo>
                <a:lnTo>
                  <a:pt x="285303" y="508657"/>
                </a:lnTo>
                <a:cubicBezTo>
                  <a:pt x="285303" y="507541"/>
                  <a:pt x="285973" y="506313"/>
                  <a:pt x="287313" y="504974"/>
                </a:cubicBezTo>
                <a:lnTo>
                  <a:pt x="288652" y="503300"/>
                </a:lnTo>
                <a:lnTo>
                  <a:pt x="288652" y="499951"/>
                </a:lnTo>
                <a:close/>
                <a:moveTo>
                  <a:pt x="261193" y="499951"/>
                </a:moveTo>
                <a:lnTo>
                  <a:pt x="261193" y="502295"/>
                </a:lnTo>
                <a:lnTo>
                  <a:pt x="263202" y="502295"/>
                </a:lnTo>
                <a:lnTo>
                  <a:pt x="263202" y="499951"/>
                </a:lnTo>
                <a:close/>
                <a:moveTo>
                  <a:pt x="2017663" y="497942"/>
                </a:moveTo>
                <a:lnTo>
                  <a:pt x="2017663" y="503300"/>
                </a:lnTo>
                <a:cubicBezTo>
                  <a:pt x="2019448" y="503300"/>
                  <a:pt x="2020341" y="503969"/>
                  <a:pt x="2020341" y="505309"/>
                </a:cubicBezTo>
                <a:lnTo>
                  <a:pt x="2023020" y="505309"/>
                </a:lnTo>
                <a:lnTo>
                  <a:pt x="2023020" y="500621"/>
                </a:lnTo>
                <a:cubicBezTo>
                  <a:pt x="2021234" y="500621"/>
                  <a:pt x="2020341" y="499728"/>
                  <a:pt x="2020341" y="497942"/>
                </a:cubicBezTo>
                <a:close/>
                <a:moveTo>
                  <a:pt x="1985516" y="497942"/>
                </a:moveTo>
                <a:lnTo>
                  <a:pt x="1985516" y="500621"/>
                </a:lnTo>
                <a:lnTo>
                  <a:pt x="1988195" y="500621"/>
                </a:lnTo>
                <a:lnTo>
                  <a:pt x="1988195" y="497942"/>
                </a:lnTo>
                <a:close/>
                <a:moveTo>
                  <a:pt x="158055" y="497942"/>
                </a:moveTo>
                <a:lnTo>
                  <a:pt x="158055" y="499281"/>
                </a:lnTo>
                <a:lnTo>
                  <a:pt x="159395" y="500956"/>
                </a:lnTo>
                <a:lnTo>
                  <a:pt x="159395" y="503969"/>
                </a:lnTo>
                <a:lnTo>
                  <a:pt x="156716" y="503969"/>
                </a:lnTo>
                <a:lnTo>
                  <a:pt x="156716" y="508657"/>
                </a:lnTo>
                <a:lnTo>
                  <a:pt x="161404" y="508657"/>
                </a:lnTo>
                <a:lnTo>
                  <a:pt x="161404" y="506313"/>
                </a:lnTo>
                <a:cubicBezTo>
                  <a:pt x="160065" y="506313"/>
                  <a:pt x="159395" y="505867"/>
                  <a:pt x="159395" y="504974"/>
                </a:cubicBezTo>
                <a:lnTo>
                  <a:pt x="159395" y="503969"/>
                </a:lnTo>
                <a:lnTo>
                  <a:pt x="161404" y="503969"/>
                </a:lnTo>
                <a:lnTo>
                  <a:pt x="161404" y="497942"/>
                </a:lnTo>
                <a:close/>
                <a:moveTo>
                  <a:pt x="1086520" y="495598"/>
                </a:moveTo>
                <a:lnTo>
                  <a:pt x="1086520" y="508992"/>
                </a:lnTo>
                <a:cubicBezTo>
                  <a:pt x="1087413" y="510108"/>
                  <a:pt x="1087859" y="511225"/>
                  <a:pt x="1087859" y="512341"/>
                </a:cubicBezTo>
                <a:lnTo>
                  <a:pt x="1089868" y="512341"/>
                </a:lnTo>
                <a:lnTo>
                  <a:pt x="1089868" y="504974"/>
                </a:lnTo>
                <a:lnTo>
                  <a:pt x="1091208" y="504974"/>
                </a:lnTo>
                <a:lnTo>
                  <a:pt x="1091208" y="502965"/>
                </a:lnTo>
                <a:lnTo>
                  <a:pt x="1089868" y="502965"/>
                </a:lnTo>
                <a:lnTo>
                  <a:pt x="1089868" y="504974"/>
                </a:lnTo>
                <a:lnTo>
                  <a:pt x="1089199" y="504974"/>
                </a:lnTo>
                <a:cubicBezTo>
                  <a:pt x="1088306" y="504974"/>
                  <a:pt x="1087859" y="504527"/>
                  <a:pt x="1087859" y="503634"/>
                </a:cubicBezTo>
                <a:lnTo>
                  <a:pt x="1087859" y="495598"/>
                </a:lnTo>
                <a:close/>
                <a:moveTo>
                  <a:pt x="2009626" y="491245"/>
                </a:moveTo>
                <a:lnTo>
                  <a:pt x="2009626" y="493254"/>
                </a:lnTo>
                <a:lnTo>
                  <a:pt x="2012305" y="493254"/>
                </a:lnTo>
                <a:lnTo>
                  <a:pt x="2012305" y="491245"/>
                </a:lnTo>
                <a:close/>
                <a:moveTo>
                  <a:pt x="1893763" y="491245"/>
                </a:moveTo>
                <a:cubicBezTo>
                  <a:pt x="1894656" y="491468"/>
                  <a:pt x="1895103" y="491914"/>
                  <a:pt x="1895103" y="492584"/>
                </a:cubicBezTo>
                <a:lnTo>
                  <a:pt x="1895103" y="493254"/>
                </a:lnTo>
                <a:lnTo>
                  <a:pt x="1893763" y="493254"/>
                </a:lnTo>
                <a:cubicBezTo>
                  <a:pt x="1892870" y="493254"/>
                  <a:pt x="1892424" y="492807"/>
                  <a:pt x="1892424" y="491914"/>
                </a:cubicBezTo>
                <a:close/>
                <a:moveTo>
                  <a:pt x="1338337" y="490240"/>
                </a:moveTo>
                <a:lnTo>
                  <a:pt x="1338337" y="492919"/>
                </a:lnTo>
                <a:lnTo>
                  <a:pt x="1340346" y="492919"/>
                </a:lnTo>
                <a:lnTo>
                  <a:pt x="1340346" y="490240"/>
                </a:lnTo>
                <a:close/>
                <a:moveTo>
                  <a:pt x="2270894" y="485887"/>
                </a:moveTo>
                <a:lnTo>
                  <a:pt x="2270894" y="488231"/>
                </a:lnTo>
                <a:lnTo>
                  <a:pt x="2272233" y="488231"/>
                </a:lnTo>
                <a:lnTo>
                  <a:pt x="2272233" y="485887"/>
                </a:lnTo>
                <a:close/>
                <a:moveTo>
                  <a:pt x="2266206" y="485887"/>
                </a:moveTo>
                <a:lnTo>
                  <a:pt x="2266206" y="488231"/>
                </a:lnTo>
                <a:lnTo>
                  <a:pt x="2267545" y="488231"/>
                </a:lnTo>
                <a:lnTo>
                  <a:pt x="2267545" y="485887"/>
                </a:lnTo>
                <a:close/>
                <a:moveTo>
                  <a:pt x="2258169" y="485887"/>
                </a:moveTo>
                <a:lnTo>
                  <a:pt x="2258169" y="490910"/>
                </a:lnTo>
                <a:lnTo>
                  <a:pt x="2254820" y="494258"/>
                </a:lnTo>
                <a:lnTo>
                  <a:pt x="2254820" y="495933"/>
                </a:lnTo>
                <a:lnTo>
                  <a:pt x="2258169" y="495933"/>
                </a:lnTo>
                <a:cubicBezTo>
                  <a:pt x="2258169" y="495040"/>
                  <a:pt x="2258615" y="494147"/>
                  <a:pt x="2259508" y="493254"/>
                </a:cubicBezTo>
                <a:lnTo>
                  <a:pt x="2259508" y="485887"/>
                </a:lnTo>
                <a:close/>
                <a:moveTo>
                  <a:pt x="2023020" y="485887"/>
                </a:moveTo>
                <a:cubicBezTo>
                  <a:pt x="2023020" y="487673"/>
                  <a:pt x="2022351" y="488566"/>
                  <a:pt x="2021011" y="488566"/>
                </a:cubicBezTo>
                <a:lnTo>
                  <a:pt x="2020341" y="488566"/>
                </a:lnTo>
                <a:lnTo>
                  <a:pt x="2020341" y="491245"/>
                </a:lnTo>
                <a:lnTo>
                  <a:pt x="2023020" y="491245"/>
                </a:lnTo>
                <a:cubicBezTo>
                  <a:pt x="2023020" y="489459"/>
                  <a:pt x="2023690" y="488566"/>
                  <a:pt x="2025030" y="488566"/>
                </a:cubicBezTo>
                <a:lnTo>
                  <a:pt x="2025699" y="488566"/>
                </a:lnTo>
                <a:lnTo>
                  <a:pt x="2025699" y="485887"/>
                </a:lnTo>
                <a:close/>
                <a:moveTo>
                  <a:pt x="1251272" y="485552"/>
                </a:moveTo>
                <a:lnTo>
                  <a:pt x="1251272" y="488231"/>
                </a:lnTo>
                <a:lnTo>
                  <a:pt x="1252612" y="488231"/>
                </a:lnTo>
                <a:lnTo>
                  <a:pt x="1252612" y="485552"/>
                </a:lnTo>
                <a:close/>
                <a:moveTo>
                  <a:pt x="627980" y="485552"/>
                </a:moveTo>
                <a:lnTo>
                  <a:pt x="627980" y="498277"/>
                </a:lnTo>
                <a:cubicBezTo>
                  <a:pt x="628873" y="499170"/>
                  <a:pt x="629320" y="500174"/>
                  <a:pt x="629320" y="501290"/>
                </a:cubicBezTo>
                <a:lnTo>
                  <a:pt x="631329" y="501290"/>
                </a:lnTo>
                <a:lnTo>
                  <a:pt x="631329" y="494258"/>
                </a:lnTo>
                <a:lnTo>
                  <a:pt x="632668" y="494258"/>
                </a:lnTo>
                <a:lnTo>
                  <a:pt x="632668" y="492584"/>
                </a:lnTo>
                <a:lnTo>
                  <a:pt x="631329" y="492584"/>
                </a:lnTo>
                <a:lnTo>
                  <a:pt x="631329" y="494258"/>
                </a:lnTo>
                <a:lnTo>
                  <a:pt x="630659" y="494258"/>
                </a:lnTo>
                <a:cubicBezTo>
                  <a:pt x="629766" y="494258"/>
                  <a:pt x="629320" y="493923"/>
                  <a:pt x="629320" y="493254"/>
                </a:cubicBezTo>
                <a:lnTo>
                  <a:pt x="629320" y="485552"/>
                </a:lnTo>
                <a:close/>
                <a:moveTo>
                  <a:pt x="1282080" y="484212"/>
                </a:moveTo>
                <a:lnTo>
                  <a:pt x="1283419" y="484212"/>
                </a:lnTo>
                <a:lnTo>
                  <a:pt x="1283419" y="485552"/>
                </a:lnTo>
                <a:cubicBezTo>
                  <a:pt x="1282526" y="485552"/>
                  <a:pt x="1282080" y="485105"/>
                  <a:pt x="1282080" y="484212"/>
                </a:cubicBezTo>
                <a:close/>
                <a:moveTo>
                  <a:pt x="1980158" y="483878"/>
                </a:moveTo>
                <a:lnTo>
                  <a:pt x="1980158" y="485887"/>
                </a:lnTo>
                <a:lnTo>
                  <a:pt x="1982837" y="485887"/>
                </a:lnTo>
                <a:lnTo>
                  <a:pt x="1982837" y="483878"/>
                </a:lnTo>
                <a:close/>
                <a:moveTo>
                  <a:pt x="2191866" y="483543"/>
                </a:moveTo>
                <a:lnTo>
                  <a:pt x="2191866" y="486891"/>
                </a:lnTo>
                <a:cubicBezTo>
                  <a:pt x="2191866" y="487784"/>
                  <a:pt x="2191196" y="488231"/>
                  <a:pt x="2189857" y="488231"/>
                </a:cubicBezTo>
                <a:lnTo>
                  <a:pt x="2189857" y="489905"/>
                </a:lnTo>
                <a:lnTo>
                  <a:pt x="2193205" y="489905"/>
                </a:lnTo>
                <a:cubicBezTo>
                  <a:pt x="2193205" y="488789"/>
                  <a:pt x="2193875" y="488231"/>
                  <a:pt x="2195215" y="488231"/>
                </a:cubicBezTo>
                <a:lnTo>
                  <a:pt x="2195215" y="485887"/>
                </a:lnTo>
                <a:cubicBezTo>
                  <a:pt x="2193875" y="485887"/>
                  <a:pt x="2193205" y="485105"/>
                  <a:pt x="2193205" y="483543"/>
                </a:cubicBezTo>
                <a:close/>
                <a:moveTo>
                  <a:pt x="326157" y="482873"/>
                </a:moveTo>
                <a:lnTo>
                  <a:pt x="326157" y="485217"/>
                </a:lnTo>
                <a:lnTo>
                  <a:pt x="327496" y="485217"/>
                </a:lnTo>
                <a:lnTo>
                  <a:pt x="327496" y="482873"/>
                </a:lnTo>
                <a:close/>
                <a:moveTo>
                  <a:pt x="319459" y="481199"/>
                </a:moveTo>
                <a:lnTo>
                  <a:pt x="319459" y="485217"/>
                </a:lnTo>
                <a:cubicBezTo>
                  <a:pt x="320352" y="485217"/>
                  <a:pt x="320799" y="485775"/>
                  <a:pt x="320799" y="486891"/>
                </a:cubicBezTo>
                <a:lnTo>
                  <a:pt x="322808" y="486891"/>
                </a:lnTo>
                <a:lnTo>
                  <a:pt x="322808" y="485217"/>
                </a:lnTo>
                <a:lnTo>
                  <a:pt x="320799" y="485217"/>
                </a:lnTo>
                <a:lnTo>
                  <a:pt x="320799" y="481199"/>
                </a:lnTo>
                <a:close/>
                <a:moveTo>
                  <a:pt x="164753" y="481199"/>
                </a:moveTo>
                <a:lnTo>
                  <a:pt x="164753" y="482873"/>
                </a:lnTo>
                <a:lnTo>
                  <a:pt x="166092" y="482873"/>
                </a:lnTo>
                <a:lnTo>
                  <a:pt x="166092" y="481199"/>
                </a:lnTo>
                <a:close/>
                <a:moveTo>
                  <a:pt x="899219" y="480529"/>
                </a:moveTo>
                <a:lnTo>
                  <a:pt x="899219" y="484882"/>
                </a:lnTo>
                <a:cubicBezTo>
                  <a:pt x="900112" y="485998"/>
                  <a:pt x="900559" y="486891"/>
                  <a:pt x="900559" y="487561"/>
                </a:cubicBezTo>
                <a:lnTo>
                  <a:pt x="902568" y="487561"/>
                </a:lnTo>
                <a:lnTo>
                  <a:pt x="902568" y="483208"/>
                </a:lnTo>
                <a:cubicBezTo>
                  <a:pt x="901229" y="483208"/>
                  <a:pt x="900559" y="482315"/>
                  <a:pt x="900559" y="480529"/>
                </a:cubicBezTo>
                <a:close/>
                <a:moveTo>
                  <a:pt x="879797" y="480529"/>
                </a:moveTo>
                <a:lnTo>
                  <a:pt x="879797" y="483208"/>
                </a:lnTo>
                <a:lnTo>
                  <a:pt x="881807" y="483208"/>
                </a:lnTo>
                <a:lnTo>
                  <a:pt x="881807" y="480529"/>
                </a:lnTo>
                <a:close/>
                <a:moveTo>
                  <a:pt x="694283" y="480529"/>
                </a:moveTo>
                <a:lnTo>
                  <a:pt x="694283" y="483208"/>
                </a:lnTo>
                <a:lnTo>
                  <a:pt x="695623" y="483208"/>
                </a:lnTo>
                <a:lnTo>
                  <a:pt x="695623" y="480529"/>
                </a:lnTo>
                <a:close/>
                <a:moveTo>
                  <a:pt x="2145655" y="478520"/>
                </a:moveTo>
                <a:lnTo>
                  <a:pt x="2146324" y="478520"/>
                </a:lnTo>
                <a:cubicBezTo>
                  <a:pt x="2147217" y="478520"/>
                  <a:pt x="2147664" y="478855"/>
                  <a:pt x="2147664" y="479524"/>
                </a:cubicBezTo>
                <a:lnTo>
                  <a:pt x="2147664" y="485887"/>
                </a:lnTo>
                <a:lnTo>
                  <a:pt x="2146324" y="485887"/>
                </a:lnTo>
                <a:lnTo>
                  <a:pt x="2144315" y="478855"/>
                </a:lnTo>
                <a:close/>
                <a:moveTo>
                  <a:pt x="1887066" y="478520"/>
                </a:moveTo>
                <a:cubicBezTo>
                  <a:pt x="1887066" y="480306"/>
                  <a:pt x="1886173" y="481199"/>
                  <a:pt x="1884387" y="481199"/>
                </a:cubicBezTo>
                <a:lnTo>
                  <a:pt x="1884387" y="485887"/>
                </a:lnTo>
                <a:cubicBezTo>
                  <a:pt x="1886173" y="485887"/>
                  <a:pt x="1887066" y="486333"/>
                  <a:pt x="1887066" y="487226"/>
                </a:cubicBezTo>
                <a:cubicBezTo>
                  <a:pt x="1887066" y="488119"/>
                  <a:pt x="1886173" y="488566"/>
                  <a:pt x="1884387" y="488566"/>
                </a:cubicBezTo>
                <a:lnTo>
                  <a:pt x="1884387" y="491914"/>
                </a:lnTo>
                <a:cubicBezTo>
                  <a:pt x="1884387" y="492807"/>
                  <a:pt x="1883494" y="493254"/>
                  <a:pt x="1881708" y="493254"/>
                </a:cubicBezTo>
                <a:lnTo>
                  <a:pt x="1881708" y="497942"/>
                </a:lnTo>
                <a:lnTo>
                  <a:pt x="1888405" y="497942"/>
                </a:lnTo>
                <a:cubicBezTo>
                  <a:pt x="1889298" y="498165"/>
                  <a:pt x="1889745" y="498612"/>
                  <a:pt x="1889745" y="499281"/>
                </a:cubicBezTo>
                <a:lnTo>
                  <a:pt x="1889745" y="501960"/>
                </a:lnTo>
                <a:cubicBezTo>
                  <a:pt x="1889745" y="502853"/>
                  <a:pt x="1888852" y="503300"/>
                  <a:pt x="1887066" y="503300"/>
                </a:cubicBezTo>
                <a:lnTo>
                  <a:pt x="1887066" y="505309"/>
                </a:lnTo>
                <a:lnTo>
                  <a:pt x="1892424" y="505309"/>
                </a:lnTo>
                <a:cubicBezTo>
                  <a:pt x="1892424" y="503969"/>
                  <a:pt x="1893317" y="503300"/>
                  <a:pt x="1895103" y="503300"/>
                </a:cubicBezTo>
                <a:lnTo>
                  <a:pt x="1895103" y="500621"/>
                </a:lnTo>
                <a:cubicBezTo>
                  <a:pt x="1893317" y="500621"/>
                  <a:pt x="1892424" y="500174"/>
                  <a:pt x="1892424" y="499281"/>
                </a:cubicBezTo>
                <a:lnTo>
                  <a:pt x="1892424" y="497272"/>
                </a:lnTo>
                <a:cubicBezTo>
                  <a:pt x="1894656" y="495486"/>
                  <a:pt x="1895772" y="494147"/>
                  <a:pt x="1895772" y="493254"/>
                </a:cubicBezTo>
                <a:cubicBezTo>
                  <a:pt x="1896442" y="493254"/>
                  <a:pt x="1897781" y="492584"/>
                  <a:pt x="1899791" y="491245"/>
                </a:cubicBezTo>
                <a:lnTo>
                  <a:pt x="1900460" y="491245"/>
                </a:lnTo>
                <a:lnTo>
                  <a:pt x="1900460" y="485887"/>
                </a:lnTo>
                <a:lnTo>
                  <a:pt x="1896442" y="485887"/>
                </a:lnTo>
                <a:lnTo>
                  <a:pt x="1892424" y="482538"/>
                </a:lnTo>
                <a:lnTo>
                  <a:pt x="1889745" y="479189"/>
                </a:lnTo>
                <a:lnTo>
                  <a:pt x="1889745" y="478520"/>
                </a:lnTo>
                <a:close/>
                <a:moveTo>
                  <a:pt x="1561579" y="476511"/>
                </a:moveTo>
                <a:lnTo>
                  <a:pt x="1561579" y="481199"/>
                </a:lnTo>
                <a:lnTo>
                  <a:pt x="1564258" y="481199"/>
                </a:lnTo>
                <a:lnTo>
                  <a:pt x="1564258" y="476511"/>
                </a:lnTo>
                <a:close/>
                <a:moveTo>
                  <a:pt x="320799" y="476511"/>
                </a:moveTo>
                <a:lnTo>
                  <a:pt x="320799" y="478855"/>
                </a:lnTo>
                <a:lnTo>
                  <a:pt x="322808" y="478855"/>
                </a:lnTo>
                <a:lnTo>
                  <a:pt x="322808" y="476511"/>
                </a:lnTo>
                <a:close/>
                <a:moveTo>
                  <a:pt x="1334988" y="476176"/>
                </a:moveTo>
                <a:lnTo>
                  <a:pt x="1334988" y="478185"/>
                </a:lnTo>
                <a:lnTo>
                  <a:pt x="1336997" y="478185"/>
                </a:lnTo>
                <a:lnTo>
                  <a:pt x="1336997" y="476176"/>
                </a:lnTo>
                <a:close/>
                <a:moveTo>
                  <a:pt x="689595" y="476176"/>
                </a:moveTo>
                <a:lnTo>
                  <a:pt x="689595" y="478520"/>
                </a:lnTo>
                <a:lnTo>
                  <a:pt x="690934" y="478520"/>
                </a:lnTo>
                <a:lnTo>
                  <a:pt x="690934" y="476176"/>
                </a:lnTo>
                <a:close/>
                <a:moveTo>
                  <a:pt x="274588" y="474836"/>
                </a:moveTo>
                <a:cubicBezTo>
                  <a:pt x="271909" y="479078"/>
                  <a:pt x="270346" y="481199"/>
                  <a:pt x="269900" y="481199"/>
                </a:cubicBezTo>
                <a:lnTo>
                  <a:pt x="269230" y="480194"/>
                </a:lnTo>
                <a:lnTo>
                  <a:pt x="269230" y="476511"/>
                </a:lnTo>
                <a:lnTo>
                  <a:pt x="267890" y="476511"/>
                </a:lnTo>
                <a:lnTo>
                  <a:pt x="267890" y="481868"/>
                </a:lnTo>
                <a:cubicBezTo>
                  <a:pt x="267890" y="482538"/>
                  <a:pt x="267221" y="482873"/>
                  <a:pt x="265881" y="482873"/>
                </a:cubicBezTo>
                <a:lnTo>
                  <a:pt x="265881" y="485217"/>
                </a:lnTo>
                <a:cubicBezTo>
                  <a:pt x="267221" y="485217"/>
                  <a:pt x="267890" y="485663"/>
                  <a:pt x="267890" y="486556"/>
                </a:cubicBezTo>
                <a:lnTo>
                  <a:pt x="267890" y="488231"/>
                </a:lnTo>
                <a:cubicBezTo>
                  <a:pt x="267890" y="488900"/>
                  <a:pt x="267221" y="489235"/>
                  <a:pt x="265881" y="489235"/>
                </a:cubicBezTo>
                <a:lnTo>
                  <a:pt x="265881" y="498612"/>
                </a:lnTo>
                <a:lnTo>
                  <a:pt x="264542" y="500286"/>
                </a:lnTo>
                <a:lnTo>
                  <a:pt x="264542" y="502295"/>
                </a:lnTo>
                <a:cubicBezTo>
                  <a:pt x="266774" y="502295"/>
                  <a:pt x="267890" y="502630"/>
                  <a:pt x="267890" y="503300"/>
                </a:cubicBezTo>
                <a:lnTo>
                  <a:pt x="267890" y="504974"/>
                </a:lnTo>
                <a:cubicBezTo>
                  <a:pt x="267890" y="505867"/>
                  <a:pt x="267221" y="506313"/>
                  <a:pt x="265881" y="506313"/>
                </a:cubicBezTo>
                <a:lnTo>
                  <a:pt x="265881" y="508657"/>
                </a:lnTo>
                <a:cubicBezTo>
                  <a:pt x="267221" y="508657"/>
                  <a:pt x="267890" y="508992"/>
                  <a:pt x="267890" y="509662"/>
                </a:cubicBezTo>
                <a:cubicBezTo>
                  <a:pt x="266998" y="510108"/>
                  <a:pt x="266328" y="510332"/>
                  <a:pt x="265881" y="510332"/>
                </a:cubicBezTo>
                <a:lnTo>
                  <a:pt x="265881" y="519038"/>
                </a:lnTo>
                <a:cubicBezTo>
                  <a:pt x="267221" y="519038"/>
                  <a:pt x="267890" y="519373"/>
                  <a:pt x="267890" y="520043"/>
                </a:cubicBezTo>
                <a:cubicBezTo>
                  <a:pt x="266998" y="520489"/>
                  <a:pt x="266328" y="520712"/>
                  <a:pt x="265881" y="520712"/>
                </a:cubicBezTo>
                <a:lnTo>
                  <a:pt x="265881" y="523057"/>
                </a:lnTo>
                <a:cubicBezTo>
                  <a:pt x="267221" y="523057"/>
                  <a:pt x="267890" y="523838"/>
                  <a:pt x="267890" y="525401"/>
                </a:cubicBezTo>
                <a:lnTo>
                  <a:pt x="271239" y="525401"/>
                </a:lnTo>
                <a:lnTo>
                  <a:pt x="271239" y="520712"/>
                </a:lnTo>
                <a:cubicBezTo>
                  <a:pt x="269900" y="520712"/>
                  <a:pt x="269230" y="520378"/>
                  <a:pt x="269230" y="519708"/>
                </a:cubicBezTo>
                <a:cubicBezTo>
                  <a:pt x="270569" y="519708"/>
                  <a:pt x="271239" y="518927"/>
                  <a:pt x="271239" y="517364"/>
                </a:cubicBezTo>
                <a:lnTo>
                  <a:pt x="272579" y="517364"/>
                </a:lnTo>
                <a:lnTo>
                  <a:pt x="272579" y="520712"/>
                </a:lnTo>
                <a:lnTo>
                  <a:pt x="274588" y="520712"/>
                </a:lnTo>
                <a:cubicBezTo>
                  <a:pt x="274588" y="520043"/>
                  <a:pt x="275034" y="519261"/>
                  <a:pt x="275927" y="518368"/>
                </a:cubicBezTo>
                <a:lnTo>
                  <a:pt x="275927" y="511336"/>
                </a:lnTo>
                <a:lnTo>
                  <a:pt x="277267" y="509662"/>
                </a:lnTo>
                <a:lnTo>
                  <a:pt x="277267" y="506648"/>
                </a:lnTo>
                <a:cubicBezTo>
                  <a:pt x="276820" y="504862"/>
                  <a:pt x="275257" y="503969"/>
                  <a:pt x="272579" y="503969"/>
                </a:cubicBezTo>
                <a:lnTo>
                  <a:pt x="272579" y="500956"/>
                </a:lnTo>
                <a:cubicBezTo>
                  <a:pt x="272579" y="500286"/>
                  <a:pt x="273695" y="499951"/>
                  <a:pt x="275927" y="499951"/>
                </a:cubicBezTo>
                <a:lnTo>
                  <a:pt x="275927" y="485217"/>
                </a:lnTo>
                <a:lnTo>
                  <a:pt x="274588" y="485217"/>
                </a:lnTo>
                <a:lnTo>
                  <a:pt x="274588" y="488231"/>
                </a:lnTo>
                <a:cubicBezTo>
                  <a:pt x="274588" y="488900"/>
                  <a:pt x="273918" y="489235"/>
                  <a:pt x="272579" y="489235"/>
                </a:cubicBezTo>
                <a:lnTo>
                  <a:pt x="272579" y="492249"/>
                </a:lnTo>
                <a:cubicBezTo>
                  <a:pt x="272579" y="493142"/>
                  <a:pt x="272132" y="493589"/>
                  <a:pt x="271239" y="493589"/>
                </a:cubicBezTo>
                <a:lnTo>
                  <a:pt x="270569" y="493589"/>
                </a:lnTo>
                <a:cubicBezTo>
                  <a:pt x="269676" y="493589"/>
                  <a:pt x="269230" y="493142"/>
                  <a:pt x="269230" y="492249"/>
                </a:cubicBezTo>
                <a:cubicBezTo>
                  <a:pt x="270123" y="491803"/>
                  <a:pt x="270793" y="491579"/>
                  <a:pt x="271239" y="491579"/>
                </a:cubicBezTo>
                <a:lnTo>
                  <a:pt x="271239" y="486891"/>
                </a:lnTo>
                <a:cubicBezTo>
                  <a:pt x="269900" y="486891"/>
                  <a:pt x="269230" y="486556"/>
                  <a:pt x="269230" y="485887"/>
                </a:cubicBezTo>
                <a:cubicBezTo>
                  <a:pt x="269900" y="485887"/>
                  <a:pt x="271016" y="484882"/>
                  <a:pt x="272579" y="482873"/>
                </a:cubicBezTo>
                <a:cubicBezTo>
                  <a:pt x="273918" y="482873"/>
                  <a:pt x="275481" y="481533"/>
                  <a:pt x="277267" y="478855"/>
                </a:cubicBezTo>
                <a:lnTo>
                  <a:pt x="280615" y="478855"/>
                </a:lnTo>
                <a:lnTo>
                  <a:pt x="280615" y="474836"/>
                </a:lnTo>
                <a:lnTo>
                  <a:pt x="279276" y="474836"/>
                </a:lnTo>
                <a:cubicBezTo>
                  <a:pt x="279276" y="475952"/>
                  <a:pt x="278829" y="476511"/>
                  <a:pt x="277936" y="476511"/>
                </a:cubicBezTo>
                <a:lnTo>
                  <a:pt x="277267" y="476511"/>
                </a:lnTo>
                <a:cubicBezTo>
                  <a:pt x="276374" y="476511"/>
                  <a:pt x="275927" y="475952"/>
                  <a:pt x="275927" y="474836"/>
                </a:cubicBezTo>
                <a:close/>
                <a:moveTo>
                  <a:pt x="894531" y="474166"/>
                </a:moveTo>
                <a:lnTo>
                  <a:pt x="894531" y="476176"/>
                </a:lnTo>
                <a:lnTo>
                  <a:pt x="895871" y="476176"/>
                </a:lnTo>
                <a:lnTo>
                  <a:pt x="895871" y="474166"/>
                </a:lnTo>
                <a:close/>
                <a:moveTo>
                  <a:pt x="1347713" y="473497"/>
                </a:moveTo>
                <a:lnTo>
                  <a:pt x="1349052" y="473497"/>
                </a:lnTo>
                <a:cubicBezTo>
                  <a:pt x="1349052" y="482873"/>
                  <a:pt x="1351062" y="487561"/>
                  <a:pt x="1355080" y="487561"/>
                </a:cubicBezTo>
                <a:cubicBezTo>
                  <a:pt x="1356643" y="489347"/>
                  <a:pt x="1357982" y="492696"/>
                  <a:pt x="1359098" y="497607"/>
                </a:cubicBezTo>
                <a:lnTo>
                  <a:pt x="1361107" y="497607"/>
                </a:lnTo>
                <a:lnTo>
                  <a:pt x="1361107" y="492249"/>
                </a:lnTo>
                <a:cubicBezTo>
                  <a:pt x="1363340" y="492249"/>
                  <a:pt x="1372939" y="491579"/>
                  <a:pt x="1389906" y="490240"/>
                </a:cubicBezTo>
                <a:cubicBezTo>
                  <a:pt x="1390799" y="491803"/>
                  <a:pt x="1391245" y="492919"/>
                  <a:pt x="1391245" y="493589"/>
                </a:cubicBezTo>
                <a:cubicBezTo>
                  <a:pt x="1391245" y="499616"/>
                  <a:pt x="1391915" y="511225"/>
                  <a:pt x="1393254" y="528414"/>
                </a:cubicBezTo>
                <a:cubicBezTo>
                  <a:pt x="1389906" y="529307"/>
                  <a:pt x="1375172" y="531093"/>
                  <a:pt x="1349052" y="533772"/>
                </a:cubicBezTo>
                <a:lnTo>
                  <a:pt x="1348383" y="532433"/>
                </a:lnTo>
                <a:lnTo>
                  <a:pt x="1348383" y="530424"/>
                </a:lnTo>
                <a:lnTo>
                  <a:pt x="1349722" y="528414"/>
                </a:lnTo>
                <a:lnTo>
                  <a:pt x="1349722" y="527745"/>
                </a:lnTo>
                <a:lnTo>
                  <a:pt x="1348383" y="525735"/>
                </a:lnTo>
                <a:lnTo>
                  <a:pt x="1348383" y="511001"/>
                </a:lnTo>
                <a:cubicBezTo>
                  <a:pt x="1349722" y="506983"/>
                  <a:pt x="1350615" y="504974"/>
                  <a:pt x="1351062" y="504974"/>
                </a:cubicBezTo>
                <a:lnTo>
                  <a:pt x="1353071" y="504974"/>
                </a:lnTo>
                <a:lnTo>
                  <a:pt x="1353071" y="500286"/>
                </a:lnTo>
                <a:cubicBezTo>
                  <a:pt x="1350838" y="500286"/>
                  <a:pt x="1349722" y="498946"/>
                  <a:pt x="1349722" y="496267"/>
                </a:cubicBezTo>
                <a:cubicBezTo>
                  <a:pt x="1349722" y="494258"/>
                  <a:pt x="1349276" y="492696"/>
                  <a:pt x="1348383" y="491579"/>
                </a:cubicBezTo>
                <a:lnTo>
                  <a:pt x="1348383" y="488231"/>
                </a:lnTo>
                <a:cubicBezTo>
                  <a:pt x="1346820" y="488231"/>
                  <a:pt x="1345927" y="486445"/>
                  <a:pt x="1345704" y="482873"/>
                </a:cubicBezTo>
                <a:cubicBezTo>
                  <a:pt x="1345257" y="482873"/>
                  <a:pt x="1345034" y="482650"/>
                  <a:pt x="1345034" y="482203"/>
                </a:cubicBezTo>
                <a:lnTo>
                  <a:pt x="1345034" y="479524"/>
                </a:lnTo>
                <a:cubicBezTo>
                  <a:pt x="1346373" y="475506"/>
                  <a:pt x="1347266" y="473497"/>
                  <a:pt x="1347713" y="473497"/>
                </a:cubicBezTo>
                <a:close/>
                <a:moveTo>
                  <a:pt x="2554858" y="473162"/>
                </a:moveTo>
                <a:cubicBezTo>
                  <a:pt x="2554858" y="475171"/>
                  <a:pt x="2553741" y="476176"/>
                  <a:pt x="2551509" y="476176"/>
                </a:cubicBezTo>
                <a:lnTo>
                  <a:pt x="2550170" y="477850"/>
                </a:lnTo>
                <a:lnTo>
                  <a:pt x="2550170" y="482873"/>
                </a:lnTo>
                <a:cubicBezTo>
                  <a:pt x="2551063" y="483989"/>
                  <a:pt x="2551509" y="484994"/>
                  <a:pt x="2551509" y="485887"/>
                </a:cubicBezTo>
                <a:lnTo>
                  <a:pt x="2553518" y="485887"/>
                </a:lnTo>
                <a:cubicBezTo>
                  <a:pt x="2553518" y="483654"/>
                  <a:pt x="2554634" y="482315"/>
                  <a:pt x="2556867" y="481868"/>
                </a:cubicBezTo>
                <a:lnTo>
                  <a:pt x="2556867" y="478520"/>
                </a:lnTo>
                <a:cubicBezTo>
                  <a:pt x="2557537" y="476511"/>
                  <a:pt x="2559099" y="475506"/>
                  <a:pt x="2561555" y="475506"/>
                </a:cubicBezTo>
                <a:lnTo>
                  <a:pt x="2561555" y="473162"/>
                </a:lnTo>
                <a:close/>
                <a:moveTo>
                  <a:pt x="2189857" y="473162"/>
                </a:moveTo>
                <a:lnTo>
                  <a:pt x="2189857" y="475506"/>
                </a:lnTo>
                <a:lnTo>
                  <a:pt x="2191866" y="475506"/>
                </a:lnTo>
                <a:lnTo>
                  <a:pt x="2191866" y="473162"/>
                </a:lnTo>
                <a:close/>
                <a:moveTo>
                  <a:pt x="320799" y="472492"/>
                </a:moveTo>
                <a:lnTo>
                  <a:pt x="320799" y="474836"/>
                </a:lnTo>
                <a:lnTo>
                  <a:pt x="322808" y="474836"/>
                </a:lnTo>
                <a:lnTo>
                  <a:pt x="322808" y="472492"/>
                </a:lnTo>
                <a:close/>
                <a:moveTo>
                  <a:pt x="2526059" y="471488"/>
                </a:moveTo>
                <a:lnTo>
                  <a:pt x="2526059" y="473162"/>
                </a:lnTo>
                <a:lnTo>
                  <a:pt x="2527399" y="473162"/>
                </a:lnTo>
                <a:lnTo>
                  <a:pt x="2527399" y="471488"/>
                </a:lnTo>
                <a:close/>
                <a:moveTo>
                  <a:pt x="1278731" y="470818"/>
                </a:moveTo>
                <a:cubicBezTo>
                  <a:pt x="1278731" y="472604"/>
                  <a:pt x="1278061" y="473497"/>
                  <a:pt x="1276722" y="473497"/>
                </a:cubicBezTo>
                <a:lnTo>
                  <a:pt x="1276722" y="478185"/>
                </a:lnTo>
                <a:cubicBezTo>
                  <a:pt x="1278061" y="478185"/>
                  <a:pt x="1278731" y="478631"/>
                  <a:pt x="1278731" y="479524"/>
                </a:cubicBezTo>
                <a:cubicBezTo>
                  <a:pt x="1278731" y="480417"/>
                  <a:pt x="1278061" y="480864"/>
                  <a:pt x="1276722" y="480864"/>
                </a:cubicBezTo>
                <a:lnTo>
                  <a:pt x="1276722" y="484212"/>
                </a:lnTo>
                <a:lnTo>
                  <a:pt x="1275382" y="486222"/>
                </a:lnTo>
                <a:lnTo>
                  <a:pt x="1275382" y="490240"/>
                </a:lnTo>
                <a:lnTo>
                  <a:pt x="1278731" y="490240"/>
                </a:lnTo>
                <a:cubicBezTo>
                  <a:pt x="1279624" y="490463"/>
                  <a:pt x="1280071" y="490910"/>
                  <a:pt x="1280071" y="491579"/>
                </a:cubicBezTo>
                <a:lnTo>
                  <a:pt x="1280071" y="494258"/>
                </a:lnTo>
                <a:lnTo>
                  <a:pt x="1278731" y="496267"/>
                </a:lnTo>
                <a:lnTo>
                  <a:pt x="1278731" y="497607"/>
                </a:lnTo>
                <a:lnTo>
                  <a:pt x="1282080" y="497607"/>
                </a:lnTo>
                <a:cubicBezTo>
                  <a:pt x="1282080" y="496937"/>
                  <a:pt x="1282526" y="496044"/>
                  <a:pt x="1283419" y="494928"/>
                </a:cubicBezTo>
                <a:lnTo>
                  <a:pt x="1283419" y="493589"/>
                </a:lnTo>
                <a:lnTo>
                  <a:pt x="1282080" y="491579"/>
                </a:lnTo>
                <a:lnTo>
                  <a:pt x="1282080" y="489570"/>
                </a:lnTo>
                <a:cubicBezTo>
                  <a:pt x="1282973" y="487338"/>
                  <a:pt x="1284089" y="485775"/>
                  <a:pt x="1285428" y="484882"/>
                </a:cubicBezTo>
                <a:lnTo>
                  <a:pt x="1286768" y="482873"/>
                </a:lnTo>
                <a:lnTo>
                  <a:pt x="1286768" y="478185"/>
                </a:lnTo>
                <a:cubicBezTo>
                  <a:pt x="1283866" y="478185"/>
                  <a:pt x="1281633" y="475729"/>
                  <a:pt x="1280071" y="470818"/>
                </a:cubicBezTo>
                <a:close/>
                <a:moveTo>
                  <a:pt x="239092" y="470148"/>
                </a:moveTo>
                <a:lnTo>
                  <a:pt x="239092" y="472492"/>
                </a:lnTo>
                <a:lnTo>
                  <a:pt x="241771" y="472492"/>
                </a:lnTo>
                <a:lnTo>
                  <a:pt x="241771" y="470148"/>
                </a:lnTo>
                <a:close/>
                <a:moveTo>
                  <a:pt x="902568" y="469144"/>
                </a:moveTo>
                <a:cubicBezTo>
                  <a:pt x="902568" y="470929"/>
                  <a:pt x="901898" y="471822"/>
                  <a:pt x="900559" y="471822"/>
                </a:cubicBezTo>
                <a:lnTo>
                  <a:pt x="900559" y="474166"/>
                </a:lnTo>
                <a:lnTo>
                  <a:pt x="902568" y="474166"/>
                </a:lnTo>
                <a:cubicBezTo>
                  <a:pt x="902568" y="472604"/>
                  <a:pt x="903015" y="471822"/>
                  <a:pt x="903907" y="471822"/>
                </a:cubicBezTo>
                <a:lnTo>
                  <a:pt x="903907" y="469144"/>
                </a:lnTo>
                <a:close/>
                <a:moveTo>
                  <a:pt x="689595" y="469144"/>
                </a:moveTo>
                <a:lnTo>
                  <a:pt x="689595" y="474166"/>
                </a:lnTo>
                <a:lnTo>
                  <a:pt x="690934" y="474166"/>
                </a:lnTo>
                <a:lnTo>
                  <a:pt x="690934" y="469144"/>
                </a:lnTo>
                <a:close/>
                <a:moveTo>
                  <a:pt x="2633216" y="468809"/>
                </a:moveTo>
                <a:lnTo>
                  <a:pt x="2633216" y="469478"/>
                </a:lnTo>
                <a:lnTo>
                  <a:pt x="2639243" y="473832"/>
                </a:lnTo>
                <a:lnTo>
                  <a:pt x="2640583" y="473832"/>
                </a:lnTo>
                <a:cubicBezTo>
                  <a:pt x="2640583" y="473385"/>
                  <a:pt x="2638127" y="471711"/>
                  <a:pt x="2633216" y="468809"/>
                </a:cubicBezTo>
                <a:close/>
                <a:moveTo>
                  <a:pt x="1081832" y="468809"/>
                </a:moveTo>
                <a:lnTo>
                  <a:pt x="1081832" y="473497"/>
                </a:lnTo>
                <a:lnTo>
                  <a:pt x="1083171" y="473497"/>
                </a:lnTo>
                <a:lnTo>
                  <a:pt x="1083171" y="468809"/>
                </a:lnTo>
                <a:close/>
                <a:moveTo>
                  <a:pt x="343570" y="468474"/>
                </a:moveTo>
                <a:lnTo>
                  <a:pt x="343570" y="472492"/>
                </a:lnTo>
                <a:lnTo>
                  <a:pt x="345579" y="472492"/>
                </a:lnTo>
                <a:lnTo>
                  <a:pt x="345579" y="468474"/>
                </a:lnTo>
                <a:close/>
                <a:moveTo>
                  <a:pt x="251817" y="468474"/>
                </a:moveTo>
                <a:lnTo>
                  <a:pt x="251817" y="474836"/>
                </a:lnTo>
                <a:cubicBezTo>
                  <a:pt x="252710" y="474836"/>
                  <a:pt x="253157" y="475394"/>
                  <a:pt x="253157" y="476511"/>
                </a:cubicBezTo>
                <a:lnTo>
                  <a:pt x="255166" y="476511"/>
                </a:lnTo>
                <a:lnTo>
                  <a:pt x="255166" y="474836"/>
                </a:lnTo>
                <a:lnTo>
                  <a:pt x="253157" y="474836"/>
                </a:lnTo>
                <a:lnTo>
                  <a:pt x="253157" y="468474"/>
                </a:lnTo>
                <a:close/>
                <a:moveTo>
                  <a:pt x="876449" y="467469"/>
                </a:moveTo>
                <a:lnTo>
                  <a:pt x="876449" y="469144"/>
                </a:lnTo>
                <a:lnTo>
                  <a:pt x="878458" y="469144"/>
                </a:lnTo>
                <a:lnTo>
                  <a:pt x="878458" y="467469"/>
                </a:lnTo>
                <a:close/>
                <a:moveTo>
                  <a:pt x="2567582" y="467134"/>
                </a:moveTo>
                <a:lnTo>
                  <a:pt x="2567582" y="469478"/>
                </a:lnTo>
                <a:lnTo>
                  <a:pt x="2569592" y="469478"/>
                </a:lnTo>
                <a:lnTo>
                  <a:pt x="2569592" y="467134"/>
                </a:lnTo>
                <a:close/>
                <a:moveTo>
                  <a:pt x="2262857" y="467134"/>
                </a:moveTo>
                <a:lnTo>
                  <a:pt x="2262857" y="473162"/>
                </a:lnTo>
                <a:lnTo>
                  <a:pt x="2264196" y="473162"/>
                </a:lnTo>
                <a:lnTo>
                  <a:pt x="2264196" y="467134"/>
                </a:lnTo>
                <a:close/>
                <a:moveTo>
                  <a:pt x="1347713" y="466130"/>
                </a:moveTo>
                <a:lnTo>
                  <a:pt x="1349052" y="466130"/>
                </a:lnTo>
                <a:lnTo>
                  <a:pt x="1349052" y="468809"/>
                </a:lnTo>
                <a:lnTo>
                  <a:pt x="1347713" y="468809"/>
                </a:lnTo>
                <a:cubicBezTo>
                  <a:pt x="1346820" y="468809"/>
                  <a:pt x="1346373" y="468362"/>
                  <a:pt x="1346373" y="467469"/>
                </a:cubicBezTo>
                <a:cubicBezTo>
                  <a:pt x="1346597" y="466576"/>
                  <a:pt x="1347043" y="466130"/>
                  <a:pt x="1347713" y="466130"/>
                </a:cubicBezTo>
                <a:close/>
                <a:moveTo>
                  <a:pt x="2535436" y="465460"/>
                </a:moveTo>
                <a:lnTo>
                  <a:pt x="2535436" y="467134"/>
                </a:lnTo>
                <a:lnTo>
                  <a:pt x="2537445" y="467134"/>
                </a:lnTo>
                <a:lnTo>
                  <a:pt x="2537445" y="465460"/>
                </a:lnTo>
                <a:close/>
                <a:moveTo>
                  <a:pt x="2561555" y="463116"/>
                </a:moveTo>
                <a:lnTo>
                  <a:pt x="2561555" y="465460"/>
                </a:lnTo>
                <a:lnTo>
                  <a:pt x="2562894" y="465460"/>
                </a:lnTo>
                <a:lnTo>
                  <a:pt x="2562894" y="463116"/>
                </a:lnTo>
                <a:close/>
                <a:moveTo>
                  <a:pt x="327496" y="462111"/>
                </a:moveTo>
                <a:lnTo>
                  <a:pt x="327496" y="466130"/>
                </a:lnTo>
                <a:lnTo>
                  <a:pt x="329505" y="466130"/>
                </a:lnTo>
                <a:lnTo>
                  <a:pt x="329505" y="462111"/>
                </a:lnTo>
                <a:close/>
                <a:moveTo>
                  <a:pt x="2538784" y="460772"/>
                </a:moveTo>
                <a:lnTo>
                  <a:pt x="2538784" y="463116"/>
                </a:lnTo>
                <a:lnTo>
                  <a:pt x="2540124" y="463116"/>
                </a:lnTo>
                <a:lnTo>
                  <a:pt x="2540124" y="460772"/>
                </a:lnTo>
                <a:close/>
                <a:moveTo>
                  <a:pt x="623292" y="460437"/>
                </a:moveTo>
                <a:lnTo>
                  <a:pt x="623292" y="464790"/>
                </a:lnTo>
                <a:lnTo>
                  <a:pt x="624632" y="464790"/>
                </a:lnTo>
                <a:lnTo>
                  <a:pt x="624632" y="460437"/>
                </a:lnTo>
                <a:close/>
                <a:moveTo>
                  <a:pt x="167432" y="459767"/>
                </a:moveTo>
                <a:lnTo>
                  <a:pt x="167432" y="462111"/>
                </a:lnTo>
                <a:lnTo>
                  <a:pt x="170780" y="462111"/>
                </a:lnTo>
                <a:lnTo>
                  <a:pt x="170780" y="459767"/>
                </a:lnTo>
                <a:close/>
                <a:moveTo>
                  <a:pt x="2572940" y="459098"/>
                </a:moveTo>
                <a:cubicBezTo>
                  <a:pt x="2572940" y="460214"/>
                  <a:pt x="2572271" y="460772"/>
                  <a:pt x="2570931" y="460772"/>
                </a:cubicBezTo>
                <a:lnTo>
                  <a:pt x="2570931" y="467134"/>
                </a:lnTo>
                <a:lnTo>
                  <a:pt x="2572940" y="467134"/>
                </a:lnTo>
                <a:lnTo>
                  <a:pt x="2572940" y="460772"/>
                </a:lnTo>
                <a:lnTo>
                  <a:pt x="2574280" y="460772"/>
                </a:lnTo>
                <a:lnTo>
                  <a:pt x="2574280" y="459098"/>
                </a:lnTo>
                <a:close/>
                <a:moveTo>
                  <a:pt x="2268884" y="459098"/>
                </a:moveTo>
                <a:lnTo>
                  <a:pt x="2268884" y="460772"/>
                </a:lnTo>
                <a:lnTo>
                  <a:pt x="2270894" y="460772"/>
                </a:lnTo>
                <a:lnTo>
                  <a:pt x="2270894" y="459098"/>
                </a:lnTo>
                <a:close/>
                <a:moveTo>
                  <a:pt x="269230" y="458093"/>
                </a:moveTo>
                <a:lnTo>
                  <a:pt x="269230" y="458428"/>
                </a:lnTo>
                <a:cubicBezTo>
                  <a:pt x="269230" y="459321"/>
                  <a:pt x="268783" y="459767"/>
                  <a:pt x="267890" y="459767"/>
                </a:cubicBezTo>
                <a:lnTo>
                  <a:pt x="267890" y="459098"/>
                </a:lnTo>
                <a:cubicBezTo>
                  <a:pt x="268114" y="458428"/>
                  <a:pt x="268560" y="458093"/>
                  <a:pt x="269230" y="458093"/>
                </a:cubicBezTo>
                <a:close/>
                <a:moveTo>
                  <a:pt x="174129" y="458093"/>
                </a:moveTo>
                <a:lnTo>
                  <a:pt x="174129" y="462111"/>
                </a:lnTo>
                <a:lnTo>
                  <a:pt x="172789" y="462111"/>
                </a:lnTo>
                <a:lnTo>
                  <a:pt x="172789" y="466130"/>
                </a:lnTo>
                <a:lnTo>
                  <a:pt x="174129" y="466130"/>
                </a:lnTo>
                <a:lnTo>
                  <a:pt x="174129" y="462111"/>
                </a:lnTo>
                <a:lnTo>
                  <a:pt x="175468" y="462111"/>
                </a:lnTo>
                <a:lnTo>
                  <a:pt x="175468" y="458093"/>
                </a:lnTo>
                <a:close/>
                <a:moveTo>
                  <a:pt x="1347713" y="456754"/>
                </a:moveTo>
                <a:cubicBezTo>
                  <a:pt x="1348606" y="456977"/>
                  <a:pt x="1349052" y="457423"/>
                  <a:pt x="1349052" y="458093"/>
                </a:cubicBezTo>
                <a:lnTo>
                  <a:pt x="1349052" y="458763"/>
                </a:lnTo>
                <a:lnTo>
                  <a:pt x="1347713" y="458763"/>
                </a:lnTo>
                <a:cubicBezTo>
                  <a:pt x="1346820" y="458763"/>
                  <a:pt x="1346373" y="458316"/>
                  <a:pt x="1346373" y="457423"/>
                </a:cubicBezTo>
                <a:close/>
                <a:moveTo>
                  <a:pt x="1243236" y="456754"/>
                </a:moveTo>
                <a:cubicBezTo>
                  <a:pt x="1243236" y="458093"/>
                  <a:pt x="1242566" y="458763"/>
                  <a:pt x="1241226" y="458763"/>
                </a:cubicBezTo>
                <a:lnTo>
                  <a:pt x="1241226" y="461442"/>
                </a:lnTo>
                <a:lnTo>
                  <a:pt x="1244575" y="461442"/>
                </a:lnTo>
                <a:cubicBezTo>
                  <a:pt x="1244575" y="459656"/>
                  <a:pt x="1245691" y="458763"/>
                  <a:pt x="1247924" y="458763"/>
                </a:cubicBezTo>
                <a:lnTo>
                  <a:pt x="1247924" y="456754"/>
                </a:lnTo>
                <a:close/>
                <a:moveTo>
                  <a:pt x="265881" y="455749"/>
                </a:moveTo>
                <a:lnTo>
                  <a:pt x="265881" y="459767"/>
                </a:lnTo>
                <a:lnTo>
                  <a:pt x="267890" y="459767"/>
                </a:lnTo>
                <a:lnTo>
                  <a:pt x="267890" y="464455"/>
                </a:lnTo>
                <a:lnTo>
                  <a:pt x="272579" y="464455"/>
                </a:lnTo>
                <a:lnTo>
                  <a:pt x="272579" y="460437"/>
                </a:lnTo>
                <a:cubicBezTo>
                  <a:pt x="270346" y="458428"/>
                  <a:pt x="269230" y="456865"/>
                  <a:pt x="269230" y="455749"/>
                </a:cubicBezTo>
                <a:close/>
                <a:moveTo>
                  <a:pt x="2535436" y="455079"/>
                </a:moveTo>
                <a:lnTo>
                  <a:pt x="2535436" y="456754"/>
                </a:lnTo>
                <a:lnTo>
                  <a:pt x="2537445" y="456754"/>
                </a:lnTo>
                <a:lnTo>
                  <a:pt x="2537445" y="455079"/>
                </a:lnTo>
                <a:close/>
                <a:moveTo>
                  <a:pt x="2530748" y="452735"/>
                </a:moveTo>
                <a:lnTo>
                  <a:pt x="2530748" y="455079"/>
                </a:lnTo>
                <a:lnTo>
                  <a:pt x="2532087" y="455079"/>
                </a:lnTo>
                <a:lnTo>
                  <a:pt x="2532087" y="452735"/>
                </a:lnTo>
                <a:close/>
                <a:moveTo>
                  <a:pt x="1884387" y="452400"/>
                </a:moveTo>
                <a:lnTo>
                  <a:pt x="1884387" y="467804"/>
                </a:lnTo>
                <a:cubicBezTo>
                  <a:pt x="1884387" y="468697"/>
                  <a:pt x="1883494" y="469144"/>
                  <a:pt x="1881708" y="469144"/>
                </a:cubicBezTo>
                <a:lnTo>
                  <a:pt x="1881708" y="476511"/>
                </a:lnTo>
                <a:lnTo>
                  <a:pt x="1889745" y="476511"/>
                </a:lnTo>
                <a:cubicBezTo>
                  <a:pt x="1889745" y="474948"/>
                  <a:pt x="1890638" y="473832"/>
                  <a:pt x="1892424" y="473162"/>
                </a:cubicBezTo>
                <a:cubicBezTo>
                  <a:pt x="1892424" y="472269"/>
                  <a:pt x="1893317" y="471822"/>
                  <a:pt x="1895103" y="471822"/>
                </a:cubicBezTo>
                <a:lnTo>
                  <a:pt x="1895103" y="469144"/>
                </a:lnTo>
                <a:cubicBezTo>
                  <a:pt x="1893317" y="469144"/>
                  <a:pt x="1892424" y="468697"/>
                  <a:pt x="1892424" y="467804"/>
                </a:cubicBezTo>
                <a:lnTo>
                  <a:pt x="1892424" y="463116"/>
                </a:lnTo>
                <a:cubicBezTo>
                  <a:pt x="1892647" y="462223"/>
                  <a:pt x="1893093" y="461777"/>
                  <a:pt x="1893763" y="461777"/>
                </a:cubicBezTo>
                <a:lnTo>
                  <a:pt x="1896442" y="461777"/>
                </a:lnTo>
                <a:cubicBezTo>
                  <a:pt x="1897335" y="461777"/>
                  <a:pt x="1897781" y="462670"/>
                  <a:pt x="1897781" y="464455"/>
                </a:cubicBezTo>
                <a:lnTo>
                  <a:pt x="1900460" y="464455"/>
                </a:lnTo>
                <a:cubicBezTo>
                  <a:pt x="1900460" y="462670"/>
                  <a:pt x="1901353" y="461777"/>
                  <a:pt x="1903139" y="461777"/>
                </a:cubicBezTo>
                <a:lnTo>
                  <a:pt x="1903139" y="459098"/>
                </a:lnTo>
                <a:cubicBezTo>
                  <a:pt x="1901353" y="459098"/>
                  <a:pt x="1900460" y="458651"/>
                  <a:pt x="1900460" y="457758"/>
                </a:cubicBezTo>
                <a:lnTo>
                  <a:pt x="1900460" y="454410"/>
                </a:lnTo>
                <a:lnTo>
                  <a:pt x="1897781" y="454410"/>
                </a:lnTo>
                <a:cubicBezTo>
                  <a:pt x="1897781" y="456195"/>
                  <a:pt x="1897335" y="457088"/>
                  <a:pt x="1896442" y="457088"/>
                </a:cubicBezTo>
                <a:lnTo>
                  <a:pt x="1891084" y="457088"/>
                </a:lnTo>
                <a:cubicBezTo>
                  <a:pt x="1890191" y="457088"/>
                  <a:pt x="1889745" y="456642"/>
                  <a:pt x="1889745" y="455749"/>
                </a:cubicBezTo>
                <a:lnTo>
                  <a:pt x="1889745" y="452400"/>
                </a:lnTo>
                <a:close/>
                <a:moveTo>
                  <a:pt x="1542827" y="449721"/>
                </a:moveTo>
                <a:lnTo>
                  <a:pt x="1542827" y="452400"/>
                </a:lnTo>
                <a:lnTo>
                  <a:pt x="1545505" y="452400"/>
                </a:lnTo>
                <a:lnTo>
                  <a:pt x="1545505" y="449721"/>
                </a:lnTo>
                <a:close/>
                <a:moveTo>
                  <a:pt x="158055" y="449387"/>
                </a:moveTo>
                <a:lnTo>
                  <a:pt x="158055" y="451731"/>
                </a:lnTo>
                <a:lnTo>
                  <a:pt x="159395" y="451731"/>
                </a:lnTo>
                <a:lnTo>
                  <a:pt x="159395" y="449387"/>
                </a:lnTo>
                <a:close/>
                <a:moveTo>
                  <a:pt x="2550170" y="448717"/>
                </a:moveTo>
                <a:cubicBezTo>
                  <a:pt x="2549053" y="452958"/>
                  <a:pt x="2548160" y="455079"/>
                  <a:pt x="2547491" y="455079"/>
                </a:cubicBezTo>
                <a:lnTo>
                  <a:pt x="2546821" y="455079"/>
                </a:lnTo>
                <a:lnTo>
                  <a:pt x="2546821" y="456754"/>
                </a:lnTo>
                <a:lnTo>
                  <a:pt x="2550170" y="459098"/>
                </a:lnTo>
                <a:cubicBezTo>
                  <a:pt x="2551063" y="459321"/>
                  <a:pt x="2551509" y="459656"/>
                  <a:pt x="2551509" y="460102"/>
                </a:cubicBezTo>
                <a:lnTo>
                  <a:pt x="2551509" y="471488"/>
                </a:lnTo>
                <a:lnTo>
                  <a:pt x="2553518" y="471488"/>
                </a:lnTo>
                <a:cubicBezTo>
                  <a:pt x="2553518" y="470595"/>
                  <a:pt x="2553965" y="469702"/>
                  <a:pt x="2554858" y="468809"/>
                </a:cubicBezTo>
                <a:lnTo>
                  <a:pt x="2554858" y="461442"/>
                </a:lnTo>
                <a:lnTo>
                  <a:pt x="2553518" y="459767"/>
                </a:lnTo>
                <a:lnTo>
                  <a:pt x="2553518" y="454075"/>
                </a:lnTo>
                <a:cubicBezTo>
                  <a:pt x="2554411" y="453182"/>
                  <a:pt x="2554858" y="452624"/>
                  <a:pt x="2554858" y="452400"/>
                </a:cubicBezTo>
                <a:lnTo>
                  <a:pt x="2554858" y="448717"/>
                </a:lnTo>
                <a:lnTo>
                  <a:pt x="2553518" y="448717"/>
                </a:lnTo>
                <a:cubicBezTo>
                  <a:pt x="2553518" y="450056"/>
                  <a:pt x="2553072" y="450726"/>
                  <a:pt x="2552179" y="450726"/>
                </a:cubicBezTo>
                <a:cubicBezTo>
                  <a:pt x="2551732" y="449833"/>
                  <a:pt x="2551509" y="449163"/>
                  <a:pt x="2551509" y="448717"/>
                </a:cubicBezTo>
                <a:close/>
                <a:moveTo>
                  <a:pt x="1897781" y="447043"/>
                </a:moveTo>
                <a:lnTo>
                  <a:pt x="1897781" y="449721"/>
                </a:lnTo>
                <a:lnTo>
                  <a:pt x="1900460" y="449721"/>
                </a:lnTo>
                <a:lnTo>
                  <a:pt x="1900460" y="447043"/>
                </a:lnTo>
                <a:close/>
                <a:moveTo>
                  <a:pt x="1014189" y="446708"/>
                </a:moveTo>
                <a:lnTo>
                  <a:pt x="1015529" y="446708"/>
                </a:lnTo>
                <a:lnTo>
                  <a:pt x="1015529" y="450056"/>
                </a:lnTo>
                <a:cubicBezTo>
                  <a:pt x="1015529" y="450949"/>
                  <a:pt x="1015082" y="451396"/>
                  <a:pt x="1014189" y="451396"/>
                </a:cubicBezTo>
                <a:close/>
                <a:moveTo>
                  <a:pt x="1276722" y="444699"/>
                </a:moveTo>
                <a:lnTo>
                  <a:pt x="1276722" y="460102"/>
                </a:lnTo>
                <a:lnTo>
                  <a:pt x="1275382" y="462111"/>
                </a:lnTo>
                <a:lnTo>
                  <a:pt x="1275382" y="468809"/>
                </a:lnTo>
                <a:lnTo>
                  <a:pt x="1280071" y="468809"/>
                </a:lnTo>
                <a:cubicBezTo>
                  <a:pt x="1280071" y="467692"/>
                  <a:pt x="1281187" y="465907"/>
                  <a:pt x="1283419" y="463451"/>
                </a:cubicBezTo>
                <a:lnTo>
                  <a:pt x="1283419" y="462111"/>
                </a:lnTo>
                <a:lnTo>
                  <a:pt x="1282080" y="460102"/>
                </a:lnTo>
                <a:lnTo>
                  <a:pt x="1282080" y="455414"/>
                </a:lnTo>
                <a:cubicBezTo>
                  <a:pt x="1282303" y="454521"/>
                  <a:pt x="1282749" y="454075"/>
                  <a:pt x="1283419" y="454075"/>
                </a:cubicBezTo>
                <a:lnTo>
                  <a:pt x="1284089" y="454075"/>
                </a:lnTo>
                <a:cubicBezTo>
                  <a:pt x="1284982" y="454075"/>
                  <a:pt x="1285428" y="454968"/>
                  <a:pt x="1285428" y="456754"/>
                </a:cubicBezTo>
                <a:lnTo>
                  <a:pt x="1286768" y="456754"/>
                </a:lnTo>
                <a:cubicBezTo>
                  <a:pt x="1286768" y="455637"/>
                  <a:pt x="1287214" y="454521"/>
                  <a:pt x="1288107" y="453405"/>
                </a:cubicBezTo>
                <a:lnTo>
                  <a:pt x="1288107" y="452066"/>
                </a:lnTo>
                <a:lnTo>
                  <a:pt x="1286768" y="450056"/>
                </a:lnTo>
                <a:lnTo>
                  <a:pt x="1286768" y="446708"/>
                </a:lnTo>
                <a:lnTo>
                  <a:pt x="1285428" y="446708"/>
                </a:lnTo>
                <a:cubicBezTo>
                  <a:pt x="1285428" y="448494"/>
                  <a:pt x="1284982" y="449387"/>
                  <a:pt x="1284089" y="449387"/>
                </a:cubicBezTo>
                <a:lnTo>
                  <a:pt x="1281410" y="449387"/>
                </a:lnTo>
                <a:cubicBezTo>
                  <a:pt x="1280517" y="449387"/>
                  <a:pt x="1280071" y="448940"/>
                  <a:pt x="1280071" y="448047"/>
                </a:cubicBezTo>
                <a:lnTo>
                  <a:pt x="1280071" y="444699"/>
                </a:lnTo>
                <a:close/>
                <a:moveTo>
                  <a:pt x="346918" y="443024"/>
                </a:moveTo>
                <a:lnTo>
                  <a:pt x="346918" y="447043"/>
                </a:lnTo>
                <a:cubicBezTo>
                  <a:pt x="347811" y="447936"/>
                  <a:pt x="348258" y="448717"/>
                  <a:pt x="348258" y="449387"/>
                </a:cubicBezTo>
                <a:lnTo>
                  <a:pt x="350267" y="449387"/>
                </a:lnTo>
                <a:lnTo>
                  <a:pt x="350267" y="445033"/>
                </a:lnTo>
                <a:cubicBezTo>
                  <a:pt x="348927" y="445033"/>
                  <a:pt x="348258" y="444364"/>
                  <a:pt x="348258" y="443024"/>
                </a:cubicBezTo>
                <a:close/>
                <a:moveTo>
                  <a:pt x="327496" y="443024"/>
                </a:moveTo>
                <a:lnTo>
                  <a:pt x="327496" y="445033"/>
                </a:lnTo>
                <a:lnTo>
                  <a:pt x="329505" y="445033"/>
                </a:lnTo>
                <a:lnTo>
                  <a:pt x="329505" y="443024"/>
                </a:lnTo>
                <a:close/>
                <a:moveTo>
                  <a:pt x="1230511" y="442020"/>
                </a:moveTo>
                <a:cubicBezTo>
                  <a:pt x="1230511" y="443806"/>
                  <a:pt x="1229841" y="444699"/>
                  <a:pt x="1228502" y="444699"/>
                </a:cubicBezTo>
                <a:lnTo>
                  <a:pt x="1228502" y="446708"/>
                </a:lnTo>
                <a:lnTo>
                  <a:pt x="1233190" y="446708"/>
                </a:lnTo>
                <a:lnTo>
                  <a:pt x="1233190" y="445368"/>
                </a:lnTo>
                <a:cubicBezTo>
                  <a:pt x="1232297" y="444252"/>
                  <a:pt x="1231850" y="443136"/>
                  <a:pt x="1231850" y="442020"/>
                </a:cubicBezTo>
                <a:close/>
                <a:moveTo>
                  <a:pt x="1070446" y="442020"/>
                </a:moveTo>
                <a:lnTo>
                  <a:pt x="1070446" y="444699"/>
                </a:lnTo>
                <a:lnTo>
                  <a:pt x="1071786" y="444699"/>
                </a:lnTo>
                <a:lnTo>
                  <a:pt x="1071786" y="442020"/>
                </a:lnTo>
                <a:close/>
                <a:moveTo>
                  <a:pt x="2564904" y="440345"/>
                </a:moveTo>
                <a:lnTo>
                  <a:pt x="2564904" y="445033"/>
                </a:lnTo>
                <a:lnTo>
                  <a:pt x="2562894" y="445033"/>
                </a:lnTo>
                <a:lnTo>
                  <a:pt x="2562894" y="448717"/>
                </a:lnTo>
                <a:lnTo>
                  <a:pt x="2564904" y="448717"/>
                </a:lnTo>
                <a:lnTo>
                  <a:pt x="2564904" y="445033"/>
                </a:lnTo>
                <a:lnTo>
                  <a:pt x="2566243" y="445033"/>
                </a:lnTo>
                <a:lnTo>
                  <a:pt x="2566243" y="440345"/>
                </a:lnTo>
                <a:close/>
                <a:moveTo>
                  <a:pt x="2286967" y="440345"/>
                </a:moveTo>
                <a:lnTo>
                  <a:pt x="2286967" y="442689"/>
                </a:lnTo>
                <a:lnTo>
                  <a:pt x="2288306" y="442689"/>
                </a:lnTo>
                <a:lnTo>
                  <a:pt x="2288306" y="440345"/>
                </a:lnTo>
                <a:close/>
                <a:moveTo>
                  <a:pt x="1285428" y="439341"/>
                </a:moveTo>
                <a:lnTo>
                  <a:pt x="1285428" y="442020"/>
                </a:lnTo>
                <a:lnTo>
                  <a:pt x="1286768" y="442020"/>
                </a:lnTo>
                <a:lnTo>
                  <a:pt x="1286768" y="439341"/>
                </a:lnTo>
                <a:close/>
                <a:moveTo>
                  <a:pt x="2204591" y="438671"/>
                </a:moveTo>
                <a:lnTo>
                  <a:pt x="2204591" y="450056"/>
                </a:lnTo>
                <a:cubicBezTo>
                  <a:pt x="2205484" y="450949"/>
                  <a:pt x="2205930" y="451842"/>
                  <a:pt x="2205930" y="452735"/>
                </a:cubicBezTo>
                <a:lnTo>
                  <a:pt x="2207939" y="452735"/>
                </a:lnTo>
                <a:lnTo>
                  <a:pt x="2207939" y="446708"/>
                </a:lnTo>
                <a:lnTo>
                  <a:pt x="2209279" y="446708"/>
                </a:lnTo>
                <a:lnTo>
                  <a:pt x="2209279" y="445033"/>
                </a:lnTo>
                <a:lnTo>
                  <a:pt x="2207939" y="445033"/>
                </a:lnTo>
                <a:lnTo>
                  <a:pt x="2207939" y="446708"/>
                </a:lnTo>
                <a:lnTo>
                  <a:pt x="2207270" y="446708"/>
                </a:lnTo>
                <a:cubicBezTo>
                  <a:pt x="2206377" y="446708"/>
                  <a:pt x="2205930" y="446261"/>
                  <a:pt x="2205930" y="445368"/>
                </a:cubicBezTo>
                <a:lnTo>
                  <a:pt x="2205930" y="438671"/>
                </a:lnTo>
                <a:close/>
                <a:moveTo>
                  <a:pt x="240432" y="438671"/>
                </a:moveTo>
                <a:lnTo>
                  <a:pt x="240432" y="441015"/>
                </a:lnTo>
                <a:lnTo>
                  <a:pt x="241771" y="441015"/>
                </a:lnTo>
                <a:lnTo>
                  <a:pt x="241771" y="438671"/>
                </a:lnTo>
                <a:close/>
                <a:moveTo>
                  <a:pt x="271239" y="437666"/>
                </a:moveTo>
                <a:lnTo>
                  <a:pt x="272579" y="437666"/>
                </a:lnTo>
                <a:lnTo>
                  <a:pt x="272579" y="438671"/>
                </a:lnTo>
                <a:cubicBezTo>
                  <a:pt x="271686" y="438671"/>
                  <a:pt x="271239" y="438336"/>
                  <a:pt x="271239" y="437666"/>
                </a:cubicBezTo>
                <a:close/>
                <a:moveTo>
                  <a:pt x="342230" y="436997"/>
                </a:moveTo>
                <a:lnTo>
                  <a:pt x="342230" y="438671"/>
                </a:lnTo>
                <a:lnTo>
                  <a:pt x="343570" y="438671"/>
                </a:lnTo>
                <a:lnTo>
                  <a:pt x="343570" y="436997"/>
                </a:lnTo>
                <a:close/>
                <a:moveTo>
                  <a:pt x="185514" y="436997"/>
                </a:moveTo>
                <a:lnTo>
                  <a:pt x="185514" y="441015"/>
                </a:lnTo>
                <a:lnTo>
                  <a:pt x="186854" y="441015"/>
                </a:lnTo>
                <a:lnTo>
                  <a:pt x="186854" y="436997"/>
                </a:lnTo>
                <a:close/>
                <a:moveTo>
                  <a:pt x="1015529" y="436662"/>
                </a:moveTo>
                <a:lnTo>
                  <a:pt x="1016868" y="436662"/>
                </a:lnTo>
                <a:lnTo>
                  <a:pt x="1016868" y="438671"/>
                </a:lnTo>
                <a:lnTo>
                  <a:pt x="1015529" y="438671"/>
                </a:lnTo>
                <a:close/>
                <a:moveTo>
                  <a:pt x="2535436" y="436327"/>
                </a:moveTo>
                <a:lnTo>
                  <a:pt x="2535436" y="442689"/>
                </a:lnTo>
                <a:lnTo>
                  <a:pt x="2537445" y="442689"/>
                </a:lnTo>
                <a:lnTo>
                  <a:pt x="2537445" y="436327"/>
                </a:lnTo>
                <a:close/>
                <a:moveTo>
                  <a:pt x="611907" y="435322"/>
                </a:moveTo>
                <a:lnTo>
                  <a:pt x="611907" y="438001"/>
                </a:lnTo>
                <a:lnTo>
                  <a:pt x="613246" y="438001"/>
                </a:lnTo>
                <a:lnTo>
                  <a:pt x="613246" y="435322"/>
                </a:lnTo>
                <a:close/>
                <a:moveTo>
                  <a:pt x="177477" y="434653"/>
                </a:moveTo>
                <a:lnTo>
                  <a:pt x="177477" y="436997"/>
                </a:lnTo>
                <a:lnTo>
                  <a:pt x="178817" y="436997"/>
                </a:lnTo>
                <a:lnTo>
                  <a:pt x="178817" y="434653"/>
                </a:lnTo>
                <a:close/>
                <a:moveTo>
                  <a:pt x="2572940" y="433983"/>
                </a:moveTo>
                <a:lnTo>
                  <a:pt x="2572940" y="436327"/>
                </a:lnTo>
                <a:lnTo>
                  <a:pt x="2574280" y="436327"/>
                </a:lnTo>
                <a:lnTo>
                  <a:pt x="2574280" y="433983"/>
                </a:lnTo>
                <a:close/>
                <a:moveTo>
                  <a:pt x="2270894" y="433983"/>
                </a:moveTo>
                <a:lnTo>
                  <a:pt x="2270894" y="436327"/>
                </a:lnTo>
                <a:lnTo>
                  <a:pt x="2272233" y="436327"/>
                </a:lnTo>
                <a:lnTo>
                  <a:pt x="2272233" y="433983"/>
                </a:lnTo>
                <a:close/>
                <a:moveTo>
                  <a:pt x="350267" y="432309"/>
                </a:moveTo>
                <a:cubicBezTo>
                  <a:pt x="350267" y="433871"/>
                  <a:pt x="349597" y="434653"/>
                  <a:pt x="348258" y="434653"/>
                </a:cubicBezTo>
                <a:lnTo>
                  <a:pt x="348258" y="436997"/>
                </a:lnTo>
                <a:lnTo>
                  <a:pt x="350267" y="436997"/>
                </a:lnTo>
                <a:cubicBezTo>
                  <a:pt x="350267" y="435434"/>
                  <a:pt x="350713" y="434653"/>
                  <a:pt x="351606" y="434653"/>
                </a:cubicBezTo>
                <a:lnTo>
                  <a:pt x="351606" y="432309"/>
                </a:lnTo>
                <a:close/>
                <a:moveTo>
                  <a:pt x="324148" y="430634"/>
                </a:moveTo>
                <a:lnTo>
                  <a:pt x="324148" y="432309"/>
                </a:lnTo>
                <a:lnTo>
                  <a:pt x="326157" y="432309"/>
                </a:lnTo>
                <a:lnTo>
                  <a:pt x="326157" y="430634"/>
                </a:lnTo>
                <a:close/>
                <a:moveTo>
                  <a:pt x="178817" y="430634"/>
                </a:moveTo>
                <a:lnTo>
                  <a:pt x="178817" y="432309"/>
                </a:lnTo>
                <a:lnTo>
                  <a:pt x="180826" y="432309"/>
                </a:lnTo>
                <a:lnTo>
                  <a:pt x="180826" y="430634"/>
                </a:lnTo>
                <a:close/>
                <a:moveTo>
                  <a:pt x="1889745" y="430299"/>
                </a:moveTo>
                <a:lnTo>
                  <a:pt x="1889745" y="432978"/>
                </a:lnTo>
                <a:lnTo>
                  <a:pt x="1892424" y="432978"/>
                </a:lnTo>
                <a:lnTo>
                  <a:pt x="1892424" y="430299"/>
                </a:lnTo>
                <a:close/>
                <a:moveTo>
                  <a:pt x="2266206" y="429965"/>
                </a:moveTo>
                <a:lnTo>
                  <a:pt x="2266206" y="432309"/>
                </a:lnTo>
                <a:lnTo>
                  <a:pt x="2267545" y="432309"/>
                </a:lnTo>
                <a:lnTo>
                  <a:pt x="2267545" y="429965"/>
                </a:lnTo>
                <a:close/>
                <a:moveTo>
                  <a:pt x="2537445" y="428290"/>
                </a:moveTo>
                <a:cubicBezTo>
                  <a:pt x="2537445" y="429406"/>
                  <a:pt x="2536775" y="429965"/>
                  <a:pt x="2535436" y="429965"/>
                </a:cubicBezTo>
                <a:lnTo>
                  <a:pt x="2535436" y="433983"/>
                </a:lnTo>
                <a:lnTo>
                  <a:pt x="2538784" y="433983"/>
                </a:lnTo>
                <a:lnTo>
                  <a:pt x="2538784" y="428290"/>
                </a:lnTo>
                <a:close/>
                <a:moveTo>
                  <a:pt x="1566937" y="427620"/>
                </a:moveTo>
                <a:lnTo>
                  <a:pt x="1566937" y="434987"/>
                </a:lnTo>
                <a:cubicBezTo>
                  <a:pt x="1568276" y="434987"/>
                  <a:pt x="1568946" y="435434"/>
                  <a:pt x="1568946" y="436327"/>
                </a:cubicBezTo>
                <a:lnTo>
                  <a:pt x="1568946" y="437666"/>
                </a:lnTo>
                <a:lnTo>
                  <a:pt x="1564258" y="437666"/>
                </a:lnTo>
                <a:lnTo>
                  <a:pt x="1564258" y="440345"/>
                </a:lnTo>
                <a:lnTo>
                  <a:pt x="1568946" y="440345"/>
                </a:lnTo>
                <a:lnTo>
                  <a:pt x="1568946" y="437666"/>
                </a:lnTo>
                <a:lnTo>
                  <a:pt x="1570285" y="437666"/>
                </a:lnTo>
                <a:cubicBezTo>
                  <a:pt x="1571178" y="437890"/>
                  <a:pt x="1571625" y="438336"/>
                  <a:pt x="1571625" y="439006"/>
                </a:cubicBezTo>
                <a:lnTo>
                  <a:pt x="1571625" y="455749"/>
                </a:lnTo>
                <a:cubicBezTo>
                  <a:pt x="1571625" y="456642"/>
                  <a:pt x="1570732" y="457088"/>
                  <a:pt x="1568946" y="457088"/>
                </a:cubicBezTo>
                <a:lnTo>
                  <a:pt x="1568946" y="497942"/>
                </a:lnTo>
                <a:lnTo>
                  <a:pt x="1571625" y="497942"/>
                </a:lnTo>
                <a:cubicBezTo>
                  <a:pt x="1571625" y="496602"/>
                  <a:pt x="1572518" y="495933"/>
                  <a:pt x="1574304" y="495933"/>
                </a:cubicBezTo>
                <a:lnTo>
                  <a:pt x="1574304" y="451061"/>
                </a:lnTo>
                <a:cubicBezTo>
                  <a:pt x="1574304" y="450168"/>
                  <a:pt x="1575197" y="449721"/>
                  <a:pt x="1576982" y="449721"/>
                </a:cubicBezTo>
                <a:lnTo>
                  <a:pt x="1576982" y="434987"/>
                </a:lnTo>
                <a:lnTo>
                  <a:pt x="1579661" y="434987"/>
                </a:lnTo>
                <a:lnTo>
                  <a:pt x="1579661" y="432978"/>
                </a:lnTo>
                <a:lnTo>
                  <a:pt x="1576982" y="432978"/>
                </a:lnTo>
                <a:lnTo>
                  <a:pt x="1576982" y="434987"/>
                </a:lnTo>
                <a:lnTo>
                  <a:pt x="1575643" y="434987"/>
                </a:lnTo>
                <a:cubicBezTo>
                  <a:pt x="1574750" y="434987"/>
                  <a:pt x="1574304" y="434541"/>
                  <a:pt x="1574304" y="433648"/>
                </a:cubicBezTo>
                <a:lnTo>
                  <a:pt x="1574304" y="430299"/>
                </a:lnTo>
                <a:cubicBezTo>
                  <a:pt x="1572518" y="430299"/>
                  <a:pt x="1571625" y="429406"/>
                  <a:pt x="1571625" y="427620"/>
                </a:cubicBezTo>
                <a:close/>
                <a:moveTo>
                  <a:pt x="267890" y="425946"/>
                </a:moveTo>
                <a:cubicBezTo>
                  <a:pt x="267890" y="427509"/>
                  <a:pt x="267221" y="428290"/>
                  <a:pt x="265881" y="428290"/>
                </a:cubicBezTo>
                <a:lnTo>
                  <a:pt x="265881" y="432309"/>
                </a:lnTo>
                <a:cubicBezTo>
                  <a:pt x="267221" y="432309"/>
                  <a:pt x="267890" y="432755"/>
                  <a:pt x="267890" y="433648"/>
                </a:cubicBezTo>
                <a:cubicBezTo>
                  <a:pt x="267890" y="434318"/>
                  <a:pt x="267221" y="434653"/>
                  <a:pt x="265881" y="434653"/>
                </a:cubicBezTo>
                <a:lnTo>
                  <a:pt x="265881" y="437666"/>
                </a:lnTo>
                <a:lnTo>
                  <a:pt x="264542" y="439341"/>
                </a:lnTo>
                <a:lnTo>
                  <a:pt x="264542" y="443024"/>
                </a:lnTo>
                <a:lnTo>
                  <a:pt x="267890" y="443024"/>
                </a:lnTo>
                <a:cubicBezTo>
                  <a:pt x="268783" y="443024"/>
                  <a:pt x="269230" y="443359"/>
                  <a:pt x="269230" y="444029"/>
                </a:cubicBezTo>
                <a:lnTo>
                  <a:pt x="269230" y="446373"/>
                </a:lnTo>
                <a:lnTo>
                  <a:pt x="267890" y="448047"/>
                </a:lnTo>
                <a:lnTo>
                  <a:pt x="267890" y="449387"/>
                </a:lnTo>
                <a:lnTo>
                  <a:pt x="271239" y="449387"/>
                </a:lnTo>
                <a:cubicBezTo>
                  <a:pt x="271239" y="448717"/>
                  <a:pt x="271686" y="447936"/>
                  <a:pt x="272579" y="447043"/>
                </a:cubicBezTo>
                <a:lnTo>
                  <a:pt x="272579" y="445703"/>
                </a:lnTo>
                <a:lnTo>
                  <a:pt x="271239" y="444029"/>
                </a:lnTo>
                <a:lnTo>
                  <a:pt x="271239" y="442354"/>
                </a:lnTo>
                <a:cubicBezTo>
                  <a:pt x="272132" y="440122"/>
                  <a:pt x="273248" y="438783"/>
                  <a:pt x="274588" y="438336"/>
                </a:cubicBezTo>
                <a:lnTo>
                  <a:pt x="275927" y="436327"/>
                </a:lnTo>
                <a:lnTo>
                  <a:pt x="275927" y="432309"/>
                </a:lnTo>
                <a:cubicBezTo>
                  <a:pt x="273025" y="432309"/>
                  <a:pt x="270793" y="430188"/>
                  <a:pt x="269230" y="425946"/>
                </a:cubicBezTo>
                <a:close/>
                <a:moveTo>
                  <a:pt x="2479179" y="423937"/>
                </a:moveTo>
                <a:cubicBezTo>
                  <a:pt x="2479179" y="425500"/>
                  <a:pt x="2478509" y="426281"/>
                  <a:pt x="2477169" y="426281"/>
                </a:cubicBezTo>
                <a:lnTo>
                  <a:pt x="2477169" y="428290"/>
                </a:lnTo>
                <a:lnTo>
                  <a:pt x="2479179" y="428290"/>
                </a:lnTo>
                <a:cubicBezTo>
                  <a:pt x="2479179" y="426951"/>
                  <a:pt x="2479625" y="426281"/>
                  <a:pt x="2480518" y="426281"/>
                </a:cubicBezTo>
                <a:lnTo>
                  <a:pt x="2480518" y="423937"/>
                </a:lnTo>
                <a:close/>
                <a:moveTo>
                  <a:pt x="2266206" y="423937"/>
                </a:moveTo>
                <a:lnTo>
                  <a:pt x="2266206" y="428290"/>
                </a:lnTo>
                <a:lnTo>
                  <a:pt x="2267545" y="428290"/>
                </a:lnTo>
                <a:lnTo>
                  <a:pt x="2267545" y="423937"/>
                </a:lnTo>
                <a:close/>
                <a:moveTo>
                  <a:pt x="1926580" y="422932"/>
                </a:moveTo>
                <a:lnTo>
                  <a:pt x="1926580" y="425611"/>
                </a:lnTo>
                <a:lnTo>
                  <a:pt x="1929259" y="425611"/>
                </a:lnTo>
                <a:lnTo>
                  <a:pt x="1929259" y="422932"/>
                </a:lnTo>
                <a:close/>
                <a:moveTo>
                  <a:pt x="1280071" y="422598"/>
                </a:moveTo>
                <a:lnTo>
                  <a:pt x="1280071" y="425276"/>
                </a:lnTo>
                <a:lnTo>
                  <a:pt x="1282080" y="425276"/>
                </a:lnTo>
                <a:lnTo>
                  <a:pt x="1282080" y="422598"/>
                </a:lnTo>
                <a:close/>
                <a:moveTo>
                  <a:pt x="2551509" y="422263"/>
                </a:moveTo>
                <a:lnTo>
                  <a:pt x="2551509" y="422598"/>
                </a:lnTo>
                <a:cubicBezTo>
                  <a:pt x="2551509" y="423491"/>
                  <a:pt x="2551063" y="423937"/>
                  <a:pt x="2550170" y="423937"/>
                </a:cubicBezTo>
                <a:lnTo>
                  <a:pt x="2550170" y="423267"/>
                </a:lnTo>
                <a:cubicBezTo>
                  <a:pt x="2550393" y="422598"/>
                  <a:pt x="2550839" y="422263"/>
                  <a:pt x="2551509" y="422263"/>
                </a:cubicBezTo>
                <a:close/>
                <a:moveTo>
                  <a:pt x="1085180" y="419919"/>
                </a:moveTo>
                <a:lnTo>
                  <a:pt x="1085180" y="426616"/>
                </a:lnTo>
                <a:lnTo>
                  <a:pt x="1086520" y="428625"/>
                </a:lnTo>
                <a:lnTo>
                  <a:pt x="1086520" y="429965"/>
                </a:lnTo>
                <a:lnTo>
                  <a:pt x="1083171" y="429965"/>
                </a:lnTo>
                <a:lnTo>
                  <a:pt x="1083171" y="432643"/>
                </a:lnTo>
                <a:lnTo>
                  <a:pt x="1086520" y="432643"/>
                </a:lnTo>
                <a:lnTo>
                  <a:pt x="1086520" y="429965"/>
                </a:lnTo>
                <a:cubicBezTo>
                  <a:pt x="1087413" y="430188"/>
                  <a:pt x="1087859" y="430634"/>
                  <a:pt x="1087859" y="431304"/>
                </a:cubicBezTo>
                <a:lnTo>
                  <a:pt x="1087859" y="448047"/>
                </a:lnTo>
                <a:lnTo>
                  <a:pt x="1086520" y="450056"/>
                </a:lnTo>
                <a:lnTo>
                  <a:pt x="1086520" y="490240"/>
                </a:lnTo>
                <a:lnTo>
                  <a:pt x="1087859" y="490240"/>
                </a:lnTo>
                <a:cubicBezTo>
                  <a:pt x="1087859" y="488900"/>
                  <a:pt x="1088529" y="488231"/>
                  <a:pt x="1089868" y="488231"/>
                </a:cubicBezTo>
                <a:lnTo>
                  <a:pt x="1089868" y="443359"/>
                </a:lnTo>
                <a:lnTo>
                  <a:pt x="1091208" y="441350"/>
                </a:lnTo>
                <a:lnTo>
                  <a:pt x="1091208" y="427286"/>
                </a:lnTo>
                <a:lnTo>
                  <a:pt x="1093217" y="427286"/>
                </a:lnTo>
                <a:lnTo>
                  <a:pt x="1093217" y="425276"/>
                </a:lnTo>
                <a:lnTo>
                  <a:pt x="1091208" y="425276"/>
                </a:lnTo>
                <a:lnTo>
                  <a:pt x="1091208" y="427286"/>
                </a:lnTo>
                <a:cubicBezTo>
                  <a:pt x="1090315" y="427286"/>
                  <a:pt x="1089868" y="426839"/>
                  <a:pt x="1089868" y="425946"/>
                </a:cubicBezTo>
                <a:lnTo>
                  <a:pt x="1089868" y="422598"/>
                </a:lnTo>
                <a:cubicBezTo>
                  <a:pt x="1088529" y="422598"/>
                  <a:pt x="1087859" y="421705"/>
                  <a:pt x="1087859" y="419919"/>
                </a:cubicBezTo>
                <a:close/>
                <a:moveTo>
                  <a:pt x="2199903" y="415900"/>
                </a:moveTo>
                <a:lnTo>
                  <a:pt x="2199903" y="419919"/>
                </a:lnTo>
                <a:lnTo>
                  <a:pt x="2201242" y="419919"/>
                </a:lnTo>
                <a:lnTo>
                  <a:pt x="2201242" y="415900"/>
                </a:lnTo>
                <a:close/>
                <a:moveTo>
                  <a:pt x="1302841" y="415231"/>
                </a:moveTo>
                <a:lnTo>
                  <a:pt x="1302841" y="417909"/>
                </a:lnTo>
                <a:lnTo>
                  <a:pt x="1304181" y="417909"/>
                </a:lnTo>
                <a:lnTo>
                  <a:pt x="1304181" y="415231"/>
                </a:lnTo>
                <a:close/>
                <a:moveTo>
                  <a:pt x="626641" y="414561"/>
                </a:moveTo>
                <a:lnTo>
                  <a:pt x="626641" y="420923"/>
                </a:lnTo>
                <a:lnTo>
                  <a:pt x="627980" y="422932"/>
                </a:lnTo>
                <a:lnTo>
                  <a:pt x="627980" y="423937"/>
                </a:lnTo>
                <a:lnTo>
                  <a:pt x="624632" y="423937"/>
                </a:lnTo>
                <a:lnTo>
                  <a:pt x="624632" y="426616"/>
                </a:lnTo>
                <a:lnTo>
                  <a:pt x="627980" y="426616"/>
                </a:lnTo>
                <a:lnTo>
                  <a:pt x="627980" y="423937"/>
                </a:lnTo>
                <a:cubicBezTo>
                  <a:pt x="628873" y="424160"/>
                  <a:pt x="629320" y="424607"/>
                  <a:pt x="629320" y="425276"/>
                </a:cubicBezTo>
                <a:lnTo>
                  <a:pt x="629320" y="441015"/>
                </a:lnTo>
                <a:lnTo>
                  <a:pt x="627980" y="443024"/>
                </a:lnTo>
                <a:lnTo>
                  <a:pt x="627980" y="480529"/>
                </a:lnTo>
                <a:lnTo>
                  <a:pt x="629320" y="480529"/>
                </a:lnTo>
                <a:cubicBezTo>
                  <a:pt x="629320" y="479189"/>
                  <a:pt x="629989" y="478520"/>
                  <a:pt x="631329" y="478520"/>
                </a:cubicBezTo>
                <a:lnTo>
                  <a:pt x="631329" y="436662"/>
                </a:lnTo>
                <a:lnTo>
                  <a:pt x="632668" y="434653"/>
                </a:lnTo>
                <a:lnTo>
                  <a:pt x="632668" y="421593"/>
                </a:lnTo>
                <a:lnTo>
                  <a:pt x="634677" y="421593"/>
                </a:lnTo>
                <a:lnTo>
                  <a:pt x="634677" y="419584"/>
                </a:lnTo>
                <a:lnTo>
                  <a:pt x="632668" y="419584"/>
                </a:lnTo>
                <a:lnTo>
                  <a:pt x="632668" y="421593"/>
                </a:lnTo>
                <a:cubicBezTo>
                  <a:pt x="631775" y="421593"/>
                  <a:pt x="631329" y="421146"/>
                  <a:pt x="631329" y="420253"/>
                </a:cubicBezTo>
                <a:lnTo>
                  <a:pt x="631329" y="417240"/>
                </a:lnTo>
                <a:cubicBezTo>
                  <a:pt x="629989" y="417240"/>
                  <a:pt x="629320" y="416347"/>
                  <a:pt x="629320" y="414561"/>
                </a:cubicBezTo>
                <a:close/>
                <a:moveTo>
                  <a:pt x="232395" y="413891"/>
                </a:moveTo>
                <a:cubicBezTo>
                  <a:pt x="232395" y="415007"/>
                  <a:pt x="231725" y="415565"/>
                  <a:pt x="230386" y="415565"/>
                </a:cubicBezTo>
                <a:lnTo>
                  <a:pt x="230386" y="417909"/>
                </a:lnTo>
                <a:lnTo>
                  <a:pt x="233734" y="417909"/>
                </a:lnTo>
                <a:cubicBezTo>
                  <a:pt x="233734" y="416347"/>
                  <a:pt x="234851" y="415565"/>
                  <a:pt x="237083" y="415565"/>
                </a:cubicBezTo>
                <a:lnTo>
                  <a:pt x="237083" y="413891"/>
                </a:lnTo>
                <a:close/>
                <a:moveTo>
                  <a:pt x="1542827" y="410877"/>
                </a:moveTo>
                <a:lnTo>
                  <a:pt x="1542827" y="413556"/>
                </a:lnTo>
                <a:lnTo>
                  <a:pt x="1545505" y="413556"/>
                </a:lnTo>
                <a:lnTo>
                  <a:pt x="1545505" y="410877"/>
                </a:lnTo>
                <a:close/>
                <a:moveTo>
                  <a:pt x="2001589" y="408198"/>
                </a:moveTo>
                <a:lnTo>
                  <a:pt x="2001589" y="413556"/>
                </a:lnTo>
                <a:lnTo>
                  <a:pt x="2004268" y="413556"/>
                </a:lnTo>
                <a:cubicBezTo>
                  <a:pt x="2004268" y="411770"/>
                  <a:pt x="2005161" y="410877"/>
                  <a:pt x="2006947" y="410877"/>
                </a:cubicBezTo>
                <a:lnTo>
                  <a:pt x="2006947" y="408198"/>
                </a:lnTo>
                <a:close/>
                <a:moveTo>
                  <a:pt x="2548830" y="405854"/>
                </a:moveTo>
                <a:lnTo>
                  <a:pt x="2548830" y="416570"/>
                </a:lnTo>
                <a:cubicBezTo>
                  <a:pt x="2548830" y="417240"/>
                  <a:pt x="2548160" y="417575"/>
                  <a:pt x="2546821" y="417575"/>
                </a:cubicBezTo>
                <a:lnTo>
                  <a:pt x="2546821" y="423937"/>
                </a:lnTo>
                <a:lnTo>
                  <a:pt x="2550170" y="423937"/>
                </a:lnTo>
                <a:lnTo>
                  <a:pt x="2550170" y="427286"/>
                </a:lnTo>
                <a:lnTo>
                  <a:pt x="2548830" y="428960"/>
                </a:lnTo>
                <a:lnTo>
                  <a:pt x="2548830" y="433648"/>
                </a:lnTo>
                <a:lnTo>
                  <a:pt x="2550170" y="435322"/>
                </a:lnTo>
                <a:lnTo>
                  <a:pt x="2550170" y="442689"/>
                </a:lnTo>
                <a:lnTo>
                  <a:pt x="2553518" y="442689"/>
                </a:lnTo>
                <a:lnTo>
                  <a:pt x="2553518" y="437666"/>
                </a:lnTo>
                <a:cubicBezTo>
                  <a:pt x="2554634" y="435211"/>
                  <a:pt x="2555527" y="433983"/>
                  <a:pt x="2556197" y="433983"/>
                </a:cubicBezTo>
                <a:lnTo>
                  <a:pt x="2556867" y="435322"/>
                </a:lnTo>
                <a:lnTo>
                  <a:pt x="2556867" y="440345"/>
                </a:lnTo>
                <a:lnTo>
                  <a:pt x="2558206" y="440345"/>
                </a:lnTo>
                <a:lnTo>
                  <a:pt x="2558206" y="432309"/>
                </a:lnTo>
                <a:cubicBezTo>
                  <a:pt x="2555974" y="432309"/>
                  <a:pt x="2554858" y="431192"/>
                  <a:pt x="2554858" y="428960"/>
                </a:cubicBezTo>
                <a:lnTo>
                  <a:pt x="2553518" y="427286"/>
                </a:lnTo>
                <a:lnTo>
                  <a:pt x="2553518" y="422263"/>
                </a:lnTo>
                <a:lnTo>
                  <a:pt x="2551509" y="422263"/>
                </a:lnTo>
                <a:lnTo>
                  <a:pt x="2551509" y="420923"/>
                </a:lnTo>
                <a:cubicBezTo>
                  <a:pt x="2551509" y="420253"/>
                  <a:pt x="2552179" y="419919"/>
                  <a:pt x="2553518" y="419919"/>
                </a:cubicBezTo>
                <a:lnTo>
                  <a:pt x="2553518" y="414896"/>
                </a:lnTo>
                <a:cubicBezTo>
                  <a:pt x="2554411" y="413779"/>
                  <a:pt x="2554858" y="413221"/>
                  <a:pt x="2554858" y="413221"/>
                </a:cubicBezTo>
                <a:lnTo>
                  <a:pt x="2554858" y="410208"/>
                </a:lnTo>
                <a:cubicBezTo>
                  <a:pt x="2552625" y="407529"/>
                  <a:pt x="2551509" y="406078"/>
                  <a:pt x="2551509" y="405854"/>
                </a:cubicBezTo>
                <a:close/>
                <a:moveTo>
                  <a:pt x="1571625" y="403510"/>
                </a:moveTo>
                <a:cubicBezTo>
                  <a:pt x="1571625" y="405296"/>
                  <a:pt x="1570732" y="406189"/>
                  <a:pt x="1568946" y="406189"/>
                </a:cubicBezTo>
                <a:lnTo>
                  <a:pt x="1568946" y="410877"/>
                </a:lnTo>
                <a:lnTo>
                  <a:pt x="1566937" y="410877"/>
                </a:lnTo>
                <a:lnTo>
                  <a:pt x="1566937" y="413556"/>
                </a:lnTo>
                <a:lnTo>
                  <a:pt x="1568946" y="413556"/>
                </a:lnTo>
                <a:lnTo>
                  <a:pt x="1568946" y="410877"/>
                </a:lnTo>
                <a:lnTo>
                  <a:pt x="1570285" y="410877"/>
                </a:lnTo>
                <a:cubicBezTo>
                  <a:pt x="1571178" y="411101"/>
                  <a:pt x="1571625" y="411547"/>
                  <a:pt x="1571625" y="412217"/>
                </a:cubicBezTo>
                <a:lnTo>
                  <a:pt x="1571625" y="418244"/>
                </a:lnTo>
                <a:lnTo>
                  <a:pt x="1574304" y="418244"/>
                </a:lnTo>
                <a:lnTo>
                  <a:pt x="1574304" y="414896"/>
                </a:lnTo>
                <a:cubicBezTo>
                  <a:pt x="1574304" y="414003"/>
                  <a:pt x="1575197" y="413556"/>
                  <a:pt x="1576982" y="413556"/>
                </a:cubicBezTo>
                <a:lnTo>
                  <a:pt x="1576982" y="408198"/>
                </a:lnTo>
                <a:cubicBezTo>
                  <a:pt x="1575197" y="408198"/>
                  <a:pt x="1574304" y="407752"/>
                  <a:pt x="1574304" y="406859"/>
                </a:cubicBezTo>
                <a:lnTo>
                  <a:pt x="1574304" y="403510"/>
                </a:lnTo>
                <a:close/>
                <a:moveTo>
                  <a:pt x="1346373" y="403175"/>
                </a:moveTo>
                <a:lnTo>
                  <a:pt x="1347043" y="403175"/>
                </a:lnTo>
                <a:lnTo>
                  <a:pt x="1347043" y="407864"/>
                </a:lnTo>
                <a:lnTo>
                  <a:pt x="1346373" y="407864"/>
                </a:lnTo>
                <a:cubicBezTo>
                  <a:pt x="1345480" y="407864"/>
                  <a:pt x="1345034" y="407417"/>
                  <a:pt x="1345034" y="406524"/>
                </a:cubicBezTo>
                <a:lnTo>
                  <a:pt x="1345034" y="404515"/>
                </a:lnTo>
                <a:cubicBezTo>
                  <a:pt x="1345257" y="403622"/>
                  <a:pt x="1345704" y="403175"/>
                  <a:pt x="1346373" y="403175"/>
                </a:cubicBezTo>
                <a:close/>
                <a:moveTo>
                  <a:pt x="1070446" y="403175"/>
                </a:moveTo>
                <a:lnTo>
                  <a:pt x="1070446" y="405854"/>
                </a:lnTo>
                <a:lnTo>
                  <a:pt x="1071786" y="405854"/>
                </a:lnTo>
                <a:lnTo>
                  <a:pt x="1071786" y="403175"/>
                </a:lnTo>
                <a:close/>
                <a:moveTo>
                  <a:pt x="265881" y="403175"/>
                </a:moveTo>
                <a:lnTo>
                  <a:pt x="265881" y="416570"/>
                </a:lnTo>
                <a:lnTo>
                  <a:pt x="264542" y="418579"/>
                </a:lnTo>
                <a:lnTo>
                  <a:pt x="264542" y="424272"/>
                </a:lnTo>
                <a:lnTo>
                  <a:pt x="269230" y="424272"/>
                </a:lnTo>
                <a:cubicBezTo>
                  <a:pt x="269230" y="423379"/>
                  <a:pt x="270346" y="421816"/>
                  <a:pt x="272579" y="419584"/>
                </a:cubicBezTo>
                <a:lnTo>
                  <a:pt x="272579" y="418579"/>
                </a:lnTo>
                <a:lnTo>
                  <a:pt x="271239" y="416570"/>
                </a:lnTo>
                <a:lnTo>
                  <a:pt x="271239" y="412552"/>
                </a:lnTo>
                <a:cubicBezTo>
                  <a:pt x="271462" y="411882"/>
                  <a:pt x="271909" y="411547"/>
                  <a:pt x="272579" y="411547"/>
                </a:cubicBezTo>
                <a:lnTo>
                  <a:pt x="273248" y="411547"/>
                </a:lnTo>
                <a:cubicBezTo>
                  <a:pt x="274141" y="411547"/>
                  <a:pt x="274588" y="412328"/>
                  <a:pt x="274588" y="413891"/>
                </a:cubicBezTo>
                <a:lnTo>
                  <a:pt x="275927" y="413891"/>
                </a:lnTo>
                <a:cubicBezTo>
                  <a:pt x="275927" y="412775"/>
                  <a:pt x="276374" y="411770"/>
                  <a:pt x="277267" y="410877"/>
                </a:cubicBezTo>
                <a:lnTo>
                  <a:pt x="277267" y="409873"/>
                </a:lnTo>
                <a:lnTo>
                  <a:pt x="275927" y="407864"/>
                </a:lnTo>
                <a:lnTo>
                  <a:pt x="275927" y="405185"/>
                </a:lnTo>
                <a:lnTo>
                  <a:pt x="274588" y="405185"/>
                </a:lnTo>
                <a:cubicBezTo>
                  <a:pt x="274588" y="406747"/>
                  <a:pt x="274141" y="407529"/>
                  <a:pt x="273248" y="407529"/>
                </a:cubicBezTo>
                <a:lnTo>
                  <a:pt x="270569" y="407529"/>
                </a:lnTo>
                <a:cubicBezTo>
                  <a:pt x="269676" y="407529"/>
                  <a:pt x="269230" y="407082"/>
                  <a:pt x="269230" y="406189"/>
                </a:cubicBezTo>
                <a:lnTo>
                  <a:pt x="269230" y="403175"/>
                </a:lnTo>
                <a:close/>
                <a:moveTo>
                  <a:pt x="219670" y="401166"/>
                </a:moveTo>
                <a:cubicBezTo>
                  <a:pt x="219670" y="402506"/>
                  <a:pt x="219000" y="403175"/>
                  <a:pt x="217661" y="403175"/>
                </a:cubicBezTo>
                <a:lnTo>
                  <a:pt x="217661" y="405185"/>
                </a:lnTo>
                <a:lnTo>
                  <a:pt x="222349" y="405185"/>
                </a:lnTo>
                <a:lnTo>
                  <a:pt x="222349" y="403845"/>
                </a:lnTo>
                <a:cubicBezTo>
                  <a:pt x="221456" y="402952"/>
                  <a:pt x="221010" y="402059"/>
                  <a:pt x="221010" y="401166"/>
                </a:cubicBezTo>
                <a:close/>
                <a:moveTo>
                  <a:pt x="611907" y="398822"/>
                </a:moveTo>
                <a:lnTo>
                  <a:pt x="611907" y="401501"/>
                </a:lnTo>
                <a:lnTo>
                  <a:pt x="613246" y="401501"/>
                </a:lnTo>
                <a:lnTo>
                  <a:pt x="613246" y="398822"/>
                </a:lnTo>
                <a:close/>
                <a:moveTo>
                  <a:pt x="274588" y="398822"/>
                </a:moveTo>
                <a:lnTo>
                  <a:pt x="274588" y="401166"/>
                </a:lnTo>
                <a:lnTo>
                  <a:pt x="275927" y="401166"/>
                </a:lnTo>
                <a:lnTo>
                  <a:pt x="275927" y="398822"/>
                </a:lnTo>
                <a:close/>
                <a:moveTo>
                  <a:pt x="889843" y="396478"/>
                </a:moveTo>
                <a:lnTo>
                  <a:pt x="889843" y="401501"/>
                </a:lnTo>
                <a:lnTo>
                  <a:pt x="891183" y="401501"/>
                </a:lnTo>
                <a:cubicBezTo>
                  <a:pt x="891183" y="400385"/>
                  <a:pt x="891629" y="399269"/>
                  <a:pt x="892522" y="398152"/>
                </a:cubicBezTo>
                <a:lnTo>
                  <a:pt x="892522" y="396478"/>
                </a:lnTo>
                <a:close/>
                <a:moveTo>
                  <a:pt x="1574304" y="396143"/>
                </a:moveTo>
                <a:lnTo>
                  <a:pt x="1574304" y="398822"/>
                </a:lnTo>
                <a:lnTo>
                  <a:pt x="1576982" y="398822"/>
                </a:lnTo>
                <a:lnTo>
                  <a:pt x="1576982" y="396143"/>
                </a:lnTo>
                <a:close/>
                <a:moveTo>
                  <a:pt x="1087859" y="395808"/>
                </a:moveTo>
                <a:cubicBezTo>
                  <a:pt x="1087859" y="396925"/>
                  <a:pt x="1087413" y="398041"/>
                  <a:pt x="1086520" y="399157"/>
                </a:cubicBezTo>
                <a:lnTo>
                  <a:pt x="1086520" y="403175"/>
                </a:lnTo>
                <a:lnTo>
                  <a:pt x="1085180" y="403175"/>
                </a:lnTo>
                <a:lnTo>
                  <a:pt x="1085180" y="405854"/>
                </a:lnTo>
                <a:lnTo>
                  <a:pt x="1086520" y="405854"/>
                </a:lnTo>
                <a:lnTo>
                  <a:pt x="1086520" y="403175"/>
                </a:lnTo>
                <a:cubicBezTo>
                  <a:pt x="1087413" y="403399"/>
                  <a:pt x="1087859" y="403845"/>
                  <a:pt x="1087859" y="404515"/>
                </a:cubicBezTo>
                <a:lnTo>
                  <a:pt x="1087859" y="410542"/>
                </a:lnTo>
                <a:lnTo>
                  <a:pt x="1089868" y="410542"/>
                </a:lnTo>
                <a:lnTo>
                  <a:pt x="1089868" y="407194"/>
                </a:lnTo>
                <a:lnTo>
                  <a:pt x="1091208" y="405185"/>
                </a:lnTo>
                <a:lnTo>
                  <a:pt x="1091208" y="401166"/>
                </a:lnTo>
                <a:lnTo>
                  <a:pt x="1089868" y="399157"/>
                </a:lnTo>
                <a:lnTo>
                  <a:pt x="1089868" y="395808"/>
                </a:lnTo>
                <a:close/>
                <a:moveTo>
                  <a:pt x="2537445" y="395474"/>
                </a:moveTo>
                <a:lnTo>
                  <a:pt x="2537445" y="397148"/>
                </a:lnTo>
                <a:lnTo>
                  <a:pt x="2538784" y="397148"/>
                </a:lnTo>
                <a:lnTo>
                  <a:pt x="2538784" y="395474"/>
                </a:lnTo>
                <a:close/>
                <a:moveTo>
                  <a:pt x="2188517" y="393130"/>
                </a:moveTo>
                <a:lnTo>
                  <a:pt x="2188517" y="395474"/>
                </a:lnTo>
                <a:lnTo>
                  <a:pt x="2189857" y="395474"/>
                </a:lnTo>
                <a:lnTo>
                  <a:pt x="2189857" y="393130"/>
                </a:lnTo>
                <a:close/>
                <a:moveTo>
                  <a:pt x="708347" y="392125"/>
                </a:moveTo>
                <a:lnTo>
                  <a:pt x="709017" y="393130"/>
                </a:lnTo>
                <a:lnTo>
                  <a:pt x="709017" y="393799"/>
                </a:lnTo>
                <a:cubicBezTo>
                  <a:pt x="709017" y="394692"/>
                  <a:pt x="708571" y="395139"/>
                  <a:pt x="707678" y="395139"/>
                </a:cubicBezTo>
                <a:lnTo>
                  <a:pt x="707008" y="395139"/>
                </a:lnTo>
                <a:lnTo>
                  <a:pt x="707008" y="393130"/>
                </a:lnTo>
                <a:cubicBezTo>
                  <a:pt x="707231" y="392460"/>
                  <a:pt x="707678" y="392125"/>
                  <a:pt x="708347" y="392125"/>
                </a:cubicBezTo>
                <a:close/>
                <a:moveTo>
                  <a:pt x="629320" y="392125"/>
                </a:moveTo>
                <a:cubicBezTo>
                  <a:pt x="629320" y="393018"/>
                  <a:pt x="628873" y="394023"/>
                  <a:pt x="627980" y="395139"/>
                </a:cubicBezTo>
                <a:lnTo>
                  <a:pt x="627980" y="398822"/>
                </a:lnTo>
                <a:lnTo>
                  <a:pt x="626641" y="398822"/>
                </a:lnTo>
                <a:lnTo>
                  <a:pt x="626641" y="401501"/>
                </a:lnTo>
                <a:lnTo>
                  <a:pt x="627980" y="401501"/>
                </a:lnTo>
                <a:lnTo>
                  <a:pt x="627980" y="398822"/>
                </a:lnTo>
                <a:cubicBezTo>
                  <a:pt x="628873" y="399045"/>
                  <a:pt x="629320" y="399492"/>
                  <a:pt x="629320" y="400162"/>
                </a:cubicBezTo>
                <a:lnTo>
                  <a:pt x="629320" y="405854"/>
                </a:lnTo>
                <a:lnTo>
                  <a:pt x="631329" y="405854"/>
                </a:lnTo>
                <a:lnTo>
                  <a:pt x="631329" y="402841"/>
                </a:lnTo>
                <a:lnTo>
                  <a:pt x="632668" y="400831"/>
                </a:lnTo>
                <a:lnTo>
                  <a:pt x="632668" y="397148"/>
                </a:lnTo>
                <a:lnTo>
                  <a:pt x="631329" y="395139"/>
                </a:lnTo>
                <a:lnTo>
                  <a:pt x="631329" y="392125"/>
                </a:lnTo>
                <a:close/>
                <a:moveTo>
                  <a:pt x="1345034" y="391790"/>
                </a:moveTo>
                <a:lnTo>
                  <a:pt x="1346373" y="391790"/>
                </a:lnTo>
                <a:cubicBezTo>
                  <a:pt x="1346373" y="392237"/>
                  <a:pt x="1346597" y="395139"/>
                  <a:pt x="1347043" y="400497"/>
                </a:cubicBezTo>
                <a:lnTo>
                  <a:pt x="1346373" y="400497"/>
                </a:lnTo>
                <a:cubicBezTo>
                  <a:pt x="1345480" y="400497"/>
                  <a:pt x="1345034" y="400050"/>
                  <a:pt x="1345034" y="399157"/>
                </a:cubicBezTo>
                <a:close/>
                <a:moveTo>
                  <a:pt x="2006947" y="391455"/>
                </a:moveTo>
                <a:lnTo>
                  <a:pt x="2006947" y="396143"/>
                </a:lnTo>
                <a:lnTo>
                  <a:pt x="2009626" y="396143"/>
                </a:lnTo>
                <a:lnTo>
                  <a:pt x="2009626" y="391455"/>
                </a:lnTo>
                <a:close/>
                <a:moveTo>
                  <a:pt x="2550170" y="389111"/>
                </a:moveTo>
                <a:lnTo>
                  <a:pt x="2550170" y="392125"/>
                </a:lnTo>
                <a:lnTo>
                  <a:pt x="2548830" y="393799"/>
                </a:lnTo>
                <a:lnTo>
                  <a:pt x="2548830" y="399492"/>
                </a:lnTo>
                <a:lnTo>
                  <a:pt x="2550170" y="399492"/>
                </a:lnTo>
                <a:cubicBezTo>
                  <a:pt x="2550170" y="397260"/>
                  <a:pt x="2551286" y="395920"/>
                  <a:pt x="2553518" y="395474"/>
                </a:cubicBezTo>
                <a:lnTo>
                  <a:pt x="2553518" y="390785"/>
                </a:lnTo>
                <a:cubicBezTo>
                  <a:pt x="2552179" y="390785"/>
                  <a:pt x="2551509" y="390227"/>
                  <a:pt x="2551509" y="389111"/>
                </a:cubicBezTo>
                <a:close/>
                <a:moveTo>
                  <a:pt x="1574304" y="388776"/>
                </a:moveTo>
                <a:lnTo>
                  <a:pt x="1574304" y="391455"/>
                </a:lnTo>
                <a:lnTo>
                  <a:pt x="1576982" y="391455"/>
                </a:lnTo>
                <a:lnTo>
                  <a:pt x="1576982" y="388776"/>
                </a:lnTo>
                <a:close/>
                <a:moveTo>
                  <a:pt x="1089868" y="388441"/>
                </a:moveTo>
                <a:lnTo>
                  <a:pt x="1089868" y="391120"/>
                </a:lnTo>
                <a:lnTo>
                  <a:pt x="1091208" y="391120"/>
                </a:lnTo>
                <a:lnTo>
                  <a:pt x="1091208" y="388441"/>
                </a:lnTo>
                <a:close/>
                <a:moveTo>
                  <a:pt x="169441" y="388107"/>
                </a:moveTo>
                <a:lnTo>
                  <a:pt x="169441" y="392795"/>
                </a:lnTo>
                <a:lnTo>
                  <a:pt x="170780" y="392795"/>
                </a:lnTo>
                <a:lnTo>
                  <a:pt x="170780" y="388107"/>
                </a:lnTo>
                <a:close/>
                <a:moveTo>
                  <a:pt x="711696" y="387772"/>
                </a:moveTo>
                <a:lnTo>
                  <a:pt x="714375" y="387772"/>
                </a:lnTo>
                <a:lnTo>
                  <a:pt x="714375" y="388107"/>
                </a:lnTo>
                <a:cubicBezTo>
                  <a:pt x="712589" y="389893"/>
                  <a:pt x="711696" y="391232"/>
                  <a:pt x="711696" y="392125"/>
                </a:cubicBezTo>
                <a:lnTo>
                  <a:pt x="710357" y="392125"/>
                </a:lnTo>
                <a:lnTo>
                  <a:pt x="710357" y="388776"/>
                </a:lnTo>
                <a:cubicBezTo>
                  <a:pt x="710580" y="388107"/>
                  <a:pt x="711026" y="387772"/>
                  <a:pt x="711696" y="387772"/>
                </a:cubicBezTo>
                <a:close/>
                <a:moveTo>
                  <a:pt x="1988195" y="386767"/>
                </a:moveTo>
                <a:lnTo>
                  <a:pt x="1989534" y="386767"/>
                </a:lnTo>
                <a:cubicBezTo>
                  <a:pt x="1990427" y="386990"/>
                  <a:pt x="1990873" y="387437"/>
                  <a:pt x="1990873" y="388107"/>
                </a:cubicBezTo>
                <a:lnTo>
                  <a:pt x="1990873" y="390116"/>
                </a:lnTo>
                <a:cubicBezTo>
                  <a:pt x="1990873" y="391009"/>
                  <a:pt x="1990427" y="391455"/>
                  <a:pt x="1989534" y="391455"/>
                </a:cubicBezTo>
                <a:cubicBezTo>
                  <a:pt x="1988641" y="391455"/>
                  <a:pt x="1988195" y="391009"/>
                  <a:pt x="1988195" y="390116"/>
                </a:cubicBezTo>
                <a:close/>
                <a:moveTo>
                  <a:pt x="1564258" y="386767"/>
                </a:moveTo>
                <a:lnTo>
                  <a:pt x="1564258" y="388776"/>
                </a:lnTo>
                <a:lnTo>
                  <a:pt x="1566937" y="388776"/>
                </a:lnTo>
                <a:lnTo>
                  <a:pt x="1566937" y="386767"/>
                </a:lnTo>
                <a:close/>
                <a:moveTo>
                  <a:pt x="631329" y="385093"/>
                </a:moveTo>
                <a:lnTo>
                  <a:pt x="631329" y="387772"/>
                </a:lnTo>
                <a:lnTo>
                  <a:pt x="632668" y="387772"/>
                </a:lnTo>
                <a:lnTo>
                  <a:pt x="632668" y="385093"/>
                </a:lnTo>
                <a:close/>
                <a:moveTo>
                  <a:pt x="2532757" y="384088"/>
                </a:moveTo>
                <a:lnTo>
                  <a:pt x="2532757" y="385093"/>
                </a:lnTo>
                <a:cubicBezTo>
                  <a:pt x="2533426" y="385093"/>
                  <a:pt x="2534989" y="385874"/>
                  <a:pt x="2537445" y="387437"/>
                </a:cubicBezTo>
                <a:lnTo>
                  <a:pt x="2537445" y="387102"/>
                </a:lnTo>
                <a:lnTo>
                  <a:pt x="2533426" y="384088"/>
                </a:lnTo>
                <a:close/>
                <a:moveTo>
                  <a:pt x="269230" y="384088"/>
                </a:moveTo>
                <a:lnTo>
                  <a:pt x="269230" y="386432"/>
                </a:lnTo>
                <a:lnTo>
                  <a:pt x="271239" y="386432"/>
                </a:lnTo>
                <a:lnTo>
                  <a:pt x="271239" y="384088"/>
                </a:lnTo>
                <a:close/>
                <a:moveTo>
                  <a:pt x="182165" y="381744"/>
                </a:moveTo>
                <a:lnTo>
                  <a:pt x="182165" y="384088"/>
                </a:lnTo>
                <a:lnTo>
                  <a:pt x="184175" y="384088"/>
                </a:lnTo>
                <a:lnTo>
                  <a:pt x="184175" y="381744"/>
                </a:lnTo>
                <a:close/>
                <a:moveTo>
                  <a:pt x="1089868" y="381074"/>
                </a:moveTo>
                <a:lnTo>
                  <a:pt x="1089868" y="383753"/>
                </a:lnTo>
                <a:lnTo>
                  <a:pt x="1091208" y="383753"/>
                </a:lnTo>
                <a:lnTo>
                  <a:pt x="1091208" y="381074"/>
                </a:lnTo>
                <a:close/>
                <a:moveTo>
                  <a:pt x="2293664" y="380740"/>
                </a:moveTo>
                <a:lnTo>
                  <a:pt x="2293664" y="383084"/>
                </a:lnTo>
                <a:lnTo>
                  <a:pt x="2295004" y="383084"/>
                </a:lnTo>
                <a:lnTo>
                  <a:pt x="2295004" y="380740"/>
                </a:lnTo>
                <a:close/>
                <a:moveTo>
                  <a:pt x="892522" y="380740"/>
                </a:moveTo>
                <a:lnTo>
                  <a:pt x="892522" y="385093"/>
                </a:lnTo>
                <a:lnTo>
                  <a:pt x="894531" y="385093"/>
                </a:lnTo>
                <a:lnTo>
                  <a:pt x="894531" y="380740"/>
                </a:lnTo>
                <a:close/>
                <a:moveTo>
                  <a:pt x="1340346" y="379065"/>
                </a:moveTo>
                <a:cubicBezTo>
                  <a:pt x="1341239" y="379289"/>
                  <a:pt x="1341685" y="379735"/>
                  <a:pt x="1341685" y="380405"/>
                </a:cubicBezTo>
                <a:lnTo>
                  <a:pt x="1341685" y="383084"/>
                </a:lnTo>
                <a:lnTo>
                  <a:pt x="1340346" y="383084"/>
                </a:lnTo>
                <a:close/>
                <a:moveTo>
                  <a:pt x="1083171" y="379065"/>
                </a:moveTo>
                <a:lnTo>
                  <a:pt x="1083171" y="381074"/>
                </a:lnTo>
                <a:lnTo>
                  <a:pt x="1085180" y="381074"/>
                </a:lnTo>
                <a:lnTo>
                  <a:pt x="1085180" y="379065"/>
                </a:lnTo>
                <a:close/>
                <a:moveTo>
                  <a:pt x="631329" y="378061"/>
                </a:moveTo>
                <a:lnTo>
                  <a:pt x="631329" y="380740"/>
                </a:lnTo>
                <a:lnTo>
                  <a:pt x="632668" y="380740"/>
                </a:lnTo>
                <a:lnTo>
                  <a:pt x="632668" y="378061"/>
                </a:lnTo>
                <a:close/>
                <a:moveTo>
                  <a:pt x="292001" y="377726"/>
                </a:moveTo>
                <a:lnTo>
                  <a:pt x="292001" y="380070"/>
                </a:lnTo>
                <a:lnTo>
                  <a:pt x="293340" y="380070"/>
                </a:lnTo>
                <a:lnTo>
                  <a:pt x="293340" y="377726"/>
                </a:lnTo>
                <a:close/>
                <a:moveTo>
                  <a:pt x="881807" y="376386"/>
                </a:moveTo>
                <a:cubicBezTo>
                  <a:pt x="882699" y="376386"/>
                  <a:pt x="883146" y="376833"/>
                  <a:pt x="883146" y="377726"/>
                </a:cubicBezTo>
                <a:lnTo>
                  <a:pt x="883146" y="380070"/>
                </a:lnTo>
                <a:lnTo>
                  <a:pt x="881807" y="380070"/>
                </a:lnTo>
                <a:close/>
                <a:moveTo>
                  <a:pt x="624632" y="376386"/>
                </a:moveTo>
                <a:lnTo>
                  <a:pt x="624632" y="378061"/>
                </a:lnTo>
                <a:lnTo>
                  <a:pt x="626641" y="378061"/>
                </a:lnTo>
                <a:lnTo>
                  <a:pt x="626641" y="376386"/>
                </a:lnTo>
                <a:close/>
                <a:moveTo>
                  <a:pt x="1345034" y="375717"/>
                </a:moveTo>
                <a:lnTo>
                  <a:pt x="1346373" y="375717"/>
                </a:lnTo>
                <a:lnTo>
                  <a:pt x="1346373" y="385763"/>
                </a:lnTo>
                <a:lnTo>
                  <a:pt x="1345034" y="385763"/>
                </a:lnTo>
                <a:cubicBezTo>
                  <a:pt x="1345034" y="384870"/>
                  <a:pt x="1344364" y="383753"/>
                  <a:pt x="1343025" y="382414"/>
                </a:cubicBezTo>
                <a:lnTo>
                  <a:pt x="1343025" y="380405"/>
                </a:lnTo>
                <a:cubicBezTo>
                  <a:pt x="1344364" y="379512"/>
                  <a:pt x="1345034" y="377949"/>
                  <a:pt x="1345034" y="375717"/>
                </a:cubicBezTo>
                <a:close/>
                <a:moveTo>
                  <a:pt x="1884387" y="374712"/>
                </a:moveTo>
                <a:lnTo>
                  <a:pt x="1884387" y="386767"/>
                </a:lnTo>
                <a:cubicBezTo>
                  <a:pt x="1886173" y="386767"/>
                  <a:pt x="1887066" y="387214"/>
                  <a:pt x="1887066" y="388107"/>
                </a:cubicBezTo>
                <a:lnTo>
                  <a:pt x="1887066" y="412217"/>
                </a:lnTo>
                <a:cubicBezTo>
                  <a:pt x="1887066" y="413110"/>
                  <a:pt x="1886173" y="413556"/>
                  <a:pt x="1884387" y="413556"/>
                </a:cubicBezTo>
                <a:lnTo>
                  <a:pt x="1884387" y="415565"/>
                </a:lnTo>
                <a:cubicBezTo>
                  <a:pt x="1885950" y="415565"/>
                  <a:pt x="1887066" y="416458"/>
                  <a:pt x="1887736" y="418244"/>
                </a:cubicBezTo>
                <a:cubicBezTo>
                  <a:pt x="1889075" y="418244"/>
                  <a:pt x="1889745" y="418691"/>
                  <a:pt x="1889745" y="419584"/>
                </a:cubicBezTo>
                <a:lnTo>
                  <a:pt x="1889745" y="427620"/>
                </a:lnTo>
                <a:lnTo>
                  <a:pt x="1892424" y="427620"/>
                </a:lnTo>
                <a:lnTo>
                  <a:pt x="1892424" y="414896"/>
                </a:lnTo>
                <a:cubicBezTo>
                  <a:pt x="1892424" y="414003"/>
                  <a:pt x="1893317" y="413556"/>
                  <a:pt x="1895103" y="413556"/>
                </a:cubicBezTo>
                <a:lnTo>
                  <a:pt x="1895103" y="410877"/>
                </a:lnTo>
                <a:lnTo>
                  <a:pt x="1891084" y="410877"/>
                </a:lnTo>
                <a:cubicBezTo>
                  <a:pt x="1890191" y="410877"/>
                  <a:pt x="1889745" y="410431"/>
                  <a:pt x="1889745" y="409538"/>
                </a:cubicBezTo>
                <a:lnTo>
                  <a:pt x="1889745" y="404850"/>
                </a:lnTo>
                <a:cubicBezTo>
                  <a:pt x="1891977" y="402617"/>
                  <a:pt x="1893763" y="401501"/>
                  <a:pt x="1895103" y="401501"/>
                </a:cubicBezTo>
                <a:lnTo>
                  <a:pt x="1895103" y="376721"/>
                </a:lnTo>
                <a:cubicBezTo>
                  <a:pt x="1893317" y="376721"/>
                  <a:pt x="1892424" y="376052"/>
                  <a:pt x="1892424" y="374712"/>
                </a:cubicBezTo>
                <a:close/>
                <a:moveTo>
                  <a:pt x="2203251" y="374377"/>
                </a:moveTo>
                <a:lnTo>
                  <a:pt x="2203251" y="380070"/>
                </a:lnTo>
                <a:lnTo>
                  <a:pt x="2204591" y="381744"/>
                </a:lnTo>
                <a:lnTo>
                  <a:pt x="2204591" y="383084"/>
                </a:lnTo>
                <a:lnTo>
                  <a:pt x="2201242" y="383084"/>
                </a:lnTo>
                <a:lnTo>
                  <a:pt x="2201242" y="385093"/>
                </a:lnTo>
                <a:lnTo>
                  <a:pt x="2204591" y="385093"/>
                </a:lnTo>
                <a:lnTo>
                  <a:pt x="2204591" y="383084"/>
                </a:lnTo>
                <a:cubicBezTo>
                  <a:pt x="2205484" y="383084"/>
                  <a:pt x="2205930" y="383418"/>
                  <a:pt x="2205930" y="384088"/>
                </a:cubicBezTo>
                <a:lnTo>
                  <a:pt x="2205930" y="398152"/>
                </a:lnTo>
                <a:lnTo>
                  <a:pt x="2204591" y="400162"/>
                </a:lnTo>
                <a:lnTo>
                  <a:pt x="2204591" y="433983"/>
                </a:lnTo>
                <a:lnTo>
                  <a:pt x="2205930" y="433983"/>
                </a:lnTo>
                <a:cubicBezTo>
                  <a:pt x="2205930" y="432867"/>
                  <a:pt x="2206600" y="432309"/>
                  <a:pt x="2207939" y="432309"/>
                </a:cubicBezTo>
                <a:lnTo>
                  <a:pt x="2207939" y="394469"/>
                </a:lnTo>
                <a:lnTo>
                  <a:pt x="2209279" y="392460"/>
                </a:lnTo>
                <a:lnTo>
                  <a:pt x="2209279" y="380740"/>
                </a:lnTo>
                <a:lnTo>
                  <a:pt x="2211288" y="380740"/>
                </a:lnTo>
                <a:lnTo>
                  <a:pt x="2211288" y="379065"/>
                </a:lnTo>
                <a:lnTo>
                  <a:pt x="2209279" y="379065"/>
                </a:lnTo>
                <a:lnTo>
                  <a:pt x="2209279" y="380740"/>
                </a:lnTo>
                <a:cubicBezTo>
                  <a:pt x="2208386" y="380740"/>
                  <a:pt x="2207939" y="380293"/>
                  <a:pt x="2207939" y="379400"/>
                </a:cubicBezTo>
                <a:lnTo>
                  <a:pt x="2207939" y="376721"/>
                </a:lnTo>
                <a:cubicBezTo>
                  <a:pt x="2206600" y="376721"/>
                  <a:pt x="2205930" y="375940"/>
                  <a:pt x="2205930" y="374377"/>
                </a:cubicBezTo>
                <a:close/>
                <a:moveTo>
                  <a:pt x="2282279" y="373373"/>
                </a:moveTo>
                <a:lnTo>
                  <a:pt x="2283618" y="373373"/>
                </a:lnTo>
                <a:lnTo>
                  <a:pt x="2283618" y="375717"/>
                </a:lnTo>
                <a:cubicBezTo>
                  <a:pt x="2283618" y="376386"/>
                  <a:pt x="2283172" y="376721"/>
                  <a:pt x="2282279" y="376721"/>
                </a:cubicBezTo>
                <a:close/>
                <a:moveTo>
                  <a:pt x="2420912" y="370359"/>
                </a:moveTo>
                <a:lnTo>
                  <a:pt x="2420912" y="372703"/>
                </a:lnTo>
                <a:lnTo>
                  <a:pt x="2422252" y="372703"/>
                </a:lnTo>
                <a:lnTo>
                  <a:pt x="2422252" y="370359"/>
                </a:lnTo>
                <a:close/>
                <a:moveTo>
                  <a:pt x="2004268" y="367345"/>
                </a:moveTo>
                <a:lnTo>
                  <a:pt x="2004268" y="379400"/>
                </a:lnTo>
                <a:cubicBezTo>
                  <a:pt x="2002259" y="379400"/>
                  <a:pt x="2001143" y="380293"/>
                  <a:pt x="2000919" y="382079"/>
                </a:cubicBezTo>
                <a:lnTo>
                  <a:pt x="1998910" y="382079"/>
                </a:lnTo>
                <a:lnTo>
                  <a:pt x="1998910" y="384088"/>
                </a:lnTo>
                <a:lnTo>
                  <a:pt x="2001589" y="384088"/>
                </a:lnTo>
                <a:cubicBezTo>
                  <a:pt x="2001589" y="382749"/>
                  <a:pt x="2002482" y="381856"/>
                  <a:pt x="2004268" y="381409"/>
                </a:cubicBezTo>
                <a:cubicBezTo>
                  <a:pt x="2004268" y="380070"/>
                  <a:pt x="2005161" y="379400"/>
                  <a:pt x="2006947" y="379400"/>
                </a:cubicBezTo>
                <a:lnTo>
                  <a:pt x="2006947" y="373373"/>
                </a:lnTo>
                <a:cubicBezTo>
                  <a:pt x="2006947" y="372480"/>
                  <a:pt x="2007840" y="372033"/>
                  <a:pt x="2009626" y="372033"/>
                </a:cubicBezTo>
                <a:lnTo>
                  <a:pt x="2009626" y="367345"/>
                </a:lnTo>
                <a:close/>
                <a:moveTo>
                  <a:pt x="1276722" y="367010"/>
                </a:moveTo>
                <a:lnTo>
                  <a:pt x="1276722" y="379065"/>
                </a:lnTo>
                <a:cubicBezTo>
                  <a:pt x="1278061" y="379065"/>
                  <a:pt x="1278731" y="379512"/>
                  <a:pt x="1278731" y="380405"/>
                </a:cubicBezTo>
                <a:lnTo>
                  <a:pt x="1278731" y="404515"/>
                </a:lnTo>
                <a:cubicBezTo>
                  <a:pt x="1278731" y="405408"/>
                  <a:pt x="1278061" y="405854"/>
                  <a:pt x="1276722" y="405854"/>
                </a:cubicBezTo>
                <a:lnTo>
                  <a:pt x="1276722" y="407864"/>
                </a:lnTo>
                <a:cubicBezTo>
                  <a:pt x="1277838" y="407864"/>
                  <a:pt x="1278954" y="409203"/>
                  <a:pt x="1280071" y="411882"/>
                </a:cubicBezTo>
                <a:lnTo>
                  <a:pt x="1280071" y="419919"/>
                </a:lnTo>
                <a:lnTo>
                  <a:pt x="1282080" y="419919"/>
                </a:lnTo>
                <a:lnTo>
                  <a:pt x="1282080" y="407194"/>
                </a:lnTo>
                <a:lnTo>
                  <a:pt x="1283419" y="405185"/>
                </a:lnTo>
                <a:lnTo>
                  <a:pt x="1283419" y="403175"/>
                </a:lnTo>
                <a:cubicBezTo>
                  <a:pt x="1281187" y="403175"/>
                  <a:pt x="1280071" y="402729"/>
                  <a:pt x="1280071" y="401836"/>
                </a:cubicBezTo>
                <a:lnTo>
                  <a:pt x="1280071" y="397148"/>
                </a:lnTo>
                <a:lnTo>
                  <a:pt x="1283419" y="393130"/>
                </a:lnTo>
                <a:lnTo>
                  <a:pt x="1283419" y="369689"/>
                </a:lnTo>
                <a:cubicBezTo>
                  <a:pt x="1282526" y="368796"/>
                  <a:pt x="1282080" y="367903"/>
                  <a:pt x="1282080" y="367010"/>
                </a:cubicBezTo>
                <a:close/>
                <a:moveTo>
                  <a:pt x="717054" y="365001"/>
                </a:moveTo>
                <a:cubicBezTo>
                  <a:pt x="715714" y="367010"/>
                  <a:pt x="715045" y="368461"/>
                  <a:pt x="715045" y="369354"/>
                </a:cubicBezTo>
                <a:cubicBezTo>
                  <a:pt x="714152" y="369354"/>
                  <a:pt x="713705" y="368573"/>
                  <a:pt x="713705" y="367010"/>
                </a:cubicBezTo>
                <a:lnTo>
                  <a:pt x="711696" y="367010"/>
                </a:lnTo>
                <a:cubicBezTo>
                  <a:pt x="711696" y="368126"/>
                  <a:pt x="710803" y="370024"/>
                  <a:pt x="709017" y="372703"/>
                </a:cubicBezTo>
                <a:lnTo>
                  <a:pt x="709017" y="376386"/>
                </a:lnTo>
                <a:lnTo>
                  <a:pt x="711696" y="376386"/>
                </a:lnTo>
                <a:cubicBezTo>
                  <a:pt x="711696" y="375270"/>
                  <a:pt x="712812" y="373596"/>
                  <a:pt x="715045" y="371363"/>
                </a:cubicBezTo>
                <a:cubicBezTo>
                  <a:pt x="715045" y="370024"/>
                  <a:pt x="716161" y="369131"/>
                  <a:pt x="718393" y="368685"/>
                </a:cubicBezTo>
                <a:cubicBezTo>
                  <a:pt x="718393" y="368015"/>
                  <a:pt x="718840" y="367233"/>
                  <a:pt x="719733" y="366340"/>
                </a:cubicBezTo>
                <a:lnTo>
                  <a:pt x="719733" y="365001"/>
                </a:lnTo>
                <a:close/>
                <a:moveTo>
                  <a:pt x="337542" y="365001"/>
                </a:moveTo>
                <a:lnTo>
                  <a:pt x="337542" y="369689"/>
                </a:lnTo>
                <a:lnTo>
                  <a:pt x="338882" y="369689"/>
                </a:lnTo>
                <a:cubicBezTo>
                  <a:pt x="338882" y="368573"/>
                  <a:pt x="339328" y="367568"/>
                  <a:pt x="340221" y="366675"/>
                </a:cubicBezTo>
                <a:lnTo>
                  <a:pt x="340221" y="365001"/>
                </a:lnTo>
                <a:close/>
                <a:moveTo>
                  <a:pt x="1571625" y="362657"/>
                </a:moveTo>
                <a:lnTo>
                  <a:pt x="1571625" y="364666"/>
                </a:lnTo>
                <a:lnTo>
                  <a:pt x="1574304" y="364666"/>
                </a:lnTo>
                <a:lnTo>
                  <a:pt x="1574304" y="378061"/>
                </a:lnTo>
                <a:cubicBezTo>
                  <a:pt x="1574304" y="378954"/>
                  <a:pt x="1573411" y="379400"/>
                  <a:pt x="1571625" y="379400"/>
                </a:cubicBezTo>
                <a:lnTo>
                  <a:pt x="1571625" y="384088"/>
                </a:lnTo>
                <a:cubicBezTo>
                  <a:pt x="1573411" y="384088"/>
                  <a:pt x="1574304" y="384981"/>
                  <a:pt x="1574304" y="386767"/>
                </a:cubicBezTo>
                <a:lnTo>
                  <a:pt x="1576982" y="386767"/>
                </a:lnTo>
                <a:cubicBezTo>
                  <a:pt x="1576982" y="384981"/>
                  <a:pt x="1577875" y="384088"/>
                  <a:pt x="1579661" y="384088"/>
                </a:cubicBezTo>
                <a:lnTo>
                  <a:pt x="1579661" y="382079"/>
                </a:lnTo>
                <a:cubicBezTo>
                  <a:pt x="1577875" y="382079"/>
                  <a:pt x="1576982" y="381633"/>
                  <a:pt x="1576982" y="380740"/>
                </a:cubicBezTo>
                <a:lnTo>
                  <a:pt x="1576982" y="364666"/>
                </a:lnTo>
                <a:cubicBezTo>
                  <a:pt x="1575197" y="364666"/>
                  <a:pt x="1574304" y="363996"/>
                  <a:pt x="1574304" y="362657"/>
                </a:cubicBezTo>
                <a:close/>
                <a:moveTo>
                  <a:pt x="707008" y="360648"/>
                </a:moveTo>
                <a:lnTo>
                  <a:pt x="707008" y="367010"/>
                </a:lnTo>
                <a:lnTo>
                  <a:pt x="705668" y="367010"/>
                </a:lnTo>
                <a:lnTo>
                  <a:pt x="705668" y="369354"/>
                </a:lnTo>
                <a:lnTo>
                  <a:pt x="707008" y="369354"/>
                </a:lnTo>
                <a:cubicBezTo>
                  <a:pt x="707008" y="367792"/>
                  <a:pt x="707678" y="367010"/>
                  <a:pt x="709017" y="367010"/>
                </a:cubicBezTo>
                <a:lnTo>
                  <a:pt x="710357" y="367010"/>
                </a:lnTo>
                <a:lnTo>
                  <a:pt x="710357" y="362992"/>
                </a:lnTo>
                <a:cubicBezTo>
                  <a:pt x="709464" y="362099"/>
                  <a:pt x="709017" y="361318"/>
                  <a:pt x="709017" y="360648"/>
                </a:cubicBezTo>
                <a:close/>
                <a:moveTo>
                  <a:pt x="2188517" y="360313"/>
                </a:moveTo>
                <a:lnTo>
                  <a:pt x="2188517" y="362657"/>
                </a:lnTo>
                <a:lnTo>
                  <a:pt x="2189857" y="362657"/>
                </a:lnTo>
                <a:lnTo>
                  <a:pt x="2189857" y="360313"/>
                </a:lnTo>
                <a:close/>
                <a:moveTo>
                  <a:pt x="2466454" y="357969"/>
                </a:moveTo>
                <a:lnTo>
                  <a:pt x="2466454" y="362657"/>
                </a:lnTo>
                <a:lnTo>
                  <a:pt x="2467793" y="362657"/>
                </a:lnTo>
                <a:cubicBezTo>
                  <a:pt x="2467793" y="361541"/>
                  <a:pt x="2468240" y="360536"/>
                  <a:pt x="2469133" y="359643"/>
                </a:cubicBezTo>
                <a:lnTo>
                  <a:pt x="2469133" y="357969"/>
                </a:lnTo>
                <a:close/>
                <a:moveTo>
                  <a:pt x="891183" y="357969"/>
                </a:moveTo>
                <a:lnTo>
                  <a:pt x="891183" y="369354"/>
                </a:lnTo>
                <a:cubicBezTo>
                  <a:pt x="890290" y="369354"/>
                  <a:pt x="889620" y="370247"/>
                  <a:pt x="889174" y="372033"/>
                </a:cubicBezTo>
                <a:lnTo>
                  <a:pt x="887834" y="372033"/>
                </a:lnTo>
                <a:lnTo>
                  <a:pt x="887834" y="373707"/>
                </a:lnTo>
                <a:lnTo>
                  <a:pt x="889843" y="373707"/>
                </a:lnTo>
                <a:cubicBezTo>
                  <a:pt x="890513" y="370805"/>
                  <a:pt x="891406" y="369354"/>
                  <a:pt x="892522" y="369354"/>
                </a:cubicBezTo>
                <a:lnTo>
                  <a:pt x="892522" y="363662"/>
                </a:lnTo>
                <a:cubicBezTo>
                  <a:pt x="892522" y="362992"/>
                  <a:pt x="893192" y="362657"/>
                  <a:pt x="894531" y="362657"/>
                </a:cubicBezTo>
                <a:lnTo>
                  <a:pt x="894531" y="357969"/>
                </a:lnTo>
                <a:close/>
                <a:moveTo>
                  <a:pt x="1087859" y="354955"/>
                </a:moveTo>
                <a:lnTo>
                  <a:pt x="1087859" y="356964"/>
                </a:lnTo>
                <a:lnTo>
                  <a:pt x="1089868" y="356964"/>
                </a:lnTo>
                <a:lnTo>
                  <a:pt x="1089868" y="370359"/>
                </a:lnTo>
                <a:cubicBezTo>
                  <a:pt x="1089868" y="371252"/>
                  <a:pt x="1089199" y="371698"/>
                  <a:pt x="1087859" y="371698"/>
                </a:cubicBezTo>
                <a:lnTo>
                  <a:pt x="1087859" y="376386"/>
                </a:lnTo>
                <a:cubicBezTo>
                  <a:pt x="1089199" y="376386"/>
                  <a:pt x="1089868" y="377279"/>
                  <a:pt x="1089868" y="379065"/>
                </a:cubicBezTo>
                <a:lnTo>
                  <a:pt x="1091208" y="379065"/>
                </a:lnTo>
                <a:cubicBezTo>
                  <a:pt x="1091208" y="377279"/>
                  <a:pt x="1091877" y="376386"/>
                  <a:pt x="1093217" y="376386"/>
                </a:cubicBezTo>
                <a:lnTo>
                  <a:pt x="1093217" y="374377"/>
                </a:lnTo>
                <a:cubicBezTo>
                  <a:pt x="1091877" y="374377"/>
                  <a:pt x="1091208" y="373931"/>
                  <a:pt x="1091208" y="373038"/>
                </a:cubicBezTo>
                <a:lnTo>
                  <a:pt x="1091208" y="356964"/>
                </a:lnTo>
                <a:cubicBezTo>
                  <a:pt x="1090315" y="356964"/>
                  <a:pt x="1089868" y="356295"/>
                  <a:pt x="1089868" y="354955"/>
                </a:cubicBezTo>
                <a:close/>
                <a:moveTo>
                  <a:pt x="178817" y="354620"/>
                </a:moveTo>
                <a:lnTo>
                  <a:pt x="178817" y="356964"/>
                </a:lnTo>
                <a:lnTo>
                  <a:pt x="180826" y="356964"/>
                </a:lnTo>
                <a:lnTo>
                  <a:pt x="180826" y="354620"/>
                </a:lnTo>
                <a:close/>
                <a:moveTo>
                  <a:pt x="2284958" y="353951"/>
                </a:moveTo>
                <a:lnTo>
                  <a:pt x="2285628" y="354955"/>
                </a:lnTo>
                <a:lnTo>
                  <a:pt x="2285628" y="356964"/>
                </a:lnTo>
                <a:cubicBezTo>
                  <a:pt x="2285628" y="357634"/>
                  <a:pt x="2285181" y="357969"/>
                  <a:pt x="2284288" y="357969"/>
                </a:cubicBezTo>
                <a:lnTo>
                  <a:pt x="2283618" y="357969"/>
                </a:lnTo>
                <a:lnTo>
                  <a:pt x="2283618" y="354955"/>
                </a:lnTo>
                <a:cubicBezTo>
                  <a:pt x="2283842" y="354285"/>
                  <a:pt x="2284288" y="353951"/>
                  <a:pt x="2284958" y="353951"/>
                </a:cubicBezTo>
                <a:close/>
                <a:moveTo>
                  <a:pt x="2205930" y="353951"/>
                </a:moveTo>
                <a:cubicBezTo>
                  <a:pt x="2205930" y="354843"/>
                  <a:pt x="2205484" y="355848"/>
                  <a:pt x="2204591" y="356964"/>
                </a:cubicBezTo>
                <a:lnTo>
                  <a:pt x="2204591" y="360313"/>
                </a:lnTo>
                <a:lnTo>
                  <a:pt x="2203251" y="360313"/>
                </a:lnTo>
                <a:lnTo>
                  <a:pt x="2203251" y="362657"/>
                </a:lnTo>
                <a:lnTo>
                  <a:pt x="2204591" y="362657"/>
                </a:lnTo>
                <a:lnTo>
                  <a:pt x="2204591" y="360313"/>
                </a:lnTo>
                <a:cubicBezTo>
                  <a:pt x="2205484" y="360313"/>
                  <a:pt x="2205930" y="360648"/>
                  <a:pt x="2205930" y="361318"/>
                </a:cubicBezTo>
                <a:lnTo>
                  <a:pt x="2205930" y="366340"/>
                </a:lnTo>
                <a:lnTo>
                  <a:pt x="2207939" y="366340"/>
                </a:lnTo>
                <a:lnTo>
                  <a:pt x="2207939" y="363662"/>
                </a:lnTo>
                <a:lnTo>
                  <a:pt x="2209279" y="361987"/>
                </a:lnTo>
                <a:lnTo>
                  <a:pt x="2209279" y="358639"/>
                </a:lnTo>
                <a:lnTo>
                  <a:pt x="2207939" y="356964"/>
                </a:lnTo>
                <a:lnTo>
                  <a:pt x="2207939" y="353951"/>
                </a:lnTo>
                <a:close/>
                <a:moveTo>
                  <a:pt x="629320" y="353616"/>
                </a:moveTo>
                <a:lnTo>
                  <a:pt x="629320" y="355625"/>
                </a:lnTo>
                <a:lnTo>
                  <a:pt x="631329" y="355625"/>
                </a:lnTo>
                <a:lnTo>
                  <a:pt x="631329" y="368015"/>
                </a:lnTo>
                <a:cubicBezTo>
                  <a:pt x="631329" y="368908"/>
                  <a:pt x="630659" y="369354"/>
                  <a:pt x="629320" y="369354"/>
                </a:cubicBezTo>
                <a:lnTo>
                  <a:pt x="629320" y="373707"/>
                </a:lnTo>
                <a:cubicBezTo>
                  <a:pt x="630659" y="373707"/>
                  <a:pt x="631329" y="374600"/>
                  <a:pt x="631329" y="376386"/>
                </a:cubicBezTo>
                <a:lnTo>
                  <a:pt x="632668" y="376386"/>
                </a:lnTo>
                <a:cubicBezTo>
                  <a:pt x="632668" y="374600"/>
                  <a:pt x="633338" y="373707"/>
                  <a:pt x="634677" y="373707"/>
                </a:cubicBezTo>
                <a:lnTo>
                  <a:pt x="634677" y="372033"/>
                </a:lnTo>
                <a:cubicBezTo>
                  <a:pt x="633338" y="372033"/>
                  <a:pt x="632668" y="371587"/>
                  <a:pt x="632668" y="370694"/>
                </a:cubicBezTo>
                <a:lnTo>
                  <a:pt x="632668" y="355625"/>
                </a:lnTo>
                <a:cubicBezTo>
                  <a:pt x="631775" y="355625"/>
                  <a:pt x="631329" y="354955"/>
                  <a:pt x="631329" y="353616"/>
                </a:cubicBezTo>
                <a:close/>
                <a:moveTo>
                  <a:pt x="340221" y="350267"/>
                </a:moveTo>
                <a:lnTo>
                  <a:pt x="340221" y="354620"/>
                </a:lnTo>
                <a:lnTo>
                  <a:pt x="342230" y="354620"/>
                </a:lnTo>
                <a:lnTo>
                  <a:pt x="342230" y="350267"/>
                </a:lnTo>
                <a:close/>
                <a:moveTo>
                  <a:pt x="2207939" y="347588"/>
                </a:moveTo>
                <a:lnTo>
                  <a:pt x="2207939" y="349932"/>
                </a:lnTo>
                <a:lnTo>
                  <a:pt x="2209279" y="349932"/>
                </a:lnTo>
                <a:lnTo>
                  <a:pt x="2209279" y="347588"/>
                </a:lnTo>
                <a:close/>
                <a:moveTo>
                  <a:pt x="707008" y="346918"/>
                </a:moveTo>
                <a:lnTo>
                  <a:pt x="707008" y="348593"/>
                </a:lnTo>
                <a:cubicBezTo>
                  <a:pt x="708347" y="348593"/>
                  <a:pt x="709017" y="349486"/>
                  <a:pt x="709017" y="351272"/>
                </a:cubicBezTo>
                <a:lnTo>
                  <a:pt x="710357" y="351272"/>
                </a:lnTo>
                <a:lnTo>
                  <a:pt x="710357" y="348593"/>
                </a:lnTo>
                <a:cubicBezTo>
                  <a:pt x="709464" y="348593"/>
                  <a:pt x="709017" y="348035"/>
                  <a:pt x="709017" y="346918"/>
                </a:cubicBezTo>
                <a:close/>
                <a:moveTo>
                  <a:pt x="329505" y="346249"/>
                </a:moveTo>
                <a:cubicBezTo>
                  <a:pt x="330398" y="346472"/>
                  <a:pt x="330845" y="346918"/>
                  <a:pt x="330845" y="347588"/>
                </a:cubicBezTo>
                <a:lnTo>
                  <a:pt x="330845" y="349932"/>
                </a:lnTo>
                <a:lnTo>
                  <a:pt x="329505" y="349932"/>
                </a:lnTo>
                <a:close/>
                <a:moveTo>
                  <a:pt x="2469133" y="343905"/>
                </a:moveTo>
                <a:lnTo>
                  <a:pt x="2469133" y="347588"/>
                </a:lnTo>
                <a:lnTo>
                  <a:pt x="2471142" y="347588"/>
                </a:lnTo>
                <a:lnTo>
                  <a:pt x="2471142" y="343905"/>
                </a:lnTo>
                <a:close/>
                <a:moveTo>
                  <a:pt x="2356619" y="341561"/>
                </a:moveTo>
                <a:lnTo>
                  <a:pt x="2357288" y="341561"/>
                </a:lnTo>
                <a:cubicBezTo>
                  <a:pt x="2358181" y="341561"/>
                  <a:pt x="2359521" y="343570"/>
                  <a:pt x="2361307" y="347588"/>
                </a:cubicBezTo>
                <a:lnTo>
                  <a:pt x="2359298" y="347588"/>
                </a:lnTo>
                <a:cubicBezTo>
                  <a:pt x="2355726" y="345356"/>
                  <a:pt x="2353940" y="344128"/>
                  <a:pt x="2353940" y="343905"/>
                </a:cubicBezTo>
                <a:cubicBezTo>
                  <a:pt x="2353940" y="343235"/>
                  <a:pt x="2354833" y="342454"/>
                  <a:pt x="2356619" y="341561"/>
                </a:cubicBezTo>
                <a:close/>
                <a:moveTo>
                  <a:pt x="2286967" y="341561"/>
                </a:moveTo>
                <a:cubicBezTo>
                  <a:pt x="2286074" y="345579"/>
                  <a:pt x="2285181" y="347588"/>
                  <a:pt x="2284288" y="347588"/>
                </a:cubicBezTo>
                <a:cubicBezTo>
                  <a:pt x="2283842" y="346918"/>
                  <a:pt x="2283618" y="346360"/>
                  <a:pt x="2283618" y="345914"/>
                </a:cubicBezTo>
                <a:lnTo>
                  <a:pt x="2282279" y="345914"/>
                </a:lnTo>
                <a:lnTo>
                  <a:pt x="2282279" y="352946"/>
                </a:lnTo>
                <a:cubicBezTo>
                  <a:pt x="2282279" y="353616"/>
                  <a:pt x="2281609" y="353951"/>
                  <a:pt x="2280270" y="353951"/>
                </a:cubicBezTo>
                <a:lnTo>
                  <a:pt x="2280270" y="360313"/>
                </a:lnTo>
                <a:lnTo>
                  <a:pt x="2282279" y="360313"/>
                </a:lnTo>
                <a:cubicBezTo>
                  <a:pt x="2282279" y="358750"/>
                  <a:pt x="2282725" y="357969"/>
                  <a:pt x="2283618" y="357969"/>
                </a:cubicBezTo>
                <a:lnTo>
                  <a:pt x="2283618" y="362992"/>
                </a:lnTo>
                <a:cubicBezTo>
                  <a:pt x="2283618" y="363885"/>
                  <a:pt x="2282502" y="364331"/>
                  <a:pt x="2280270" y="364331"/>
                </a:cubicBezTo>
                <a:lnTo>
                  <a:pt x="2280270" y="376721"/>
                </a:lnTo>
                <a:lnTo>
                  <a:pt x="2282279" y="376721"/>
                </a:lnTo>
                <a:lnTo>
                  <a:pt x="2282279" y="389781"/>
                </a:lnTo>
                <a:cubicBezTo>
                  <a:pt x="2282279" y="390451"/>
                  <a:pt x="2281609" y="390785"/>
                  <a:pt x="2280270" y="390785"/>
                </a:cubicBezTo>
                <a:lnTo>
                  <a:pt x="2280270" y="395474"/>
                </a:lnTo>
                <a:cubicBezTo>
                  <a:pt x="2281609" y="395474"/>
                  <a:pt x="2282279" y="395808"/>
                  <a:pt x="2282279" y="396478"/>
                </a:cubicBezTo>
                <a:lnTo>
                  <a:pt x="2282279" y="398152"/>
                </a:lnTo>
                <a:cubicBezTo>
                  <a:pt x="2282279" y="399045"/>
                  <a:pt x="2281609" y="399492"/>
                  <a:pt x="2280270" y="399492"/>
                </a:cubicBezTo>
                <a:lnTo>
                  <a:pt x="2280270" y="408533"/>
                </a:lnTo>
                <a:cubicBezTo>
                  <a:pt x="2279377" y="410766"/>
                  <a:pt x="2278484" y="411882"/>
                  <a:pt x="2277591" y="411882"/>
                </a:cubicBezTo>
                <a:lnTo>
                  <a:pt x="2277591" y="413556"/>
                </a:lnTo>
                <a:lnTo>
                  <a:pt x="2278930" y="413556"/>
                </a:lnTo>
                <a:lnTo>
                  <a:pt x="2278930" y="411882"/>
                </a:lnTo>
                <a:cubicBezTo>
                  <a:pt x="2279823" y="412105"/>
                  <a:pt x="2280270" y="412552"/>
                  <a:pt x="2280270" y="413221"/>
                </a:cubicBezTo>
                <a:lnTo>
                  <a:pt x="2280270" y="417575"/>
                </a:lnTo>
                <a:cubicBezTo>
                  <a:pt x="2281609" y="417575"/>
                  <a:pt x="2282279" y="418021"/>
                  <a:pt x="2282279" y="418914"/>
                </a:cubicBezTo>
                <a:cubicBezTo>
                  <a:pt x="2282279" y="419584"/>
                  <a:pt x="2281609" y="419919"/>
                  <a:pt x="2280270" y="419919"/>
                </a:cubicBezTo>
                <a:lnTo>
                  <a:pt x="2280270" y="424942"/>
                </a:lnTo>
                <a:lnTo>
                  <a:pt x="2278930" y="426616"/>
                </a:lnTo>
                <a:lnTo>
                  <a:pt x="2278930" y="432978"/>
                </a:lnTo>
                <a:lnTo>
                  <a:pt x="2277591" y="434653"/>
                </a:lnTo>
                <a:lnTo>
                  <a:pt x="2277591" y="435657"/>
                </a:lnTo>
                <a:cubicBezTo>
                  <a:pt x="2279377" y="438113"/>
                  <a:pt x="2280270" y="439676"/>
                  <a:pt x="2280270" y="440345"/>
                </a:cubicBezTo>
                <a:lnTo>
                  <a:pt x="2282279" y="440345"/>
                </a:lnTo>
                <a:lnTo>
                  <a:pt x="2282279" y="439341"/>
                </a:lnTo>
                <a:lnTo>
                  <a:pt x="2283618" y="439341"/>
                </a:lnTo>
                <a:lnTo>
                  <a:pt x="2283618" y="442689"/>
                </a:lnTo>
                <a:lnTo>
                  <a:pt x="2280270" y="442689"/>
                </a:lnTo>
                <a:lnTo>
                  <a:pt x="2280270" y="445368"/>
                </a:lnTo>
                <a:lnTo>
                  <a:pt x="2278930" y="447043"/>
                </a:lnTo>
                <a:lnTo>
                  <a:pt x="2278930" y="450056"/>
                </a:lnTo>
                <a:lnTo>
                  <a:pt x="2280270" y="451731"/>
                </a:lnTo>
                <a:lnTo>
                  <a:pt x="2278930" y="453405"/>
                </a:lnTo>
                <a:lnTo>
                  <a:pt x="2278930" y="464121"/>
                </a:lnTo>
                <a:lnTo>
                  <a:pt x="2277591" y="465795"/>
                </a:lnTo>
                <a:lnTo>
                  <a:pt x="2277591" y="471488"/>
                </a:lnTo>
                <a:lnTo>
                  <a:pt x="2280270" y="471488"/>
                </a:lnTo>
                <a:cubicBezTo>
                  <a:pt x="2280270" y="470148"/>
                  <a:pt x="2280716" y="469478"/>
                  <a:pt x="2281609" y="469478"/>
                </a:cubicBezTo>
                <a:lnTo>
                  <a:pt x="2286967" y="469478"/>
                </a:lnTo>
                <a:lnTo>
                  <a:pt x="2286967" y="466465"/>
                </a:lnTo>
                <a:lnTo>
                  <a:pt x="2288306" y="464790"/>
                </a:lnTo>
                <a:lnTo>
                  <a:pt x="2288306" y="460772"/>
                </a:lnTo>
                <a:lnTo>
                  <a:pt x="2290316" y="460772"/>
                </a:lnTo>
                <a:lnTo>
                  <a:pt x="2290316" y="456754"/>
                </a:lnTo>
                <a:lnTo>
                  <a:pt x="2288306" y="456754"/>
                </a:lnTo>
                <a:lnTo>
                  <a:pt x="2288306" y="460772"/>
                </a:lnTo>
                <a:cubicBezTo>
                  <a:pt x="2287414" y="460772"/>
                  <a:pt x="2286967" y="461330"/>
                  <a:pt x="2286967" y="462446"/>
                </a:cubicBezTo>
                <a:lnTo>
                  <a:pt x="2285628" y="462446"/>
                </a:lnTo>
                <a:lnTo>
                  <a:pt x="2285628" y="459098"/>
                </a:lnTo>
                <a:cubicBezTo>
                  <a:pt x="2284288" y="459098"/>
                  <a:pt x="2283618" y="458763"/>
                  <a:pt x="2283618" y="458093"/>
                </a:cubicBezTo>
                <a:lnTo>
                  <a:pt x="2283618" y="456419"/>
                </a:lnTo>
                <a:cubicBezTo>
                  <a:pt x="2283842" y="455526"/>
                  <a:pt x="2284288" y="455079"/>
                  <a:pt x="2284958" y="455079"/>
                </a:cubicBezTo>
                <a:lnTo>
                  <a:pt x="2288306" y="455079"/>
                </a:lnTo>
                <a:lnTo>
                  <a:pt x="2288306" y="448717"/>
                </a:lnTo>
                <a:cubicBezTo>
                  <a:pt x="2286744" y="448717"/>
                  <a:pt x="2285628" y="448047"/>
                  <a:pt x="2284958" y="446708"/>
                </a:cubicBezTo>
                <a:cubicBezTo>
                  <a:pt x="2284065" y="446708"/>
                  <a:pt x="2283618" y="446261"/>
                  <a:pt x="2283618" y="445368"/>
                </a:cubicBezTo>
                <a:lnTo>
                  <a:pt x="2283618" y="442689"/>
                </a:lnTo>
                <a:lnTo>
                  <a:pt x="2285628" y="442689"/>
                </a:lnTo>
                <a:lnTo>
                  <a:pt x="2285628" y="439676"/>
                </a:lnTo>
                <a:lnTo>
                  <a:pt x="2286967" y="438001"/>
                </a:lnTo>
                <a:lnTo>
                  <a:pt x="2286967" y="434653"/>
                </a:lnTo>
                <a:lnTo>
                  <a:pt x="2283618" y="431304"/>
                </a:lnTo>
                <a:lnTo>
                  <a:pt x="2283618" y="427286"/>
                </a:lnTo>
                <a:cubicBezTo>
                  <a:pt x="2283842" y="426616"/>
                  <a:pt x="2284288" y="426281"/>
                  <a:pt x="2284958" y="426281"/>
                </a:cubicBezTo>
                <a:lnTo>
                  <a:pt x="2288306" y="426281"/>
                </a:lnTo>
                <a:lnTo>
                  <a:pt x="2288306" y="420923"/>
                </a:lnTo>
                <a:cubicBezTo>
                  <a:pt x="2288306" y="420253"/>
                  <a:pt x="2288976" y="419919"/>
                  <a:pt x="2290316" y="419919"/>
                </a:cubicBezTo>
                <a:lnTo>
                  <a:pt x="2290316" y="415900"/>
                </a:lnTo>
                <a:lnTo>
                  <a:pt x="2288306" y="415900"/>
                </a:lnTo>
                <a:lnTo>
                  <a:pt x="2286967" y="419249"/>
                </a:lnTo>
                <a:lnTo>
                  <a:pt x="2285628" y="419249"/>
                </a:lnTo>
                <a:lnTo>
                  <a:pt x="2285628" y="411882"/>
                </a:lnTo>
                <a:cubicBezTo>
                  <a:pt x="2284288" y="411882"/>
                  <a:pt x="2283618" y="411547"/>
                  <a:pt x="2283618" y="410877"/>
                </a:cubicBezTo>
                <a:lnTo>
                  <a:pt x="2283618" y="408533"/>
                </a:lnTo>
                <a:cubicBezTo>
                  <a:pt x="2283618" y="407864"/>
                  <a:pt x="2284288" y="407529"/>
                  <a:pt x="2285628" y="407529"/>
                </a:cubicBezTo>
                <a:lnTo>
                  <a:pt x="2285628" y="394469"/>
                </a:lnTo>
                <a:lnTo>
                  <a:pt x="2286967" y="392460"/>
                </a:lnTo>
                <a:lnTo>
                  <a:pt x="2286967" y="391455"/>
                </a:lnTo>
                <a:lnTo>
                  <a:pt x="2285628" y="389781"/>
                </a:lnTo>
                <a:lnTo>
                  <a:pt x="2285628" y="385093"/>
                </a:lnTo>
                <a:cubicBezTo>
                  <a:pt x="2284288" y="385093"/>
                  <a:pt x="2283618" y="384758"/>
                  <a:pt x="2283618" y="384088"/>
                </a:cubicBezTo>
                <a:cubicBezTo>
                  <a:pt x="2286744" y="380516"/>
                  <a:pt x="2288306" y="378619"/>
                  <a:pt x="2288306" y="378396"/>
                </a:cubicBezTo>
                <a:lnTo>
                  <a:pt x="2288306" y="371698"/>
                </a:lnTo>
                <a:cubicBezTo>
                  <a:pt x="2288306" y="370805"/>
                  <a:pt x="2288976" y="370359"/>
                  <a:pt x="2290316" y="370359"/>
                </a:cubicBezTo>
                <a:lnTo>
                  <a:pt x="2290316" y="367680"/>
                </a:lnTo>
                <a:lnTo>
                  <a:pt x="2291655" y="366006"/>
                </a:lnTo>
                <a:lnTo>
                  <a:pt x="2291655" y="362992"/>
                </a:lnTo>
                <a:lnTo>
                  <a:pt x="2290316" y="361318"/>
                </a:lnTo>
                <a:lnTo>
                  <a:pt x="2290316" y="356295"/>
                </a:lnTo>
                <a:cubicBezTo>
                  <a:pt x="2288083" y="356295"/>
                  <a:pt x="2286967" y="355848"/>
                  <a:pt x="2286967" y="354955"/>
                </a:cubicBezTo>
                <a:lnTo>
                  <a:pt x="2286967" y="351272"/>
                </a:lnTo>
                <a:cubicBezTo>
                  <a:pt x="2287190" y="350379"/>
                  <a:pt x="2287637" y="349932"/>
                  <a:pt x="2288306" y="349932"/>
                </a:cubicBezTo>
                <a:lnTo>
                  <a:pt x="2291655" y="349932"/>
                </a:lnTo>
                <a:lnTo>
                  <a:pt x="2291655" y="348258"/>
                </a:lnTo>
                <a:lnTo>
                  <a:pt x="2290316" y="346584"/>
                </a:lnTo>
                <a:lnTo>
                  <a:pt x="2290316" y="343905"/>
                </a:lnTo>
                <a:cubicBezTo>
                  <a:pt x="2288976" y="343905"/>
                  <a:pt x="2288306" y="343123"/>
                  <a:pt x="2288306" y="341561"/>
                </a:cubicBezTo>
                <a:close/>
                <a:moveTo>
                  <a:pt x="2207939" y="341561"/>
                </a:moveTo>
                <a:lnTo>
                  <a:pt x="2207939" y="343905"/>
                </a:lnTo>
                <a:lnTo>
                  <a:pt x="2209279" y="343905"/>
                </a:lnTo>
                <a:lnTo>
                  <a:pt x="2209279" y="341561"/>
                </a:lnTo>
                <a:close/>
                <a:moveTo>
                  <a:pt x="2458417" y="339886"/>
                </a:moveTo>
                <a:cubicBezTo>
                  <a:pt x="2459310" y="339886"/>
                  <a:pt x="2459756" y="340221"/>
                  <a:pt x="2459756" y="340891"/>
                </a:cubicBezTo>
                <a:lnTo>
                  <a:pt x="2459756" y="343235"/>
                </a:lnTo>
                <a:lnTo>
                  <a:pt x="2458417" y="343235"/>
                </a:lnTo>
                <a:close/>
                <a:moveTo>
                  <a:pt x="2201242" y="339886"/>
                </a:moveTo>
                <a:lnTo>
                  <a:pt x="2201242" y="341561"/>
                </a:lnTo>
                <a:lnTo>
                  <a:pt x="2203251" y="341561"/>
                </a:lnTo>
                <a:lnTo>
                  <a:pt x="2203251" y="339886"/>
                </a:lnTo>
                <a:close/>
                <a:moveTo>
                  <a:pt x="711696" y="339886"/>
                </a:moveTo>
                <a:lnTo>
                  <a:pt x="711696" y="341895"/>
                </a:lnTo>
                <a:lnTo>
                  <a:pt x="710357" y="341895"/>
                </a:lnTo>
                <a:lnTo>
                  <a:pt x="710357" y="341226"/>
                </a:lnTo>
                <a:cubicBezTo>
                  <a:pt x="710580" y="340333"/>
                  <a:pt x="711026" y="339886"/>
                  <a:pt x="711696" y="339886"/>
                </a:cubicBezTo>
                <a:close/>
                <a:moveTo>
                  <a:pt x="265881" y="335868"/>
                </a:moveTo>
                <a:lnTo>
                  <a:pt x="265881" y="346249"/>
                </a:lnTo>
                <a:cubicBezTo>
                  <a:pt x="267221" y="346249"/>
                  <a:pt x="267890" y="346695"/>
                  <a:pt x="267890" y="347588"/>
                </a:cubicBezTo>
                <a:lnTo>
                  <a:pt x="267890" y="368350"/>
                </a:lnTo>
                <a:cubicBezTo>
                  <a:pt x="267890" y="369243"/>
                  <a:pt x="267221" y="369689"/>
                  <a:pt x="265881" y="369689"/>
                </a:cubicBezTo>
                <a:lnTo>
                  <a:pt x="265881" y="371363"/>
                </a:lnTo>
                <a:cubicBezTo>
                  <a:pt x="266998" y="371363"/>
                  <a:pt x="268114" y="372480"/>
                  <a:pt x="269230" y="374712"/>
                </a:cubicBezTo>
                <a:lnTo>
                  <a:pt x="269230" y="381744"/>
                </a:lnTo>
                <a:lnTo>
                  <a:pt x="271239" y="381744"/>
                </a:lnTo>
                <a:lnTo>
                  <a:pt x="271239" y="370694"/>
                </a:lnTo>
                <a:lnTo>
                  <a:pt x="272579" y="369019"/>
                </a:lnTo>
                <a:lnTo>
                  <a:pt x="272579" y="367345"/>
                </a:lnTo>
                <a:cubicBezTo>
                  <a:pt x="270346" y="367345"/>
                  <a:pt x="269230" y="366899"/>
                  <a:pt x="269230" y="366006"/>
                </a:cubicBezTo>
                <a:lnTo>
                  <a:pt x="269230" y="361987"/>
                </a:lnTo>
                <a:lnTo>
                  <a:pt x="272579" y="358639"/>
                </a:lnTo>
                <a:lnTo>
                  <a:pt x="272579" y="338212"/>
                </a:lnTo>
                <a:cubicBezTo>
                  <a:pt x="271686" y="337319"/>
                  <a:pt x="271239" y="336538"/>
                  <a:pt x="271239" y="335868"/>
                </a:cubicBezTo>
                <a:close/>
                <a:moveTo>
                  <a:pt x="1881708" y="333189"/>
                </a:moveTo>
                <a:lnTo>
                  <a:pt x="1881708" y="335868"/>
                </a:lnTo>
                <a:cubicBezTo>
                  <a:pt x="1882824" y="335868"/>
                  <a:pt x="1884164" y="336538"/>
                  <a:pt x="1885726" y="337877"/>
                </a:cubicBezTo>
                <a:cubicBezTo>
                  <a:pt x="1886619" y="338100"/>
                  <a:pt x="1887066" y="338547"/>
                  <a:pt x="1887066" y="339217"/>
                </a:cubicBezTo>
                <a:lnTo>
                  <a:pt x="1887066" y="341895"/>
                </a:lnTo>
                <a:cubicBezTo>
                  <a:pt x="1887066" y="342788"/>
                  <a:pt x="1886173" y="343235"/>
                  <a:pt x="1884387" y="343235"/>
                </a:cubicBezTo>
                <a:lnTo>
                  <a:pt x="1884387" y="353951"/>
                </a:lnTo>
                <a:cubicBezTo>
                  <a:pt x="1884387" y="354843"/>
                  <a:pt x="1883494" y="355290"/>
                  <a:pt x="1881708" y="355290"/>
                </a:cubicBezTo>
                <a:lnTo>
                  <a:pt x="1881708" y="357299"/>
                </a:lnTo>
                <a:cubicBezTo>
                  <a:pt x="1883494" y="357299"/>
                  <a:pt x="1884387" y="357746"/>
                  <a:pt x="1884387" y="358639"/>
                </a:cubicBezTo>
                <a:lnTo>
                  <a:pt x="1884387" y="363327"/>
                </a:lnTo>
                <a:cubicBezTo>
                  <a:pt x="1884387" y="364220"/>
                  <a:pt x="1883494" y="364666"/>
                  <a:pt x="1881708" y="364666"/>
                </a:cubicBezTo>
                <a:lnTo>
                  <a:pt x="1881708" y="370024"/>
                </a:lnTo>
                <a:cubicBezTo>
                  <a:pt x="1883494" y="370024"/>
                  <a:pt x="1884387" y="370694"/>
                  <a:pt x="1884387" y="372033"/>
                </a:cubicBezTo>
                <a:lnTo>
                  <a:pt x="1887066" y="372033"/>
                </a:lnTo>
                <a:cubicBezTo>
                  <a:pt x="1887066" y="370917"/>
                  <a:pt x="1887959" y="370024"/>
                  <a:pt x="1889745" y="369354"/>
                </a:cubicBezTo>
                <a:cubicBezTo>
                  <a:pt x="1889745" y="368015"/>
                  <a:pt x="1890638" y="367345"/>
                  <a:pt x="1892424" y="367345"/>
                </a:cubicBezTo>
                <a:lnTo>
                  <a:pt x="1892424" y="358639"/>
                </a:lnTo>
                <a:cubicBezTo>
                  <a:pt x="1892424" y="357746"/>
                  <a:pt x="1893317" y="357299"/>
                  <a:pt x="1895103" y="357299"/>
                </a:cubicBezTo>
                <a:lnTo>
                  <a:pt x="1895103" y="353951"/>
                </a:lnTo>
                <a:cubicBezTo>
                  <a:pt x="1895326" y="353058"/>
                  <a:pt x="1895772" y="352611"/>
                  <a:pt x="1896442" y="352611"/>
                </a:cubicBezTo>
                <a:lnTo>
                  <a:pt x="1900460" y="352611"/>
                </a:lnTo>
                <a:lnTo>
                  <a:pt x="1900460" y="350602"/>
                </a:lnTo>
                <a:cubicBezTo>
                  <a:pt x="1898674" y="350602"/>
                  <a:pt x="1897781" y="350155"/>
                  <a:pt x="1897781" y="349262"/>
                </a:cubicBezTo>
                <a:lnTo>
                  <a:pt x="1897781" y="340556"/>
                </a:lnTo>
                <a:cubicBezTo>
                  <a:pt x="1895996" y="340556"/>
                  <a:pt x="1895103" y="339663"/>
                  <a:pt x="1895103" y="337877"/>
                </a:cubicBezTo>
                <a:lnTo>
                  <a:pt x="1891084" y="337877"/>
                </a:lnTo>
                <a:cubicBezTo>
                  <a:pt x="1890191" y="337877"/>
                  <a:pt x="1889745" y="337207"/>
                  <a:pt x="1889745" y="335868"/>
                </a:cubicBezTo>
                <a:lnTo>
                  <a:pt x="1884387" y="335868"/>
                </a:lnTo>
                <a:lnTo>
                  <a:pt x="1884387" y="333189"/>
                </a:lnTo>
                <a:close/>
                <a:moveTo>
                  <a:pt x="1574304" y="331180"/>
                </a:moveTo>
                <a:lnTo>
                  <a:pt x="1574304" y="352611"/>
                </a:lnTo>
                <a:lnTo>
                  <a:pt x="1579661" y="352611"/>
                </a:lnTo>
                <a:lnTo>
                  <a:pt x="1579661" y="350602"/>
                </a:lnTo>
                <a:cubicBezTo>
                  <a:pt x="1577875" y="350602"/>
                  <a:pt x="1576982" y="350155"/>
                  <a:pt x="1576982" y="349262"/>
                </a:cubicBezTo>
                <a:lnTo>
                  <a:pt x="1576982" y="331180"/>
                </a:lnTo>
                <a:close/>
                <a:moveTo>
                  <a:pt x="2293664" y="329506"/>
                </a:moveTo>
                <a:cubicBezTo>
                  <a:pt x="2292325" y="331291"/>
                  <a:pt x="2291655" y="332631"/>
                  <a:pt x="2291655" y="333524"/>
                </a:cubicBezTo>
                <a:cubicBezTo>
                  <a:pt x="2290762" y="333524"/>
                  <a:pt x="2290316" y="332743"/>
                  <a:pt x="2290316" y="331180"/>
                </a:cubicBezTo>
                <a:lnTo>
                  <a:pt x="2288306" y="331180"/>
                </a:lnTo>
                <a:cubicBezTo>
                  <a:pt x="2288306" y="332296"/>
                  <a:pt x="2287414" y="333970"/>
                  <a:pt x="2285628" y="336203"/>
                </a:cubicBezTo>
                <a:lnTo>
                  <a:pt x="2285628" y="339886"/>
                </a:lnTo>
                <a:lnTo>
                  <a:pt x="2288306" y="339886"/>
                </a:lnTo>
                <a:cubicBezTo>
                  <a:pt x="2288306" y="338770"/>
                  <a:pt x="2289423" y="337207"/>
                  <a:pt x="2291655" y="335198"/>
                </a:cubicBezTo>
                <a:cubicBezTo>
                  <a:pt x="2291655" y="333859"/>
                  <a:pt x="2292771" y="333077"/>
                  <a:pt x="2295004" y="332854"/>
                </a:cubicBezTo>
                <a:cubicBezTo>
                  <a:pt x="2295004" y="332408"/>
                  <a:pt x="2295450" y="331738"/>
                  <a:pt x="2296343" y="330845"/>
                </a:cubicBezTo>
                <a:lnTo>
                  <a:pt x="2296343" y="329506"/>
                </a:lnTo>
                <a:close/>
                <a:moveTo>
                  <a:pt x="338882" y="329506"/>
                </a:moveTo>
                <a:lnTo>
                  <a:pt x="338882" y="339886"/>
                </a:lnTo>
                <a:cubicBezTo>
                  <a:pt x="337989" y="339886"/>
                  <a:pt x="337319" y="340668"/>
                  <a:pt x="336872" y="342230"/>
                </a:cubicBezTo>
                <a:lnTo>
                  <a:pt x="335533" y="342230"/>
                </a:lnTo>
                <a:lnTo>
                  <a:pt x="335533" y="343905"/>
                </a:lnTo>
                <a:lnTo>
                  <a:pt x="337542" y="343905"/>
                </a:lnTo>
                <a:cubicBezTo>
                  <a:pt x="338212" y="341226"/>
                  <a:pt x="339105" y="339886"/>
                  <a:pt x="340221" y="339886"/>
                </a:cubicBezTo>
                <a:lnTo>
                  <a:pt x="340221" y="334863"/>
                </a:lnTo>
                <a:cubicBezTo>
                  <a:pt x="340221" y="333970"/>
                  <a:pt x="340891" y="333524"/>
                  <a:pt x="342230" y="333524"/>
                </a:cubicBezTo>
                <a:lnTo>
                  <a:pt x="342230" y="329506"/>
                </a:lnTo>
                <a:close/>
                <a:moveTo>
                  <a:pt x="1887066" y="328501"/>
                </a:moveTo>
                <a:lnTo>
                  <a:pt x="1887066" y="333189"/>
                </a:lnTo>
                <a:lnTo>
                  <a:pt x="1889745" y="333189"/>
                </a:lnTo>
                <a:lnTo>
                  <a:pt x="1889745" y="328501"/>
                </a:lnTo>
                <a:close/>
                <a:moveTo>
                  <a:pt x="711696" y="328501"/>
                </a:moveTo>
                <a:cubicBezTo>
                  <a:pt x="711696" y="329840"/>
                  <a:pt x="711249" y="330510"/>
                  <a:pt x="710357" y="330510"/>
                </a:cubicBezTo>
                <a:lnTo>
                  <a:pt x="707008" y="330510"/>
                </a:lnTo>
                <a:lnTo>
                  <a:pt x="707008" y="344239"/>
                </a:lnTo>
                <a:lnTo>
                  <a:pt x="710357" y="344239"/>
                </a:lnTo>
                <a:cubicBezTo>
                  <a:pt x="711249" y="344239"/>
                  <a:pt x="711696" y="345132"/>
                  <a:pt x="711696" y="346918"/>
                </a:cubicBezTo>
                <a:lnTo>
                  <a:pt x="713705" y="346918"/>
                </a:lnTo>
                <a:cubicBezTo>
                  <a:pt x="713705" y="345802"/>
                  <a:pt x="714152" y="344686"/>
                  <a:pt x="715045" y="343570"/>
                </a:cubicBezTo>
                <a:lnTo>
                  <a:pt x="715045" y="337542"/>
                </a:lnTo>
                <a:lnTo>
                  <a:pt x="713705" y="337542"/>
                </a:lnTo>
                <a:cubicBezTo>
                  <a:pt x="713705" y="339105"/>
                  <a:pt x="713259" y="339886"/>
                  <a:pt x="712366" y="339886"/>
                </a:cubicBezTo>
                <a:lnTo>
                  <a:pt x="711696" y="339886"/>
                </a:lnTo>
                <a:lnTo>
                  <a:pt x="711696" y="334194"/>
                </a:lnTo>
                <a:cubicBezTo>
                  <a:pt x="711696" y="333301"/>
                  <a:pt x="712366" y="332854"/>
                  <a:pt x="713705" y="332854"/>
                </a:cubicBezTo>
                <a:lnTo>
                  <a:pt x="713705" y="328501"/>
                </a:lnTo>
                <a:close/>
                <a:moveTo>
                  <a:pt x="816843" y="326157"/>
                </a:moveTo>
                <a:lnTo>
                  <a:pt x="816843" y="328501"/>
                </a:lnTo>
                <a:cubicBezTo>
                  <a:pt x="817513" y="328501"/>
                  <a:pt x="818629" y="329617"/>
                  <a:pt x="820192" y="331850"/>
                </a:cubicBezTo>
                <a:lnTo>
                  <a:pt x="820192" y="334194"/>
                </a:lnTo>
                <a:cubicBezTo>
                  <a:pt x="820192" y="335087"/>
                  <a:pt x="819522" y="335533"/>
                  <a:pt x="818182" y="335533"/>
                </a:cubicBezTo>
                <a:lnTo>
                  <a:pt x="818182" y="345579"/>
                </a:lnTo>
                <a:lnTo>
                  <a:pt x="816843" y="347588"/>
                </a:lnTo>
                <a:lnTo>
                  <a:pt x="816843" y="347923"/>
                </a:lnTo>
                <a:lnTo>
                  <a:pt x="818182" y="349932"/>
                </a:lnTo>
                <a:lnTo>
                  <a:pt x="818182" y="354285"/>
                </a:lnTo>
                <a:lnTo>
                  <a:pt x="816843" y="356295"/>
                </a:lnTo>
                <a:lnTo>
                  <a:pt x="816843" y="359978"/>
                </a:lnTo>
                <a:cubicBezTo>
                  <a:pt x="817736" y="361094"/>
                  <a:pt x="818182" y="361987"/>
                  <a:pt x="818182" y="362657"/>
                </a:cubicBezTo>
                <a:lnTo>
                  <a:pt x="820192" y="362657"/>
                </a:lnTo>
                <a:cubicBezTo>
                  <a:pt x="820861" y="359532"/>
                  <a:pt x="821978" y="357969"/>
                  <a:pt x="823540" y="357969"/>
                </a:cubicBezTo>
                <a:lnTo>
                  <a:pt x="823540" y="349932"/>
                </a:lnTo>
                <a:cubicBezTo>
                  <a:pt x="824880" y="346137"/>
                  <a:pt x="825773" y="344239"/>
                  <a:pt x="826219" y="344239"/>
                </a:cubicBezTo>
                <a:lnTo>
                  <a:pt x="828228" y="344239"/>
                </a:lnTo>
                <a:lnTo>
                  <a:pt x="828228" y="342900"/>
                </a:lnTo>
                <a:lnTo>
                  <a:pt x="826889" y="341226"/>
                </a:lnTo>
                <a:lnTo>
                  <a:pt x="826889" y="332854"/>
                </a:lnTo>
                <a:lnTo>
                  <a:pt x="823540" y="330510"/>
                </a:lnTo>
                <a:cubicBezTo>
                  <a:pt x="821531" y="329171"/>
                  <a:pt x="819745" y="328501"/>
                  <a:pt x="818182" y="328501"/>
                </a:cubicBezTo>
                <a:lnTo>
                  <a:pt x="818182" y="326157"/>
                </a:lnTo>
                <a:close/>
                <a:moveTo>
                  <a:pt x="2283618" y="325487"/>
                </a:moveTo>
                <a:lnTo>
                  <a:pt x="2283618" y="331180"/>
                </a:lnTo>
                <a:lnTo>
                  <a:pt x="2282279" y="331180"/>
                </a:lnTo>
                <a:lnTo>
                  <a:pt x="2282279" y="333524"/>
                </a:lnTo>
                <a:lnTo>
                  <a:pt x="2283618" y="333524"/>
                </a:lnTo>
                <a:cubicBezTo>
                  <a:pt x="2283618" y="331961"/>
                  <a:pt x="2284288" y="331180"/>
                  <a:pt x="2285628" y="331180"/>
                </a:cubicBezTo>
                <a:lnTo>
                  <a:pt x="2286967" y="331180"/>
                </a:lnTo>
                <a:lnTo>
                  <a:pt x="2286967" y="327831"/>
                </a:lnTo>
                <a:cubicBezTo>
                  <a:pt x="2286074" y="326938"/>
                  <a:pt x="2285628" y="326157"/>
                  <a:pt x="2285628" y="325487"/>
                </a:cubicBezTo>
                <a:close/>
                <a:moveTo>
                  <a:pt x="1275382" y="325487"/>
                </a:moveTo>
                <a:lnTo>
                  <a:pt x="1275382" y="328166"/>
                </a:lnTo>
                <a:cubicBezTo>
                  <a:pt x="1276052" y="328166"/>
                  <a:pt x="1277168" y="329282"/>
                  <a:pt x="1278731" y="331515"/>
                </a:cubicBezTo>
                <a:lnTo>
                  <a:pt x="1278731" y="334194"/>
                </a:lnTo>
                <a:cubicBezTo>
                  <a:pt x="1278731" y="335087"/>
                  <a:pt x="1278061" y="335533"/>
                  <a:pt x="1276722" y="335533"/>
                </a:cubicBezTo>
                <a:lnTo>
                  <a:pt x="1276722" y="346249"/>
                </a:lnTo>
                <a:lnTo>
                  <a:pt x="1275382" y="348258"/>
                </a:lnTo>
                <a:lnTo>
                  <a:pt x="1275382" y="348928"/>
                </a:lnTo>
                <a:lnTo>
                  <a:pt x="1276722" y="350937"/>
                </a:lnTo>
                <a:lnTo>
                  <a:pt x="1276722" y="355625"/>
                </a:lnTo>
                <a:lnTo>
                  <a:pt x="1275382" y="357634"/>
                </a:lnTo>
                <a:lnTo>
                  <a:pt x="1275382" y="361652"/>
                </a:lnTo>
                <a:cubicBezTo>
                  <a:pt x="1276275" y="362769"/>
                  <a:pt x="1276722" y="363662"/>
                  <a:pt x="1276722" y="364331"/>
                </a:cubicBezTo>
                <a:lnTo>
                  <a:pt x="1278731" y="364331"/>
                </a:lnTo>
                <a:cubicBezTo>
                  <a:pt x="1279401" y="361206"/>
                  <a:pt x="1280517" y="359643"/>
                  <a:pt x="1282080" y="359643"/>
                </a:cubicBezTo>
                <a:lnTo>
                  <a:pt x="1282080" y="350937"/>
                </a:lnTo>
                <a:cubicBezTo>
                  <a:pt x="1283419" y="346918"/>
                  <a:pt x="1284312" y="344909"/>
                  <a:pt x="1284759" y="344909"/>
                </a:cubicBezTo>
                <a:lnTo>
                  <a:pt x="1286768" y="344909"/>
                </a:lnTo>
                <a:lnTo>
                  <a:pt x="1286768" y="343570"/>
                </a:lnTo>
                <a:lnTo>
                  <a:pt x="1285428" y="341561"/>
                </a:lnTo>
                <a:lnTo>
                  <a:pt x="1285428" y="332854"/>
                </a:lnTo>
                <a:lnTo>
                  <a:pt x="1282080" y="330175"/>
                </a:lnTo>
                <a:cubicBezTo>
                  <a:pt x="1280071" y="328836"/>
                  <a:pt x="1278285" y="328166"/>
                  <a:pt x="1276722" y="328166"/>
                </a:cubicBezTo>
                <a:lnTo>
                  <a:pt x="1276722" y="325487"/>
                </a:lnTo>
                <a:close/>
                <a:moveTo>
                  <a:pt x="631329" y="324148"/>
                </a:moveTo>
                <a:lnTo>
                  <a:pt x="631329" y="344239"/>
                </a:lnTo>
                <a:lnTo>
                  <a:pt x="634677" y="344239"/>
                </a:lnTo>
                <a:lnTo>
                  <a:pt x="634677" y="342565"/>
                </a:lnTo>
                <a:cubicBezTo>
                  <a:pt x="633338" y="342565"/>
                  <a:pt x="632668" y="342119"/>
                  <a:pt x="632668" y="341226"/>
                </a:cubicBezTo>
                <a:lnTo>
                  <a:pt x="632668" y="324148"/>
                </a:lnTo>
                <a:close/>
                <a:moveTo>
                  <a:pt x="1089868" y="323478"/>
                </a:moveTo>
                <a:lnTo>
                  <a:pt x="1089868" y="344909"/>
                </a:lnTo>
                <a:lnTo>
                  <a:pt x="1093217" y="344909"/>
                </a:lnTo>
                <a:lnTo>
                  <a:pt x="1093217" y="342900"/>
                </a:lnTo>
                <a:cubicBezTo>
                  <a:pt x="1091877" y="342900"/>
                  <a:pt x="1091208" y="342454"/>
                  <a:pt x="1091208" y="341561"/>
                </a:cubicBezTo>
                <a:lnTo>
                  <a:pt x="1091208" y="323478"/>
                </a:lnTo>
                <a:close/>
                <a:moveTo>
                  <a:pt x="820192" y="321804"/>
                </a:moveTo>
                <a:lnTo>
                  <a:pt x="820192" y="326157"/>
                </a:lnTo>
                <a:lnTo>
                  <a:pt x="821531" y="326157"/>
                </a:lnTo>
                <a:lnTo>
                  <a:pt x="821531" y="321804"/>
                </a:lnTo>
                <a:close/>
                <a:moveTo>
                  <a:pt x="1278731" y="320799"/>
                </a:moveTo>
                <a:lnTo>
                  <a:pt x="1278731" y="325487"/>
                </a:lnTo>
                <a:lnTo>
                  <a:pt x="1280071" y="325487"/>
                </a:lnTo>
                <a:lnTo>
                  <a:pt x="1280071" y="320799"/>
                </a:lnTo>
                <a:close/>
                <a:moveTo>
                  <a:pt x="2205930" y="319460"/>
                </a:moveTo>
                <a:lnTo>
                  <a:pt x="2205930" y="321134"/>
                </a:lnTo>
                <a:lnTo>
                  <a:pt x="2207939" y="321134"/>
                </a:lnTo>
                <a:lnTo>
                  <a:pt x="2207939" y="332519"/>
                </a:lnTo>
                <a:cubicBezTo>
                  <a:pt x="2207939" y="333189"/>
                  <a:pt x="2207270" y="333524"/>
                  <a:pt x="2205930" y="333524"/>
                </a:cubicBezTo>
                <a:lnTo>
                  <a:pt x="2205930" y="337542"/>
                </a:lnTo>
                <a:cubicBezTo>
                  <a:pt x="2207270" y="337542"/>
                  <a:pt x="2207939" y="338324"/>
                  <a:pt x="2207939" y="339886"/>
                </a:cubicBezTo>
                <a:lnTo>
                  <a:pt x="2209279" y="339886"/>
                </a:lnTo>
                <a:cubicBezTo>
                  <a:pt x="2209279" y="338324"/>
                  <a:pt x="2209948" y="337542"/>
                  <a:pt x="2211288" y="337542"/>
                </a:cubicBezTo>
                <a:lnTo>
                  <a:pt x="2211288" y="335868"/>
                </a:lnTo>
                <a:cubicBezTo>
                  <a:pt x="2209948" y="335868"/>
                  <a:pt x="2209279" y="335421"/>
                  <a:pt x="2209279" y="334528"/>
                </a:cubicBezTo>
                <a:lnTo>
                  <a:pt x="2209279" y="321134"/>
                </a:lnTo>
                <a:cubicBezTo>
                  <a:pt x="2208386" y="321134"/>
                  <a:pt x="2207939" y="320576"/>
                  <a:pt x="2207939" y="319460"/>
                </a:cubicBezTo>
                <a:close/>
                <a:moveTo>
                  <a:pt x="1708249" y="316446"/>
                </a:moveTo>
                <a:lnTo>
                  <a:pt x="1708249" y="325822"/>
                </a:lnTo>
                <a:lnTo>
                  <a:pt x="1710928" y="325822"/>
                </a:lnTo>
                <a:lnTo>
                  <a:pt x="1710928" y="316446"/>
                </a:lnTo>
                <a:close/>
                <a:moveTo>
                  <a:pt x="1343025" y="314102"/>
                </a:moveTo>
                <a:lnTo>
                  <a:pt x="1344364" y="314102"/>
                </a:lnTo>
                <a:lnTo>
                  <a:pt x="1344364" y="317450"/>
                </a:lnTo>
                <a:lnTo>
                  <a:pt x="1343025" y="317450"/>
                </a:lnTo>
                <a:close/>
                <a:moveTo>
                  <a:pt x="2283618" y="313097"/>
                </a:moveTo>
                <a:lnTo>
                  <a:pt x="2283618" y="314772"/>
                </a:lnTo>
                <a:cubicBezTo>
                  <a:pt x="2284958" y="314772"/>
                  <a:pt x="2285628" y="315553"/>
                  <a:pt x="2285628" y="317116"/>
                </a:cubicBezTo>
                <a:lnTo>
                  <a:pt x="2286967" y="317116"/>
                </a:lnTo>
                <a:lnTo>
                  <a:pt x="2286967" y="314772"/>
                </a:lnTo>
                <a:cubicBezTo>
                  <a:pt x="2286074" y="314772"/>
                  <a:pt x="2285628" y="314213"/>
                  <a:pt x="2285628" y="313097"/>
                </a:cubicBezTo>
                <a:close/>
                <a:moveTo>
                  <a:pt x="711696" y="310418"/>
                </a:moveTo>
                <a:lnTo>
                  <a:pt x="711696" y="319125"/>
                </a:lnTo>
                <a:lnTo>
                  <a:pt x="713705" y="319125"/>
                </a:lnTo>
                <a:lnTo>
                  <a:pt x="713705" y="310418"/>
                </a:lnTo>
                <a:close/>
                <a:moveTo>
                  <a:pt x="2288306" y="306735"/>
                </a:moveTo>
                <a:lnTo>
                  <a:pt x="2288306" y="308409"/>
                </a:lnTo>
                <a:lnTo>
                  <a:pt x="2286967" y="308409"/>
                </a:lnTo>
                <a:lnTo>
                  <a:pt x="2286967" y="308074"/>
                </a:lnTo>
                <a:cubicBezTo>
                  <a:pt x="2287190" y="307181"/>
                  <a:pt x="2287637" y="306735"/>
                  <a:pt x="2288306" y="306735"/>
                </a:cubicBezTo>
                <a:close/>
                <a:moveTo>
                  <a:pt x="1884387" y="306400"/>
                </a:moveTo>
                <a:lnTo>
                  <a:pt x="1884387" y="316446"/>
                </a:lnTo>
                <a:lnTo>
                  <a:pt x="1892424" y="316446"/>
                </a:lnTo>
                <a:lnTo>
                  <a:pt x="1892424" y="313767"/>
                </a:lnTo>
                <a:cubicBezTo>
                  <a:pt x="1890638" y="313767"/>
                  <a:pt x="1889745" y="313320"/>
                  <a:pt x="1889745" y="312427"/>
                </a:cubicBezTo>
                <a:lnTo>
                  <a:pt x="1889745" y="309079"/>
                </a:lnTo>
                <a:cubicBezTo>
                  <a:pt x="1887959" y="309079"/>
                  <a:pt x="1887066" y="308186"/>
                  <a:pt x="1887066" y="306400"/>
                </a:cubicBezTo>
                <a:close/>
                <a:moveTo>
                  <a:pt x="818182" y="301042"/>
                </a:moveTo>
                <a:lnTo>
                  <a:pt x="818182" y="310418"/>
                </a:lnTo>
                <a:lnTo>
                  <a:pt x="823540" y="310418"/>
                </a:lnTo>
                <a:lnTo>
                  <a:pt x="823540" y="307739"/>
                </a:lnTo>
                <a:cubicBezTo>
                  <a:pt x="821978" y="307739"/>
                  <a:pt x="820861" y="305507"/>
                  <a:pt x="820192" y="301042"/>
                </a:cubicBezTo>
                <a:close/>
                <a:moveTo>
                  <a:pt x="264542" y="299703"/>
                </a:moveTo>
                <a:lnTo>
                  <a:pt x="264542" y="302047"/>
                </a:lnTo>
                <a:cubicBezTo>
                  <a:pt x="265212" y="302047"/>
                  <a:pt x="266328" y="303051"/>
                  <a:pt x="267890" y="305060"/>
                </a:cubicBezTo>
                <a:lnTo>
                  <a:pt x="267890" y="307405"/>
                </a:lnTo>
                <a:cubicBezTo>
                  <a:pt x="267890" y="308074"/>
                  <a:pt x="267221" y="308409"/>
                  <a:pt x="265881" y="308409"/>
                </a:cubicBezTo>
                <a:lnTo>
                  <a:pt x="265881" y="317785"/>
                </a:lnTo>
                <a:lnTo>
                  <a:pt x="264542" y="319460"/>
                </a:lnTo>
                <a:lnTo>
                  <a:pt x="264542" y="320129"/>
                </a:lnTo>
                <a:lnTo>
                  <a:pt x="265881" y="321804"/>
                </a:lnTo>
                <a:lnTo>
                  <a:pt x="265881" y="326157"/>
                </a:lnTo>
                <a:lnTo>
                  <a:pt x="264542" y="327831"/>
                </a:lnTo>
                <a:lnTo>
                  <a:pt x="264542" y="331180"/>
                </a:lnTo>
                <a:cubicBezTo>
                  <a:pt x="265435" y="332073"/>
                  <a:pt x="265881" y="332854"/>
                  <a:pt x="265881" y="333524"/>
                </a:cubicBezTo>
                <a:lnTo>
                  <a:pt x="267890" y="333524"/>
                </a:lnTo>
                <a:cubicBezTo>
                  <a:pt x="268560" y="330845"/>
                  <a:pt x="269676" y="329506"/>
                  <a:pt x="271239" y="329506"/>
                </a:cubicBezTo>
                <a:lnTo>
                  <a:pt x="271239" y="321804"/>
                </a:lnTo>
                <a:cubicBezTo>
                  <a:pt x="272579" y="318455"/>
                  <a:pt x="273472" y="316781"/>
                  <a:pt x="273918" y="316781"/>
                </a:cubicBezTo>
                <a:lnTo>
                  <a:pt x="275927" y="316781"/>
                </a:lnTo>
                <a:lnTo>
                  <a:pt x="275927" y="315441"/>
                </a:lnTo>
                <a:lnTo>
                  <a:pt x="274588" y="313767"/>
                </a:lnTo>
                <a:lnTo>
                  <a:pt x="274588" y="306400"/>
                </a:lnTo>
                <a:lnTo>
                  <a:pt x="271239" y="304056"/>
                </a:lnTo>
                <a:cubicBezTo>
                  <a:pt x="269230" y="302716"/>
                  <a:pt x="267444" y="302047"/>
                  <a:pt x="265881" y="302047"/>
                </a:cubicBezTo>
                <a:lnTo>
                  <a:pt x="265881" y="299703"/>
                </a:lnTo>
                <a:close/>
                <a:moveTo>
                  <a:pt x="1276722" y="298698"/>
                </a:moveTo>
                <a:lnTo>
                  <a:pt x="1276722" y="308744"/>
                </a:lnTo>
                <a:lnTo>
                  <a:pt x="1282080" y="308744"/>
                </a:lnTo>
                <a:lnTo>
                  <a:pt x="1282080" y="306065"/>
                </a:lnTo>
                <a:cubicBezTo>
                  <a:pt x="1280517" y="306065"/>
                  <a:pt x="1279401" y="303609"/>
                  <a:pt x="1278731" y="298698"/>
                </a:cubicBezTo>
                <a:close/>
                <a:moveTo>
                  <a:pt x="2288306" y="296689"/>
                </a:moveTo>
                <a:cubicBezTo>
                  <a:pt x="2288306" y="297805"/>
                  <a:pt x="2287860" y="298363"/>
                  <a:pt x="2286967" y="298363"/>
                </a:cubicBezTo>
                <a:lnTo>
                  <a:pt x="2283618" y="298363"/>
                </a:lnTo>
                <a:lnTo>
                  <a:pt x="2283618" y="310753"/>
                </a:lnTo>
                <a:lnTo>
                  <a:pt x="2286967" y="310753"/>
                </a:lnTo>
                <a:cubicBezTo>
                  <a:pt x="2287860" y="310753"/>
                  <a:pt x="2288306" y="311534"/>
                  <a:pt x="2288306" y="313097"/>
                </a:cubicBezTo>
                <a:lnTo>
                  <a:pt x="2290316" y="313097"/>
                </a:lnTo>
                <a:cubicBezTo>
                  <a:pt x="2290316" y="312204"/>
                  <a:pt x="2290762" y="311200"/>
                  <a:pt x="2291655" y="310083"/>
                </a:cubicBezTo>
                <a:lnTo>
                  <a:pt x="2291655" y="304391"/>
                </a:lnTo>
                <a:lnTo>
                  <a:pt x="2290316" y="304391"/>
                </a:lnTo>
                <a:cubicBezTo>
                  <a:pt x="2290316" y="305953"/>
                  <a:pt x="2289869" y="306735"/>
                  <a:pt x="2288976" y="306735"/>
                </a:cubicBezTo>
                <a:lnTo>
                  <a:pt x="2288306" y="306735"/>
                </a:lnTo>
                <a:lnTo>
                  <a:pt x="2288306" y="301712"/>
                </a:lnTo>
                <a:cubicBezTo>
                  <a:pt x="2288306" y="301042"/>
                  <a:pt x="2288976" y="300707"/>
                  <a:pt x="2290316" y="300707"/>
                </a:cubicBezTo>
                <a:lnTo>
                  <a:pt x="2290316" y="296689"/>
                </a:lnTo>
                <a:close/>
                <a:moveTo>
                  <a:pt x="267890" y="295684"/>
                </a:moveTo>
                <a:lnTo>
                  <a:pt x="267890" y="299703"/>
                </a:lnTo>
                <a:lnTo>
                  <a:pt x="269230" y="299703"/>
                </a:lnTo>
                <a:lnTo>
                  <a:pt x="269230" y="295684"/>
                </a:lnTo>
                <a:close/>
                <a:moveTo>
                  <a:pt x="2393454" y="294345"/>
                </a:moveTo>
                <a:lnTo>
                  <a:pt x="2393454" y="296689"/>
                </a:lnTo>
                <a:cubicBezTo>
                  <a:pt x="2394123" y="296689"/>
                  <a:pt x="2395240" y="297582"/>
                  <a:pt x="2396802" y="299368"/>
                </a:cubicBezTo>
                <a:lnTo>
                  <a:pt x="2396802" y="301712"/>
                </a:lnTo>
                <a:cubicBezTo>
                  <a:pt x="2396802" y="302382"/>
                  <a:pt x="2396132" y="302716"/>
                  <a:pt x="2394793" y="302716"/>
                </a:cubicBezTo>
                <a:lnTo>
                  <a:pt x="2394793" y="312093"/>
                </a:lnTo>
                <a:lnTo>
                  <a:pt x="2393454" y="313767"/>
                </a:lnTo>
                <a:lnTo>
                  <a:pt x="2393454" y="314102"/>
                </a:lnTo>
                <a:lnTo>
                  <a:pt x="2394793" y="315776"/>
                </a:lnTo>
                <a:lnTo>
                  <a:pt x="2394793" y="319794"/>
                </a:lnTo>
                <a:lnTo>
                  <a:pt x="2393454" y="321469"/>
                </a:lnTo>
                <a:lnTo>
                  <a:pt x="2393454" y="325152"/>
                </a:lnTo>
                <a:cubicBezTo>
                  <a:pt x="2394347" y="326045"/>
                  <a:pt x="2394793" y="326715"/>
                  <a:pt x="2394793" y="327161"/>
                </a:cubicBezTo>
                <a:lnTo>
                  <a:pt x="2396802" y="327161"/>
                </a:lnTo>
                <a:cubicBezTo>
                  <a:pt x="2397472" y="324483"/>
                  <a:pt x="2398588" y="323143"/>
                  <a:pt x="2400151" y="323143"/>
                </a:cubicBezTo>
                <a:lnTo>
                  <a:pt x="2400151" y="315776"/>
                </a:lnTo>
                <a:cubicBezTo>
                  <a:pt x="2401490" y="312427"/>
                  <a:pt x="2402383" y="310753"/>
                  <a:pt x="2402830" y="310753"/>
                </a:cubicBezTo>
                <a:lnTo>
                  <a:pt x="2404839" y="310753"/>
                </a:lnTo>
                <a:lnTo>
                  <a:pt x="2404839" y="309749"/>
                </a:lnTo>
                <a:lnTo>
                  <a:pt x="2403499" y="308074"/>
                </a:lnTo>
                <a:lnTo>
                  <a:pt x="2403499" y="300707"/>
                </a:lnTo>
                <a:lnTo>
                  <a:pt x="2400151" y="298363"/>
                </a:lnTo>
                <a:cubicBezTo>
                  <a:pt x="2398142" y="297247"/>
                  <a:pt x="2396356" y="296689"/>
                  <a:pt x="2394793" y="296689"/>
                </a:cubicBezTo>
                <a:lnTo>
                  <a:pt x="2394793" y="294345"/>
                </a:lnTo>
                <a:close/>
                <a:moveTo>
                  <a:pt x="2207939" y="292671"/>
                </a:moveTo>
                <a:lnTo>
                  <a:pt x="2207939" y="310753"/>
                </a:lnTo>
                <a:lnTo>
                  <a:pt x="2211288" y="310753"/>
                </a:lnTo>
                <a:lnTo>
                  <a:pt x="2211288" y="309079"/>
                </a:lnTo>
                <a:cubicBezTo>
                  <a:pt x="2209948" y="309079"/>
                  <a:pt x="2209279" y="308744"/>
                  <a:pt x="2209279" y="308074"/>
                </a:cubicBezTo>
                <a:lnTo>
                  <a:pt x="2209279" y="292671"/>
                </a:lnTo>
                <a:close/>
                <a:moveTo>
                  <a:pt x="1972121" y="292336"/>
                </a:moveTo>
                <a:lnTo>
                  <a:pt x="1972121" y="294345"/>
                </a:lnTo>
                <a:lnTo>
                  <a:pt x="1974800" y="294345"/>
                </a:lnTo>
                <a:lnTo>
                  <a:pt x="1974800" y="292336"/>
                </a:lnTo>
                <a:close/>
                <a:moveTo>
                  <a:pt x="1887066" y="292336"/>
                </a:moveTo>
                <a:lnTo>
                  <a:pt x="1887066" y="294345"/>
                </a:lnTo>
                <a:lnTo>
                  <a:pt x="1892424" y="294345"/>
                </a:lnTo>
                <a:lnTo>
                  <a:pt x="1892424" y="292336"/>
                </a:lnTo>
                <a:close/>
                <a:moveTo>
                  <a:pt x="2396802" y="290326"/>
                </a:moveTo>
                <a:lnTo>
                  <a:pt x="2396802" y="294345"/>
                </a:lnTo>
                <a:lnTo>
                  <a:pt x="2398142" y="294345"/>
                </a:lnTo>
                <a:lnTo>
                  <a:pt x="2398142" y="290326"/>
                </a:lnTo>
                <a:close/>
                <a:moveTo>
                  <a:pt x="1742405" y="289657"/>
                </a:moveTo>
                <a:cubicBezTo>
                  <a:pt x="1742405" y="291443"/>
                  <a:pt x="1741512" y="292559"/>
                  <a:pt x="1739726" y="293005"/>
                </a:cubicBezTo>
                <a:cubicBezTo>
                  <a:pt x="1739726" y="293898"/>
                  <a:pt x="1739280" y="294345"/>
                  <a:pt x="1738387" y="294345"/>
                </a:cubicBezTo>
                <a:lnTo>
                  <a:pt x="1737047" y="294345"/>
                </a:lnTo>
                <a:lnTo>
                  <a:pt x="1737047" y="292336"/>
                </a:lnTo>
                <a:lnTo>
                  <a:pt x="1735038" y="292336"/>
                </a:lnTo>
                <a:lnTo>
                  <a:pt x="1735038" y="294345"/>
                </a:lnTo>
                <a:lnTo>
                  <a:pt x="1737047" y="294345"/>
                </a:lnTo>
                <a:lnTo>
                  <a:pt x="1737047" y="301712"/>
                </a:lnTo>
                <a:cubicBezTo>
                  <a:pt x="1738833" y="301712"/>
                  <a:pt x="1739726" y="302158"/>
                  <a:pt x="1739726" y="303051"/>
                </a:cubicBezTo>
                <a:lnTo>
                  <a:pt x="1739726" y="309079"/>
                </a:lnTo>
                <a:cubicBezTo>
                  <a:pt x="1741289" y="309079"/>
                  <a:pt x="1742405" y="309972"/>
                  <a:pt x="1743075" y="311758"/>
                </a:cubicBezTo>
                <a:cubicBezTo>
                  <a:pt x="1744414" y="311758"/>
                  <a:pt x="1745084" y="312427"/>
                  <a:pt x="1745084" y="313767"/>
                </a:cubicBezTo>
                <a:lnTo>
                  <a:pt x="1747763" y="313767"/>
                </a:lnTo>
                <a:cubicBezTo>
                  <a:pt x="1747763" y="312427"/>
                  <a:pt x="1748209" y="311758"/>
                  <a:pt x="1749102" y="311758"/>
                </a:cubicBezTo>
                <a:lnTo>
                  <a:pt x="1753121" y="311758"/>
                </a:lnTo>
                <a:lnTo>
                  <a:pt x="1753121" y="304391"/>
                </a:lnTo>
                <a:cubicBezTo>
                  <a:pt x="1751335" y="304391"/>
                  <a:pt x="1750442" y="303944"/>
                  <a:pt x="1750442" y="303051"/>
                </a:cubicBezTo>
                <a:lnTo>
                  <a:pt x="1750442" y="292336"/>
                </a:lnTo>
                <a:cubicBezTo>
                  <a:pt x="1748656" y="292336"/>
                  <a:pt x="1747763" y="291443"/>
                  <a:pt x="1747763" y="289657"/>
                </a:cubicBezTo>
                <a:close/>
                <a:moveTo>
                  <a:pt x="871761" y="287648"/>
                </a:moveTo>
                <a:lnTo>
                  <a:pt x="871761" y="289657"/>
                </a:lnTo>
                <a:lnTo>
                  <a:pt x="873100" y="289657"/>
                </a:lnTo>
                <a:lnTo>
                  <a:pt x="873100" y="287648"/>
                </a:lnTo>
                <a:close/>
                <a:moveTo>
                  <a:pt x="820192" y="287648"/>
                </a:moveTo>
                <a:lnTo>
                  <a:pt x="820192" y="289657"/>
                </a:lnTo>
                <a:lnTo>
                  <a:pt x="823540" y="289657"/>
                </a:lnTo>
                <a:lnTo>
                  <a:pt x="823540" y="287648"/>
                </a:lnTo>
                <a:close/>
                <a:moveTo>
                  <a:pt x="1548184" y="286978"/>
                </a:moveTo>
                <a:lnTo>
                  <a:pt x="1548184" y="289657"/>
                </a:lnTo>
                <a:lnTo>
                  <a:pt x="1550863" y="289657"/>
                </a:lnTo>
                <a:lnTo>
                  <a:pt x="1550863" y="286978"/>
                </a:lnTo>
                <a:close/>
                <a:moveTo>
                  <a:pt x="733127" y="285304"/>
                </a:moveTo>
                <a:cubicBezTo>
                  <a:pt x="733127" y="286866"/>
                  <a:pt x="732011" y="288317"/>
                  <a:pt x="729779" y="289657"/>
                </a:cubicBezTo>
                <a:lnTo>
                  <a:pt x="729779" y="287648"/>
                </a:lnTo>
                <a:lnTo>
                  <a:pt x="727769" y="287648"/>
                </a:lnTo>
                <a:lnTo>
                  <a:pt x="727769" y="289657"/>
                </a:lnTo>
                <a:lnTo>
                  <a:pt x="729779" y="289657"/>
                </a:lnTo>
                <a:lnTo>
                  <a:pt x="729779" y="296019"/>
                </a:lnTo>
                <a:lnTo>
                  <a:pt x="731118" y="297693"/>
                </a:lnTo>
                <a:lnTo>
                  <a:pt x="731118" y="303386"/>
                </a:lnTo>
                <a:cubicBezTo>
                  <a:pt x="732681" y="303386"/>
                  <a:pt x="733797" y="304837"/>
                  <a:pt x="734467" y="307739"/>
                </a:cubicBezTo>
                <a:lnTo>
                  <a:pt x="736476" y="307739"/>
                </a:lnTo>
                <a:cubicBezTo>
                  <a:pt x="736476" y="306623"/>
                  <a:pt x="737369" y="306065"/>
                  <a:pt x="739155" y="306065"/>
                </a:cubicBezTo>
                <a:lnTo>
                  <a:pt x="739155" y="299703"/>
                </a:lnTo>
                <a:lnTo>
                  <a:pt x="737815" y="297693"/>
                </a:lnTo>
                <a:lnTo>
                  <a:pt x="737815" y="288317"/>
                </a:lnTo>
                <a:cubicBezTo>
                  <a:pt x="736922" y="287424"/>
                  <a:pt x="736476" y="286420"/>
                  <a:pt x="736476" y="285304"/>
                </a:cubicBezTo>
                <a:close/>
                <a:moveTo>
                  <a:pt x="1330300" y="284634"/>
                </a:moveTo>
                <a:lnTo>
                  <a:pt x="1330300" y="286643"/>
                </a:lnTo>
                <a:lnTo>
                  <a:pt x="1331639" y="286643"/>
                </a:lnTo>
                <a:lnTo>
                  <a:pt x="1331639" y="284634"/>
                </a:lnTo>
                <a:close/>
                <a:moveTo>
                  <a:pt x="1278731" y="284634"/>
                </a:moveTo>
                <a:lnTo>
                  <a:pt x="1278731" y="286643"/>
                </a:lnTo>
                <a:lnTo>
                  <a:pt x="1282080" y="286643"/>
                </a:lnTo>
                <a:lnTo>
                  <a:pt x="1282080" y="284634"/>
                </a:lnTo>
                <a:close/>
                <a:moveTo>
                  <a:pt x="615255" y="282625"/>
                </a:moveTo>
                <a:lnTo>
                  <a:pt x="615255" y="285304"/>
                </a:lnTo>
                <a:lnTo>
                  <a:pt x="616595" y="285304"/>
                </a:lnTo>
                <a:lnTo>
                  <a:pt x="616595" y="282625"/>
                </a:lnTo>
                <a:close/>
                <a:moveTo>
                  <a:pt x="1844203" y="282290"/>
                </a:moveTo>
                <a:lnTo>
                  <a:pt x="1844203" y="284969"/>
                </a:lnTo>
                <a:cubicBezTo>
                  <a:pt x="1845989" y="284969"/>
                  <a:pt x="1846882" y="285638"/>
                  <a:pt x="1846882" y="286978"/>
                </a:cubicBezTo>
                <a:lnTo>
                  <a:pt x="1849561" y="286978"/>
                </a:lnTo>
                <a:lnTo>
                  <a:pt x="1849561" y="282290"/>
                </a:lnTo>
                <a:close/>
                <a:moveTo>
                  <a:pt x="1574304" y="282290"/>
                </a:moveTo>
                <a:lnTo>
                  <a:pt x="1574304" y="285638"/>
                </a:lnTo>
                <a:cubicBezTo>
                  <a:pt x="1574304" y="286531"/>
                  <a:pt x="1573411" y="286978"/>
                  <a:pt x="1571625" y="286978"/>
                </a:cubicBezTo>
                <a:lnTo>
                  <a:pt x="1571625" y="293005"/>
                </a:lnTo>
                <a:cubicBezTo>
                  <a:pt x="1571625" y="293898"/>
                  <a:pt x="1570732" y="294345"/>
                  <a:pt x="1568946" y="294345"/>
                </a:cubicBezTo>
                <a:lnTo>
                  <a:pt x="1568946" y="297024"/>
                </a:lnTo>
                <a:lnTo>
                  <a:pt x="1572964" y="297024"/>
                </a:lnTo>
                <a:cubicBezTo>
                  <a:pt x="1574750" y="299256"/>
                  <a:pt x="1576090" y="300372"/>
                  <a:pt x="1576982" y="300372"/>
                </a:cubicBezTo>
                <a:lnTo>
                  <a:pt x="1576982" y="301042"/>
                </a:lnTo>
                <a:cubicBezTo>
                  <a:pt x="1576313" y="301489"/>
                  <a:pt x="1575420" y="301712"/>
                  <a:pt x="1574304" y="301712"/>
                </a:cubicBezTo>
                <a:lnTo>
                  <a:pt x="1574304" y="304391"/>
                </a:lnTo>
                <a:lnTo>
                  <a:pt x="1579661" y="304391"/>
                </a:lnTo>
                <a:lnTo>
                  <a:pt x="1579661" y="292336"/>
                </a:lnTo>
                <a:cubicBezTo>
                  <a:pt x="1577875" y="292336"/>
                  <a:pt x="1576982" y="291889"/>
                  <a:pt x="1576982" y="290996"/>
                </a:cubicBezTo>
                <a:lnTo>
                  <a:pt x="1576982" y="282290"/>
                </a:lnTo>
                <a:close/>
                <a:moveTo>
                  <a:pt x="1561579" y="282290"/>
                </a:moveTo>
                <a:lnTo>
                  <a:pt x="1561579" y="284969"/>
                </a:lnTo>
                <a:lnTo>
                  <a:pt x="1564258" y="284969"/>
                </a:lnTo>
                <a:lnTo>
                  <a:pt x="1564258" y="282290"/>
                </a:lnTo>
                <a:close/>
                <a:moveTo>
                  <a:pt x="1550863" y="282290"/>
                </a:moveTo>
                <a:lnTo>
                  <a:pt x="1550863" y="284969"/>
                </a:lnTo>
                <a:lnTo>
                  <a:pt x="1553542" y="284969"/>
                </a:lnTo>
                <a:lnTo>
                  <a:pt x="1553542" y="282290"/>
                </a:lnTo>
                <a:close/>
                <a:moveTo>
                  <a:pt x="1884387" y="280281"/>
                </a:moveTo>
                <a:lnTo>
                  <a:pt x="1884387" y="284969"/>
                </a:lnTo>
                <a:lnTo>
                  <a:pt x="1887066" y="284969"/>
                </a:lnTo>
                <a:cubicBezTo>
                  <a:pt x="1887066" y="283183"/>
                  <a:pt x="1887959" y="282290"/>
                  <a:pt x="1889745" y="282290"/>
                </a:cubicBezTo>
                <a:lnTo>
                  <a:pt x="1889745" y="280281"/>
                </a:lnTo>
                <a:close/>
                <a:moveTo>
                  <a:pt x="2288306" y="279946"/>
                </a:moveTo>
                <a:lnTo>
                  <a:pt x="2288306" y="287982"/>
                </a:lnTo>
                <a:lnTo>
                  <a:pt x="2290316" y="287982"/>
                </a:lnTo>
                <a:lnTo>
                  <a:pt x="2290316" y="279946"/>
                </a:lnTo>
                <a:close/>
                <a:moveTo>
                  <a:pt x="1073795" y="279276"/>
                </a:moveTo>
                <a:lnTo>
                  <a:pt x="1073795" y="281955"/>
                </a:lnTo>
                <a:lnTo>
                  <a:pt x="1075134" y="281955"/>
                </a:lnTo>
                <a:lnTo>
                  <a:pt x="1075134" y="279276"/>
                </a:lnTo>
                <a:close/>
                <a:moveTo>
                  <a:pt x="794072" y="278271"/>
                </a:moveTo>
                <a:lnTo>
                  <a:pt x="794072" y="280950"/>
                </a:lnTo>
                <a:cubicBezTo>
                  <a:pt x="795412" y="280950"/>
                  <a:pt x="796082" y="281508"/>
                  <a:pt x="796082" y="282625"/>
                </a:cubicBezTo>
                <a:lnTo>
                  <a:pt x="797421" y="282625"/>
                </a:lnTo>
                <a:lnTo>
                  <a:pt x="797421" y="278271"/>
                </a:lnTo>
                <a:close/>
                <a:moveTo>
                  <a:pt x="631329" y="278271"/>
                </a:moveTo>
                <a:lnTo>
                  <a:pt x="631329" y="281620"/>
                </a:lnTo>
                <a:cubicBezTo>
                  <a:pt x="631329" y="282290"/>
                  <a:pt x="630659" y="282625"/>
                  <a:pt x="629320" y="282625"/>
                </a:cubicBezTo>
                <a:lnTo>
                  <a:pt x="629320" y="288317"/>
                </a:lnTo>
                <a:lnTo>
                  <a:pt x="627980" y="290326"/>
                </a:lnTo>
                <a:lnTo>
                  <a:pt x="627980" y="292336"/>
                </a:lnTo>
                <a:cubicBezTo>
                  <a:pt x="630436" y="292336"/>
                  <a:pt x="631999" y="293564"/>
                  <a:pt x="632668" y="296019"/>
                </a:cubicBezTo>
                <a:cubicBezTo>
                  <a:pt x="631775" y="296019"/>
                  <a:pt x="631329" y="296466"/>
                  <a:pt x="631329" y="297359"/>
                </a:cubicBezTo>
                <a:lnTo>
                  <a:pt x="631329" y="299033"/>
                </a:lnTo>
                <a:lnTo>
                  <a:pt x="634677" y="299033"/>
                </a:lnTo>
                <a:lnTo>
                  <a:pt x="634677" y="287648"/>
                </a:lnTo>
                <a:cubicBezTo>
                  <a:pt x="633338" y="287648"/>
                  <a:pt x="632668" y="287313"/>
                  <a:pt x="632668" y="286643"/>
                </a:cubicBezTo>
                <a:lnTo>
                  <a:pt x="632668" y="278271"/>
                </a:lnTo>
                <a:close/>
                <a:moveTo>
                  <a:pt x="623292" y="278271"/>
                </a:moveTo>
                <a:lnTo>
                  <a:pt x="623292" y="280950"/>
                </a:lnTo>
                <a:lnTo>
                  <a:pt x="624632" y="280950"/>
                </a:lnTo>
                <a:lnTo>
                  <a:pt x="624632" y="278271"/>
                </a:lnTo>
                <a:close/>
                <a:moveTo>
                  <a:pt x="616595" y="278271"/>
                </a:moveTo>
                <a:lnTo>
                  <a:pt x="616595" y="280950"/>
                </a:lnTo>
                <a:lnTo>
                  <a:pt x="618604" y="280950"/>
                </a:lnTo>
                <a:lnTo>
                  <a:pt x="618604" y="278271"/>
                </a:lnTo>
                <a:close/>
                <a:moveTo>
                  <a:pt x="2516014" y="277937"/>
                </a:moveTo>
                <a:lnTo>
                  <a:pt x="2516014" y="279946"/>
                </a:lnTo>
                <a:lnTo>
                  <a:pt x="2518023" y="279946"/>
                </a:lnTo>
                <a:lnTo>
                  <a:pt x="2518023" y="277937"/>
                </a:lnTo>
                <a:close/>
                <a:moveTo>
                  <a:pt x="1870992" y="277602"/>
                </a:moveTo>
                <a:lnTo>
                  <a:pt x="1870992" y="280281"/>
                </a:lnTo>
                <a:lnTo>
                  <a:pt x="1873671" y="280281"/>
                </a:lnTo>
                <a:lnTo>
                  <a:pt x="1873671" y="277602"/>
                </a:lnTo>
                <a:close/>
                <a:moveTo>
                  <a:pt x="818182" y="276597"/>
                </a:moveTo>
                <a:lnTo>
                  <a:pt x="818182" y="280950"/>
                </a:lnTo>
                <a:lnTo>
                  <a:pt x="820192" y="280950"/>
                </a:lnTo>
                <a:cubicBezTo>
                  <a:pt x="820192" y="279834"/>
                  <a:pt x="820638" y="278718"/>
                  <a:pt x="821531" y="277602"/>
                </a:cubicBezTo>
                <a:lnTo>
                  <a:pt x="821531" y="276597"/>
                </a:lnTo>
                <a:close/>
                <a:moveTo>
                  <a:pt x="265881" y="276597"/>
                </a:moveTo>
                <a:lnTo>
                  <a:pt x="265881" y="285304"/>
                </a:lnTo>
                <a:lnTo>
                  <a:pt x="271239" y="285304"/>
                </a:lnTo>
                <a:lnTo>
                  <a:pt x="271239" y="282959"/>
                </a:lnTo>
                <a:cubicBezTo>
                  <a:pt x="269676" y="282959"/>
                  <a:pt x="268560" y="280839"/>
                  <a:pt x="267890" y="276597"/>
                </a:cubicBezTo>
                <a:close/>
                <a:moveTo>
                  <a:pt x="1884387" y="274923"/>
                </a:moveTo>
                <a:lnTo>
                  <a:pt x="1884387" y="277602"/>
                </a:lnTo>
                <a:lnTo>
                  <a:pt x="1889745" y="277602"/>
                </a:lnTo>
                <a:lnTo>
                  <a:pt x="1889745" y="274923"/>
                </a:lnTo>
                <a:close/>
                <a:moveTo>
                  <a:pt x="1564258" y="274923"/>
                </a:moveTo>
                <a:lnTo>
                  <a:pt x="1564258" y="280281"/>
                </a:lnTo>
                <a:lnTo>
                  <a:pt x="1566937" y="280281"/>
                </a:lnTo>
                <a:lnTo>
                  <a:pt x="1566937" y="274923"/>
                </a:lnTo>
                <a:close/>
                <a:moveTo>
                  <a:pt x="1252612" y="274588"/>
                </a:moveTo>
                <a:lnTo>
                  <a:pt x="1252612" y="277267"/>
                </a:lnTo>
                <a:cubicBezTo>
                  <a:pt x="1253951" y="277267"/>
                  <a:pt x="1254621" y="277937"/>
                  <a:pt x="1254621" y="279276"/>
                </a:cubicBezTo>
                <a:lnTo>
                  <a:pt x="1255960" y="279276"/>
                </a:lnTo>
                <a:lnTo>
                  <a:pt x="1255960" y="274588"/>
                </a:lnTo>
                <a:close/>
                <a:moveTo>
                  <a:pt x="1089868" y="274588"/>
                </a:moveTo>
                <a:lnTo>
                  <a:pt x="1089868" y="277937"/>
                </a:lnTo>
                <a:cubicBezTo>
                  <a:pt x="1089868" y="278830"/>
                  <a:pt x="1089199" y="279276"/>
                  <a:pt x="1087859" y="279276"/>
                </a:cubicBezTo>
                <a:lnTo>
                  <a:pt x="1087859" y="285304"/>
                </a:lnTo>
                <a:lnTo>
                  <a:pt x="1086520" y="287313"/>
                </a:lnTo>
                <a:lnTo>
                  <a:pt x="1086520" y="289322"/>
                </a:lnTo>
                <a:cubicBezTo>
                  <a:pt x="1088975" y="289322"/>
                  <a:pt x="1090538" y="290661"/>
                  <a:pt x="1091208" y="293340"/>
                </a:cubicBezTo>
                <a:cubicBezTo>
                  <a:pt x="1090315" y="293564"/>
                  <a:pt x="1089868" y="294010"/>
                  <a:pt x="1089868" y="294680"/>
                </a:cubicBezTo>
                <a:lnTo>
                  <a:pt x="1089868" y="296689"/>
                </a:lnTo>
                <a:lnTo>
                  <a:pt x="1093217" y="296689"/>
                </a:lnTo>
                <a:lnTo>
                  <a:pt x="1093217" y="284634"/>
                </a:lnTo>
                <a:cubicBezTo>
                  <a:pt x="1091877" y="284634"/>
                  <a:pt x="1091208" y="284187"/>
                  <a:pt x="1091208" y="283294"/>
                </a:cubicBezTo>
                <a:lnTo>
                  <a:pt x="1091208" y="274588"/>
                </a:lnTo>
                <a:close/>
                <a:moveTo>
                  <a:pt x="1081832" y="274588"/>
                </a:moveTo>
                <a:lnTo>
                  <a:pt x="1081832" y="277267"/>
                </a:lnTo>
                <a:lnTo>
                  <a:pt x="1083171" y="277267"/>
                </a:lnTo>
                <a:lnTo>
                  <a:pt x="1083171" y="274588"/>
                </a:lnTo>
                <a:close/>
                <a:moveTo>
                  <a:pt x="1075134" y="274588"/>
                </a:moveTo>
                <a:lnTo>
                  <a:pt x="1075134" y="277267"/>
                </a:lnTo>
                <a:lnTo>
                  <a:pt x="1077143" y="277267"/>
                </a:lnTo>
                <a:lnTo>
                  <a:pt x="1077143" y="274588"/>
                </a:lnTo>
                <a:close/>
                <a:moveTo>
                  <a:pt x="810146" y="273918"/>
                </a:moveTo>
                <a:lnTo>
                  <a:pt x="810146" y="276597"/>
                </a:lnTo>
                <a:lnTo>
                  <a:pt x="812155" y="276597"/>
                </a:lnTo>
                <a:lnTo>
                  <a:pt x="812155" y="273918"/>
                </a:lnTo>
                <a:close/>
                <a:moveTo>
                  <a:pt x="1276722" y="272579"/>
                </a:moveTo>
                <a:lnTo>
                  <a:pt x="1276722" y="277267"/>
                </a:lnTo>
                <a:lnTo>
                  <a:pt x="1278731" y="277267"/>
                </a:lnTo>
                <a:cubicBezTo>
                  <a:pt x="1278731" y="276151"/>
                  <a:pt x="1279178" y="275034"/>
                  <a:pt x="1280071" y="273918"/>
                </a:cubicBezTo>
                <a:lnTo>
                  <a:pt x="1280071" y="272579"/>
                </a:lnTo>
                <a:close/>
                <a:moveTo>
                  <a:pt x="2394793" y="271574"/>
                </a:moveTo>
                <a:lnTo>
                  <a:pt x="2394793" y="279946"/>
                </a:lnTo>
                <a:lnTo>
                  <a:pt x="2400151" y="279946"/>
                </a:lnTo>
                <a:lnTo>
                  <a:pt x="2400151" y="277937"/>
                </a:lnTo>
                <a:cubicBezTo>
                  <a:pt x="2398588" y="277937"/>
                  <a:pt x="2397472" y="275816"/>
                  <a:pt x="2396802" y="271574"/>
                </a:cubicBezTo>
                <a:close/>
                <a:moveTo>
                  <a:pt x="818182" y="271574"/>
                </a:moveTo>
                <a:lnTo>
                  <a:pt x="818182" y="273918"/>
                </a:lnTo>
                <a:lnTo>
                  <a:pt x="821531" y="273918"/>
                </a:lnTo>
                <a:lnTo>
                  <a:pt x="821531" y="271574"/>
                </a:lnTo>
                <a:close/>
                <a:moveTo>
                  <a:pt x="624632" y="271574"/>
                </a:moveTo>
                <a:lnTo>
                  <a:pt x="624632" y="276597"/>
                </a:lnTo>
                <a:lnTo>
                  <a:pt x="626641" y="276597"/>
                </a:lnTo>
                <a:lnTo>
                  <a:pt x="626641" y="271574"/>
                </a:lnTo>
                <a:close/>
                <a:moveTo>
                  <a:pt x="1268685" y="269900"/>
                </a:moveTo>
                <a:lnTo>
                  <a:pt x="1268685" y="272579"/>
                </a:lnTo>
                <a:lnTo>
                  <a:pt x="1270694" y="272579"/>
                </a:lnTo>
                <a:lnTo>
                  <a:pt x="1270694" y="269900"/>
                </a:lnTo>
                <a:close/>
                <a:moveTo>
                  <a:pt x="1710928" y="267556"/>
                </a:moveTo>
                <a:cubicBezTo>
                  <a:pt x="1710928" y="269342"/>
                  <a:pt x="1710481" y="270235"/>
                  <a:pt x="1709588" y="270235"/>
                </a:cubicBezTo>
                <a:lnTo>
                  <a:pt x="1702891" y="270235"/>
                </a:lnTo>
                <a:lnTo>
                  <a:pt x="1702891" y="280950"/>
                </a:lnTo>
                <a:cubicBezTo>
                  <a:pt x="1702891" y="281843"/>
                  <a:pt x="1701998" y="282290"/>
                  <a:pt x="1700212" y="282290"/>
                </a:cubicBezTo>
                <a:lnTo>
                  <a:pt x="1700212" y="289657"/>
                </a:lnTo>
                <a:cubicBezTo>
                  <a:pt x="1701998" y="289657"/>
                  <a:pt x="1702891" y="290103"/>
                  <a:pt x="1702891" y="290996"/>
                </a:cubicBezTo>
                <a:lnTo>
                  <a:pt x="1702891" y="293005"/>
                </a:lnTo>
                <a:cubicBezTo>
                  <a:pt x="1702891" y="293898"/>
                  <a:pt x="1701998" y="294345"/>
                  <a:pt x="1700212" y="294345"/>
                </a:cubicBezTo>
                <a:lnTo>
                  <a:pt x="1700212" y="297024"/>
                </a:lnTo>
                <a:cubicBezTo>
                  <a:pt x="1701998" y="297024"/>
                  <a:pt x="1702891" y="297470"/>
                  <a:pt x="1702891" y="298363"/>
                </a:cubicBezTo>
                <a:lnTo>
                  <a:pt x="1702891" y="318455"/>
                </a:lnTo>
                <a:lnTo>
                  <a:pt x="1705570" y="318455"/>
                </a:lnTo>
                <a:lnTo>
                  <a:pt x="1705570" y="307739"/>
                </a:lnTo>
                <a:cubicBezTo>
                  <a:pt x="1707802" y="305507"/>
                  <a:pt x="1709588" y="304391"/>
                  <a:pt x="1710928" y="304391"/>
                </a:cubicBezTo>
                <a:lnTo>
                  <a:pt x="1710928" y="301042"/>
                </a:lnTo>
                <a:cubicBezTo>
                  <a:pt x="1710928" y="300149"/>
                  <a:pt x="1711821" y="299703"/>
                  <a:pt x="1713607" y="299703"/>
                </a:cubicBezTo>
                <a:lnTo>
                  <a:pt x="1713607" y="297024"/>
                </a:lnTo>
                <a:lnTo>
                  <a:pt x="1709588" y="297024"/>
                </a:lnTo>
                <a:cubicBezTo>
                  <a:pt x="1708695" y="297024"/>
                  <a:pt x="1708249" y="296577"/>
                  <a:pt x="1708249" y="295684"/>
                </a:cubicBezTo>
                <a:lnTo>
                  <a:pt x="1708249" y="288317"/>
                </a:lnTo>
                <a:cubicBezTo>
                  <a:pt x="1708249" y="287424"/>
                  <a:pt x="1709142" y="286978"/>
                  <a:pt x="1710928" y="286978"/>
                </a:cubicBezTo>
                <a:lnTo>
                  <a:pt x="1710928" y="284969"/>
                </a:lnTo>
                <a:cubicBezTo>
                  <a:pt x="1709142" y="284969"/>
                  <a:pt x="1708249" y="284522"/>
                  <a:pt x="1708249" y="283629"/>
                </a:cubicBezTo>
                <a:lnTo>
                  <a:pt x="1708249" y="281620"/>
                </a:lnTo>
                <a:cubicBezTo>
                  <a:pt x="1708249" y="280727"/>
                  <a:pt x="1709142" y="280281"/>
                  <a:pt x="1710928" y="280281"/>
                </a:cubicBezTo>
                <a:lnTo>
                  <a:pt x="1710928" y="276262"/>
                </a:lnTo>
                <a:cubicBezTo>
                  <a:pt x="1710928" y="275369"/>
                  <a:pt x="1711821" y="274923"/>
                  <a:pt x="1713607" y="274923"/>
                </a:cubicBezTo>
                <a:lnTo>
                  <a:pt x="1713607" y="267556"/>
                </a:lnTo>
                <a:close/>
                <a:moveTo>
                  <a:pt x="1276722" y="267221"/>
                </a:moveTo>
                <a:lnTo>
                  <a:pt x="1276722" y="269900"/>
                </a:lnTo>
                <a:lnTo>
                  <a:pt x="1280071" y="269900"/>
                </a:lnTo>
                <a:lnTo>
                  <a:pt x="1280071" y="267221"/>
                </a:lnTo>
                <a:close/>
                <a:moveTo>
                  <a:pt x="1083171" y="267221"/>
                </a:moveTo>
                <a:lnTo>
                  <a:pt x="1083171" y="272579"/>
                </a:lnTo>
                <a:lnTo>
                  <a:pt x="1085180" y="272579"/>
                </a:lnTo>
                <a:lnTo>
                  <a:pt x="1085180" y="267221"/>
                </a:lnTo>
                <a:close/>
                <a:moveTo>
                  <a:pt x="2534096" y="264877"/>
                </a:moveTo>
                <a:cubicBezTo>
                  <a:pt x="2532757" y="265547"/>
                  <a:pt x="2531640" y="265881"/>
                  <a:pt x="2530748" y="265881"/>
                </a:cubicBezTo>
                <a:lnTo>
                  <a:pt x="2530748" y="266886"/>
                </a:lnTo>
                <a:lnTo>
                  <a:pt x="2532087" y="266886"/>
                </a:lnTo>
                <a:cubicBezTo>
                  <a:pt x="2532757" y="266886"/>
                  <a:pt x="2533650" y="266216"/>
                  <a:pt x="2534766" y="264877"/>
                </a:cubicBezTo>
                <a:close/>
                <a:moveTo>
                  <a:pt x="713705" y="264542"/>
                </a:moveTo>
                <a:cubicBezTo>
                  <a:pt x="713705" y="266328"/>
                  <a:pt x="713259" y="267221"/>
                  <a:pt x="712366" y="267221"/>
                </a:cubicBezTo>
                <a:lnTo>
                  <a:pt x="709017" y="267221"/>
                </a:lnTo>
                <a:lnTo>
                  <a:pt x="709017" y="277267"/>
                </a:lnTo>
                <a:cubicBezTo>
                  <a:pt x="709017" y="277937"/>
                  <a:pt x="708347" y="278271"/>
                  <a:pt x="707008" y="278271"/>
                </a:cubicBezTo>
                <a:lnTo>
                  <a:pt x="707008" y="285304"/>
                </a:lnTo>
                <a:cubicBezTo>
                  <a:pt x="708347" y="285304"/>
                  <a:pt x="709017" y="285750"/>
                  <a:pt x="709017" y="286643"/>
                </a:cubicBezTo>
                <a:lnTo>
                  <a:pt x="709017" y="288317"/>
                </a:lnTo>
                <a:cubicBezTo>
                  <a:pt x="709017" y="289210"/>
                  <a:pt x="708347" y="289657"/>
                  <a:pt x="707008" y="289657"/>
                </a:cubicBezTo>
                <a:lnTo>
                  <a:pt x="707008" y="292336"/>
                </a:lnTo>
                <a:cubicBezTo>
                  <a:pt x="708347" y="292336"/>
                  <a:pt x="709017" y="292671"/>
                  <a:pt x="709017" y="293340"/>
                </a:cubicBezTo>
                <a:lnTo>
                  <a:pt x="709017" y="312427"/>
                </a:lnTo>
                <a:lnTo>
                  <a:pt x="710357" y="312427"/>
                </a:lnTo>
                <a:lnTo>
                  <a:pt x="710357" y="302382"/>
                </a:lnTo>
                <a:cubicBezTo>
                  <a:pt x="711473" y="300149"/>
                  <a:pt x="712589" y="299033"/>
                  <a:pt x="713705" y="299033"/>
                </a:cubicBezTo>
                <a:lnTo>
                  <a:pt x="713705" y="296019"/>
                </a:lnTo>
                <a:lnTo>
                  <a:pt x="715045" y="294010"/>
                </a:lnTo>
                <a:lnTo>
                  <a:pt x="715045" y="292336"/>
                </a:lnTo>
                <a:cubicBezTo>
                  <a:pt x="712812" y="292336"/>
                  <a:pt x="711696" y="291889"/>
                  <a:pt x="711696" y="290996"/>
                </a:cubicBezTo>
                <a:lnTo>
                  <a:pt x="711696" y="283964"/>
                </a:lnTo>
                <a:cubicBezTo>
                  <a:pt x="711696" y="283071"/>
                  <a:pt x="712366" y="282625"/>
                  <a:pt x="713705" y="282625"/>
                </a:cubicBezTo>
                <a:lnTo>
                  <a:pt x="713705" y="280950"/>
                </a:lnTo>
                <a:cubicBezTo>
                  <a:pt x="712366" y="280950"/>
                  <a:pt x="711696" y="280504"/>
                  <a:pt x="711696" y="279611"/>
                </a:cubicBezTo>
                <a:lnTo>
                  <a:pt x="711696" y="277602"/>
                </a:lnTo>
                <a:cubicBezTo>
                  <a:pt x="711696" y="276932"/>
                  <a:pt x="712366" y="276597"/>
                  <a:pt x="713705" y="276597"/>
                </a:cubicBezTo>
                <a:lnTo>
                  <a:pt x="713705" y="272579"/>
                </a:lnTo>
                <a:lnTo>
                  <a:pt x="715045" y="270904"/>
                </a:lnTo>
                <a:lnTo>
                  <a:pt x="715045" y="264542"/>
                </a:lnTo>
                <a:close/>
                <a:moveTo>
                  <a:pt x="319459" y="264542"/>
                </a:moveTo>
                <a:lnTo>
                  <a:pt x="319459" y="266216"/>
                </a:lnTo>
                <a:lnTo>
                  <a:pt x="320799" y="266216"/>
                </a:lnTo>
                <a:lnTo>
                  <a:pt x="320799" y="264542"/>
                </a:lnTo>
                <a:close/>
                <a:moveTo>
                  <a:pt x="267890" y="264542"/>
                </a:moveTo>
                <a:lnTo>
                  <a:pt x="267890" y="266216"/>
                </a:lnTo>
                <a:lnTo>
                  <a:pt x="271239" y="266216"/>
                </a:lnTo>
                <a:lnTo>
                  <a:pt x="271239" y="264542"/>
                </a:lnTo>
                <a:close/>
                <a:moveTo>
                  <a:pt x="1887066" y="262868"/>
                </a:moveTo>
                <a:lnTo>
                  <a:pt x="1887066" y="267556"/>
                </a:lnTo>
                <a:lnTo>
                  <a:pt x="1889745" y="267556"/>
                </a:lnTo>
                <a:lnTo>
                  <a:pt x="1889745" y="262868"/>
                </a:lnTo>
                <a:close/>
                <a:moveTo>
                  <a:pt x="2545481" y="261193"/>
                </a:moveTo>
                <a:lnTo>
                  <a:pt x="2545481" y="265881"/>
                </a:lnTo>
                <a:lnTo>
                  <a:pt x="2546821" y="265881"/>
                </a:lnTo>
                <a:cubicBezTo>
                  <a:pt x="2546821" y="264319"/>
                  <a:pt x="2547491" y="263537"/>
                  <a:pt x="2548830" y="263537"/>
                </a:cubicBezTo>
                <a:lnTo>
                  <a:pt x="2548830" y="261193"/>
                </a:lnTo>
                <a:close/>
                <a:moveTo>
                  <a:pt x="820192" y="260189"/>
                </a:moveTo>
                <a:lnTo>
                  <a:pt x="820192" y="264542"/>
                </a:lnTo>
                <a:lnTo>
                  <a:pt x="821531" y="264542"/>
                </a:lnTo>
                <a:lnTo>
                  <a:pt x="821531" y="260189"/>
                </a:lnTo>
                <a:close/>
                <a:moveTo>
                  <a:pt x="2448371" y="259519"/>
                </a:moveTo>
                <a:lnTo>
                  <a:pt x="2448371" y="261193"/>
                </a:lnTo>
                <a:lnTo>
                  <a:pt x="2449711" y="261193"/>
                </a:lnTo>
                <a:lnTo>
                  <a:pt x="2449711" y="259519"/>
                </a:lnTo>
                <a:close/>
                <a:moveTo>
                  <a:pt x="2396802" y="259519"/>
                </a:moveTo>
                <a:lnTo>
                  <a:pt x="2396802" y="261193"/>
                </a:lnTo>
                <a:lnTo>
                  <a:pt x="2400151" y="261193"/>
                </a:lnTo>
                <a:lnTo>
                  <a:pt x="2400151" y="259519"/>
                </a:lnTo>
                <a:close/>
                <a:moveTo>
                  <a:pt x="1716286" y="258180"/>
                </a:moveTo>
                <a:cubicBezTo>
                  <a:pt x="1716286" y="259966"/>
                  <a:pt x="1715393" y="260859"/>
                  <a:pt x="1713607" y="260859"/>
                </a:cubicBezTo>
                <a:lnTo>
                  <a:pt x="1713607" y="265547"/>
                </a:lnTo>
                <a:lnTo>
                  <a:pt x="1716286" y="265547"/>
                </a:lnTo>
                <a:cubicBezTo>
                  <a:pt x="1716286" y="263761"/>
                  <a:pt x="1717179" y="262868"/>
                  <a:pt x="1718965" y="262868"/>
                </a:cubicBezTo>
                <a:lnTo>
                  <a:pt x="1718965" y="258180"/>
                </a:lnTo>
                <a:close/>
                <a:moveTo>
                  <a:pt x="2309738" y="257510"/>
                </a:moveTo>
                <a:cubicBezTo>
                  <a:pt x="2309738" y="258849"/>
                  <a:pt x="2308622" y="260077"/>
                  <a:pt x="2306389" y="261193"/>
                </a:cubicBezTo>
                <a:lnTo>
                  <a:pt x="2306389" y="259519"/>
                </a:lnTo>
                <a:lnTo>
                  <a:pt x="2304380" y="259519"/>
                </a:lnTo>
                <a:lnTo>
                  <a:pt x="2304380" y="261193"/>
                </a:lnTo>
                <a:lnTo>
                  <a:pt x="2306389" y="261193"/>
                </a:lnTo>
                <a:lnTo>
                  <a:pt x="2306389" y="266886"/>
                </a:lnTo>
                <a:lnTo>
                  <a:pt x="2307729" y="268895"/>
                </a:lnTo>
                <a:lnTo>
                  <a:pt x="2307729" y="273918"/>
                </a:lnTo>
                <a:cubicBezTo>
                  <a:pt x="2309291" y="273918"/>
                  <a:pt x="2310407" y="275258"/>
                  <a:pt x="2311077" y="277937"/>
                </a:cubicBezTo>
                <a:lnTo>
                  <a:pt x="2313086" y="277937"/>
                </a:lnTo>
                <a:cubicBezTo>
                  <a:pt x="2313086" y="276820"/>
                  <a:pt x="2313979" y="276262"/>
                  <a:pt x="2315765" y="276262"/>
                </a:cubicBezTo>
                <a:lnTo>
                  <a:pt x="2315765" y="270570"/>
                </a:lnTo>
                <a:lnTo>
                  <a:pt x="2314426" y="268895"/>
                </a:lnTo>
                <a:lnTo>
                  <a:pt x="2314426" y="260189"/>
                </a:lnTo>
                <a:cubicBezTo>
                  <a:pt x="2313533" y="259296"/>
                  <a:pt x="2313086" y="258403"/>
                  <a:pt x="2313086" y="257510"/>
                </a:cubicBezTo>
                <a:close/>
                <a:moveTo>
                  <a:pt x="717054" y="255836"/>
                </a:moveTo>
                <a:cubicBezTo>
                  <a:pt x="717054" y="257398"/>
                  <a:pt x="716384" y="258180"/>
                  <a:pt x="715045" y="258180"/>
                </a:cubicBezTo>
                <a:lnTo>
                  <a:pt x="715045" y="262533"/>
                </a:lnTo>
                <a:lnTo>
                  <a:pt x="717054" y="262533"/>
                </a:lnTo>
                <a:cubicBezTo>
                  <a:pt x="717054" y="261640"/>
                  <a:pt x="717500" y="260635"/>
                  <a:pt x="718393" y="259519"/>
                </a:cubicBezTo>
                <a:lnTo>
                  <a:pt x="718393" y="255836"/>
                </a:lnTo>
                <a:close/>
                <a:moveTo>
                  <a:pt x="241771" y="255501"/>
                </a:moveTo>
                <a:lnTo>
                  <a:pt x="241771" y="257845"/>
                </a:lnTo>
                <a:cubicBezTo>
                  <a:pt x="243111" y="257845"/>
                  <a:pt x="243780" y="258515"/>
                  <a:pt x="243780" y="259854"/>
                </a:cubicBezTo>
                <a:lnTo>
                  <a:pt x="245120" y="259854"/>
                </a:lnTo>
                <a:lnTo>
                  <a:pt x="245120" y="255501"/>
                </a:lnTo>
                <a:close/>
                <a:moveTo>
                  <a:pt x="1278731" y="255166"/>
                </a:moveTo>
                <a:lnTo>
                  <a:pt x="1278731" y="259854"/>
                </a:lnTo>
                <a:lnTo>
                  <a:pt x="1280071" y="259854"/>
                </a:lnTo>
                <a:lnTo>
                  <a:pt x="1280071" y="255166"/>
                </a:lnTo>
                <a:close/>
                <a:moveTo>
                  <a:pt x="265881" y="253826"/>
                </a:moveTo>
                <a:lnTo>
                  <a:pt x="265881" y="257845"/>
                </a:lnTo>
                <a:lnTo>
                  <a:pt x="267890" y="257845"/>
                </a:lnTo>
                <a:cubicBezTo>
                  <a:pt x="267890" y="256952"/>
                  <a:pt x="268337" y="256059"/>
                  <a:pt x="269230" y="255166"/>
                </a:cubicBezTo>
                <a:lnTo>
                  <a:pt x="269230" y="253826"/>
                </a:lnTo>
                <a:close/>
                <a:moveTo>
                  <a:pt x="1881708" y="253492"/>
                </a:moveTo>
                <a:lnTo>
                  <a:pt x="1881708" y="258180"/>
                </a:lnTo>
                <a:lnTo>
                  <a:pt x="1884387" y="258180"/>
                </a:lnTo>
                <a:lnTo>
                  <a:pt x="1884387" y="253492"/>
                </a:lnTo>
                <a:close/>
                <a:moveTo>
                  <a:pt x="797421" y="253157"/>
                </a:moveTo>
                <a:lnTo>
                  <a:pt x="797421" y="257175"/>
                </a:lnTo>
                <a:lnTo>
                  <a:pt x="796082" y="258849"/>
                </a:lnTo>
                <a:lnTo>
                  <a:pt x="796082" y="260189"/>
                </a:lnTo>
                <a:lnTo>
                  <a:pt x="799430" y="260189"/>
                </a:lnTo>
                <a:lnTo>
                  <a:pt x="799430" y="253157"/>
                </a:lnTo>
                <a:close/>
                <a:moveTo>
                  <a:pt x="816843" y="251482"/>
                </a:moveTo>
                <a:lnTo>
                  <a:pt x="816843" y="255836"/>
                </a:lnTo>
                <a:lnTo>
                  <a:pt x="818182" y="255836"/>
                </a:lnTo>
                <a:lnTo>
                  <a:pt x="818182" y="251482"/>
                </a:lnTo>
                <a:close/>
                <a:moveTo>
                  <a:pt x="257845" y="251482"/>
                </a:moveTo>
                <a:lnTo>
                  <a:pt x="257845" y="253826"/>
                </a:lnTo>
                <a:lnTo>
                  <a:pt x="259854" y="253826"/>
                </a:lnTo>
                <a:lnTo>
                  <a:pt x="259854" y="251482"/>
                </a:lnTo>
                <a:close/>
                <a:moveTo>
                  <a:pt x="2370683" y="251148"/>
                </a:moveTo>
                <a:lnTo>
                  <a:pt x="2370683" y="253492"/>
                </a:lnTo>
                <a:cubicBezTo>
                  <a:pt x="2372022" y="253492"/>
                  <a:pt x="2372692" y="254050"/>
                  <a:pt x="2372692" y="255166"/>
                </a:cubicBezTo>
                <a:lnTo>
                  <a:pt x="2374031" y="255166"/>
                </a:lnTo>
                <a:lnTo>
                  <a:pt x="2374031" y="251148"/>
                </a:lnTo>
                <a:close/>
                <a:moveTo>
                  <a:pt x="2207939" y="251148"/>
                </a:moveTo>
                <a:lnTo>
                  <a:pt x="2207939" y="253826"/>
                </a:lnTo>
                <a:cubicBezTo>
                  <a:pt x="2207939" y="254719"/>
                  <a:pt x="2207270" y="255166"/>
                  <a:pt x="2205930" y="255166"/>
                </a:cubicBezTo>
                <a:lnTo>
                  <a:pt x="2205930" y="260189"/>
                </a:lnTo>
                <a:lnTo>
                  <a:pt x="2204591" y="261863"/>
                </a:lnTo>
                <a:lnTo>
                  <a:pt x="2204591" y="263537"/>
                </a:lnTo>
                <a:cubicBezTo>
                  <a:pt x="2207046" y="263537"/>
                  <a:pt x="2208609" y="264654"/>
                  <a:pt x="2209279" y="266886"/>
                </a:cubicBezTo>
                <a:cubicBezTo>
                  <a:pt x="2208386" y="267109"/>
                  <a:pt x="2207939" y="267556"/>
                  <a:pt x="2207939" y="268226"/>
                </a:cubicBezTo>
                <a:lnTo>
                  <a:pt x="2207939" y="269900"/>
                </a:lnTo>
                <a:lnTo>
                  <a:pt x="2211288" y="269900"/>
                </a:lnTo>
                <a:lnTo>
                  <a:pt x="2211288" y="259519"/>
                </a:lnTo>
                <a:cubicBezTo>
                  <a:pt x="2209948" y="259519"/>
                  <a:pt x="2209279" y="259184"/>
                  <a:pt x="2209279" y="258515"/>
                </a:cubicBezTo>
                <a:lnTo>
                  <a:pt x="2209279" y="251148"/>
                </a:lnTo>
                <a:close/>
                <a:moveTo>
                  <a:pt x="2199903" y="251148"/>
                </a:moveTo>
                <a:lnTo>
                  <a:pt x="2199903" y="253492"/>
                </a:lnTo>
                <a:lnTo>
                  <a:pt x="2201242" y="253492"/>
                </a:lnTo>
                <a:lnTo>
                  <a:pt x="2201242" y="251148"/>
                </a:lnTo>
                <a:close/>
                <a:moveTo>
                  <a:pt x="1175593" y="250478"/>
                </a:moveTo>
                <a:cubicBezTo>
                  <a:pt x="1175593" y="252264"/>
                  <a:pt x="1174924" y="253157"/>
                  <a:pt x="1173584" y="253157"/>
                </a:cubicBezTo>
                <a:lnTo>
                  <a:pt x="1173584" y="257845"/>
                </a:lnTo>
                <a:lnTo>
                  <a:pt x="1175593" y="257845"/>
                </a:lnTo>
                <a:cubicBezTo>
                  <a:pt x="1175593" y="256729"/>
                  <a:pt x="1176040" y="255612"/>
                  <a:pt x="1176933" y="254496"/>
                </a:cubicBezTo>
                <a:lnTo>
                  <a:pt x="1176933" y="250478"/>
                </a:lnTo>
                <a:close/>
                <a:moveTo>
                  <a:pt x="2546821" y="249473"/>
                </a:moveTo>
                <a:cubicBezTo>
                  <a:pt x="2546821" y="250143"/>
                  <a:pt x="2546374" y="250924"/>
                  <a:pt x="2545481" y="251817"/>
                </a:cubicBezTo>
                <a:lnTo>
                  <a:pt x="2545481" y="259519"/>
                </a:lnTo>
                <a:lnTo>
                  <a:pt x="2548830" y="259519"/>
                </a:lnTo>
                <a:lnTo>
                  <a:pt x="2548830" y="256170"/>
                </a:lnTo>
                <a:lnTo>
                  <a:pt x="2550170" y="254496"/>
                </a:lnTo>
                <a:lnTo>
                  <a:pt x="2550170" y="249473"/>
                </a:lnTo>
                <a:close/>
                <a:moveTo>
                  <a:pt x="2394793" y="249473"/>
                </a:moveTo>
                <a:lnTo>
                  <a:pt x="2394793" y="253492"/>
                </a:lnTo>
                <a:lnTo>
                  <a:pt x="2396802" y="253492"/>
                </a:lnTo>
                <a:cubicBezTo>
                  <a:pt x="2396802" y="252375"/>
                  <a:pt x="2397249" y="251371"/>
                  <a:pt x="2398142" y="250478"/>
                </a:cubicBezTo>
                <a:lnTo>
                  <a:pt x="2398142" y="249473"/>
                </a:lnTo>
                <a:close/>
                <a:moveTo>
                  <a:pt x="265881" y="249138"/>
                </a:moveTo>
                <a:lnTo>
                  <a:pt x="265881" y="251482"/>
                </a:lnTo>
                <a:lnTo>
                  <a:pt x="269230" y="251482"/>
                </a:lnTo>
                <a:lnTo>
                  <a:pt x="269230" y="249138"/>
                </a:lnTo>
                <a:close/>
                <a:moveTo>
                  <a:pt x="1255960" y="247799"/>
                </a:moveTo>
                <a:lnTo>
                  <a:pt x="1255960" y="251817"/>
                </a:lnTo>
                <a:lnTo>
                  <a:pt x="1254621" y="253826"/>
                </a:lnTo>
                <a:lnTo>
                  <a:pt x="1254621" y="255166"/>
                </a:lnTo>
                <a:lnTo>
                  <a:pt x="1257970" y="255166"/>
                </a:lnTo>
                <a:lnTo>
                  <a:pt x="1257970" y="247799"/>
                </a:lnTo>
                <a:close/>
                <a:moveTo>
                  <a:pt x="2386756" y="247129"/>
                </a:moveTo>
                <a:lnTo>
                  <a:pt x="2386756" y="249473"/>
                </a:lnTo>
                <a:lnTo>
                  <a:pt x="2388765" y="249473"/>
                </a:lnTo>
                <a:lnTo>
                  <a:pt x="2388765" y="247129"/>
                </a:lnTo>
                <a:close/>
                <a:moveTo>
                  <a:pt x="796082" y="246459"/>
                </a:moveTo>
                <a:cubicBezTo>
                  <a:pt x="796082" y="248022"/>
                  <a:pt x="795412" y="248803"/>
                  <a:pt x="794072" y="248803"/>
                </a:cubicBezTo>
                <a:lnTo>
                  <a:pt x="794072" y="253157"/>
                </a:lnTo>
                <a:lnTo>
                  <a:pt x="796082" y="253157"/>
                </a:lnTo>
                <a:cubicBezTo>
                  <a:pt x="796751" y="250255"/>
                  <a:pt x="797867" y="248803"/>
                  <a:pt x="799430" y="248803"/>
                </a:cubicBezTo>
                <a:lnTo>
                  <a:pt x="799430" y="246459"/>
                </a:lnTo>
                <a:close/>
                <a:moveTo>
                  <a:pt x="1275382" y="245790"/>
                </a:moveTo>
                <a:lnTo>
                  <a:pt x="1275382" y="250478"/>
                </a:lnTo>
                <a:lnTo>
                  <a:pt x="1276722" y="250478"/>
                </a:lnTo>
                <a:lnTo>
                  <a:pt x="1276722" y="245790"/>
                </a:lnTo>
                <a:close/>
                <a:moveTo>
                  <a:pt x="2394793" y="244785"/>
                </a:moveTo>
                <a:lnTo>
                  <a:pt x="2394793" y="247129"/>
                </a:lnTo>
                <a:lnTo>
                  <a:pt x="2398142" y="247129"/>
                </a:lnTo>
                <a:lnTo>
                  <a:pt x="2398142" y="244785"/>
                </a:lnTo>
                <a:close/>
                <a:moveTo>
                  <a:pt x="2201242" y="244785"/>
                </a:moveTo>
                <a:lnTo>
                  <a:pt x="2201242" y="249473"/>
                </a:lnTo>
                <a:lnTo>
                  <a:pt x="2203251" y="249473"/>
                </a:lnTo>
                <a:lnTo>
                  <a:pt x="2203251" y="244785"/>
                </a:lnTo>
                <a:close/>
                <a:moveTo>
                  <a:pt x="1876350" y="243446"/>
                </a:moveTo>
                <a:lnTo>
                  <a:pt x="1876350" y="246125"/>
                </a:lnTo>
                <a:lnTo>
                  <a:pt x="1879029" y="246125"/>
                </a:lnTo>
                <a:lnTo>
                  <a:pt x="1879029" y="243446"/>
                </a:lnTo>
                <a:close/>
                <a:moveTo>
                  <a:pt x="799430" y="242106"/>
                </a:moveTo>
                <a:lnTo>
                  <a:pt x="799430" y="244450"/>
                </a:lnTo>
                <a:lnTo>
                  <a:pt x="800770" y="244450"/>
                </a:lnTo>
                <a:lnTo>
                  <a:pt x="800770" y="242106"/>
                </a:lnTo>
                <a:close/>
                <a:moveTo>
                  <a:pt x="1884387" y="241436"/>
                </a:moveTo>
                <a:lnTo>
                  <a:pt x="1884387" y="246794"/>
                </a:lnTo>
                <a:cubicBezTo>
                  <a:pt x="1884387" y="247687"/>
                  <a:pt x="1883494" y="248134"/>
                  <a:pt x="1881708" y="248134"/>
                </a:cubicBezTo>
                <a:lnTo>
                  <a:pt x="1881708" y="250813"/>
                </a:lnTo>
                <a:lnTo>
                  <a:pt x="1887066" y="250813"/>
                </a:lnTo>
                <a:cubicBezTo>
                  <a:pt x="1887066" y="249027"/>
                  <a:pt x="1887959" y="248134"/>
                  <a:pt x="1889745" y="248134"/>
                </a:cubicBezTo>
                <a:lnTo>
                  <a:pt x="1889745" y="246125"/>
                </a:lnTo>
                <a:cubicBezTo>
                  <a:pt x="1887959" y="246125"/>
                  <a:pt x="1887066" y="245678"/>
                  <a:pt x="1887066" y="244785"/>
                </a:cubicBezTo>
                <a:lnTo>
                  <a:pt x="1887066" y="241436"/>
                </a:lnTo>
                <a:close/>
                <a:moveTo>
                  <a:pt x="1254621" y="240432"/>
                </a:moveTo>
                <a:cubicBezTo>
                  <a:pt x="1254621" y="242218"/>
                  <a:pt x="1253951" y="243111"/>
                  <a:pt x="1252612" y="243111"/>
                </a:cubicBezTo>
                <a:lnTo>
                  <a:pt x="1252612" y="247799"/>
                </a:lnTo>
                <a:lnTo>
                  <a:pt x="1254621" y="247799"/>
                </a:lnTo>
                <a:cubicBezTo>
                  <a:pt x="1255291" y="244673"/>
                  <a:pt x="1256407" y="243111"/>
                  <a:pt x="1257970" y="243111"/>
                </a:cubicBezTo>
                <a:lnTo>
                  <a:pt x="1257970" y="240432"/>
                </a:lnTo>
                <a:close/>
                <a:moveTo>
                  <a:pt x="2290316" y="238758"/>
                </a:moveTo>
                <a:cubicBezTo>
                  <a:pt x="2290316" y="240097"/>
                  <a:pt x="2289869" y="240767"/>
                  <a:pt x="2288976" y="240767"/>
                </a:cubicBezTo>
                <a:lnTo>
                  <a:pt x="2285628" y="240767"/>
                </a:lnTo>
                <a:lnTo>
                  <a:pt x="2285628" y="250143"/>
                </a:lnTo>
                <a:cubicBezTo>
                  <a:pt x="2285628" y="250813"/>
                  <a:pt x="2284958" y="251148"/>
                  <a:pt x="2283618" y="251148"/>
                </a:cubicBezTo>
                <a:lnTo>
                  <a:pt x="2283618" y="257510"/>
                </a:lnTo>
                <a:cubicBezTo>
                  <a:pt x="2284958" y="257510"/>
                  <a:pt x="2285628" y="257845"/>
                  <a:pt x="2285628" y="258515"/>
                </a:cubicBezTo>
                <a:lnTo>
                  <a:pt x="2285628" y="260189"/>
                </a:lnTo>
                <a:cubicBezTo>
                  <a:pt x="2285628" y="260859"/>
                  <a:pt x="2284958" y="261193"/>
                  <a:pt x="2283618" y="261193"/>
                </a:cubicBezTo>
                <a:lnTo>
                  <a:pt x="2283618" y="263537"/>
                </a:lnTo>
                <a:cubicBezTo>
                  <a:pt x="2284958" y="263537"/>
                  <a:pt x="2285628" y="263984"/>
                  <a:pt x="2285628" y="264877"/>
                </a:cubicBezTo>
                <a:lnTo>
                  <a:pt x="2285628" y="281955"/>
                </a:lnTo>
                <a:lnTo>
                  <a:pt x="2286967" y="281955"/>
                </a:lnTo>
                <a:lnTo>
                  <a:pt x="2286967" y="272579"/>
                </a:lnTo>
                <a:cubicBezTo>
                  <a:pt x="2288083" y="270793"/>
                  <a:pt x="2289199" y="269900"/>
                  <a:pt x="2290316" y="269900"/>
                </a:cubicBezTo>
                <a:lnTo>
                  <a:pt x="2290316" y="266886"/>
                </a:lnTo>
                <a:lnTo>
                  <a:pt x="2291655" y="265212"/>
                </a:lnTo>
                <a:lnTo>
                  <a:pt x="2291655" y="263537"/>
                </a:lnTo>
                <a:cubicBezTo>
                  <a:pt x="2289423" y="263537"/>
                  <a:pt x="2288306" y="263203"/>
                  <a:pt x="2288306" y="262533"/>
                </a:cubicBezTo>
                <a:lnTo>
                  <a:pt x="2288306" y="256170"/>
                </a:lnTo>
                <a:cubicBezTo>
                  <a:pt x="2288306" y="255501"/>
                  <a:pt x="2288976" y="255166"/>
                  <a:pt x="2290316" y="255166"/>
                </a:cubicBezTo>
                <a:lnTo>
                  <a:pt x="2290316" y="253492"/>
                </a:lnTo>
                <a:cubicBezTo>
                  <a:pt x="2288976" y="253492"/>
                  <a:pt x="2288306" y="253045"/>
                  <a:pt x="2288306" y="252152"/>
                </a:cubicBezTo>
                <a:lnTo>
                  <a:pt x="2288306" y="250478"/>
                </a:lnTo>
                <a:cubicBezTo>
                  <a:pt x="2288306" y="249808"/>
                  <a:pt x="2288976" y="249473"/>
                  <a:pt x="2290316" y="249473"/>
                </a:cubicBezTo>
                <a:lnTo>
                  <a:pt x="2290316" y="246125"/>
                </a:lnTo>
                <a:lnTo>
                  <a:pt x="2291655" y="244450"/>
                </a:lnTo>
                <a:lnTo>
                  <a:pt x="2291655" y="238758"/>
                </a:lnTo>
                <a:close/>
                <a:moveTo>
                  <a:pt x="267890" y="238758"/>
                </a:moveTo>
                <a:lnTo>
                  <a:pt x="267890" y="242776"/>
                </a:lnTo>
                <a:lnTo>
                  <a:pt x="269230" y="242776"/>
                </a:lnTo>
                <a:lnTo>
                  <a:pt x="269230" y="238758"/>
                </a:lnTo>
                <a:close/>
                <a:moveTo>
                  <a:pt x="1272034" y="235744"/>
                </a:moveTo>
                <a:lnTo>
                  <a:pt x="1272034" y="238423"/>
                </a:lnTo>
                <a:lnTo>
                  <a:pt x="1274043" y="238423"/>
                </a:lnTo>
                <a:lnTo>
                  <a:pt x="1274043" y="235744"/>
                </a:lnTo>
                <a:close/>
                <a:moveTo>
                  <a:pt x="1257970" y="235744"/>
                </a:moveTo>
                <a:lnTo>
                  <a:pt x="1257970" y="238423"/>
                </a:lnTo>
                <a:lnTo>
                  <a:pt x="1259309" y="238423"/>
                </a:lnTo>
                <a:lnTo>
                  <a:pt x="1259309" y="235744"/>
                </a:lnTo>
                <a:close/>
                <a:moveTo>
                  <a:pt x="2396802" y="234739"/>
                </a:moveTo>
                <a:lnTo>
                  <a:pt x="2396802" y="238758"/>
                </a:lnTo>
                <a:lnTo>
                  <a:pt x="2398142" y="238758"/>
                </a:lnTo>
                <a:lnTo>
                  <a:pt x="2398142" y="234739"/>
                </a:lnTo>
                <a:close/>
                <a:moveTo>
                  <a:pt x="1881708" y="234069"/>
                </a:moveTo>
                <a:lnTo>
                  <a:pt x="1881708" y="238758"/>
                </a:lnTo>
                <a:lnTo>
                  <a:pt x="1887066" y="238758"/>
                </a:lnTo>
                <a:lnTo>
                  <a:pt x="1887066" y="234069"/>
                </a:lnTo>
                <a:close/>
                <a:moveTo>
                  <a:pt x="1276722" y="233735"/>
                </a:moveTo>
                <a:lnTo>
                  <a:pt x="1276722" y="239092"/>
                </a:lnTo>
                <a:lnTo>
                  <a:pt x="1275382" y="241102"/>
                </a:lnTo>
                <a:lnTo>
                  <a:pt x="1275382" y="243111"/>
                </a:lnTo>
                <a:lnTo>
                  <a:pt x="1278731" y="243111"/>
                </a:lnTo>
                <a:cubicBezTo>
                  <a:pt x="1278731" y="241995"/>
                  <a:pt x="1279178" y="240878"/>
                  <a:pt x="1280071" y="239762"/>
                </a:cubicBezTo>
                <a:lnTo>
                  <a:pt x="1280071" y="239092"/>
                </a:lnTo>
                <a:lnTo>
                  <a:pt x="1278731" y="237083"/>
                </a:lnTo>
                <a:lnTo>
                  <a:pt x="1278731" y="233735"/>
                </a:lnTo>
                <a:close/>
                <a:moveTo>
                  <a:pt x="245120" y="232395"/>
                </a:moveTo>
                <a:lnTo>
                  <a:pt x="245120" y="235744"/>
                </a:lnTo>
                <a:lnTo>
                  <a:pt x="243780" y="237753"/>
                </a:lnTo>
                <a:lnTo>
                  <a:pt x="243780" y="238758"/>
                </a:lnTo>
                <a:lnTo>
                  <a:pt x="247129" y="238758"/>
                </a:lnTo>
                <a:lnTo>
                  <a:pt x="247129" y="232395"/>
                </a:lnTo>
                <a:close/>
                <a:moveTo>
                  <a:pt x="2578298" y="231725"/>
                </a:moveTo>
                <a:lnTo>
                  <a:pt x="2572940" y="237083"/>
                </a:lnTo>
                <a:cubicBezTo>
                  <a:pt x="2573164" y="237753"/>
                  <a:pt x="2573610" y="238088"/>
                  <a:pt x="2574280" y="238088"/>
                </a:cubicBezTo>
                <a:cubicBezTo>
                  <a:pt x="2574280" y="237418"/>
                  <a:pt x="2576066" y="235521"/>
                  <a:pt x="2579638" y="232395"/>
                </a:cubicBezTo>
                <a:close/>
                <a:moveTo>
                  <a:pt x="2293664" y="230721"/>
                </a:moveTo>
                <a:cubicBezTo>
                  <a:pt x="2293664" y="232284"/>
                  <a:pt x="2292995" y="233065"/>
                  <a:pt x="2291655" y="233065"/>
                </a:cubicBezTo>
                <a:lnTo>
                  <a:pt x="2291655" y="237083"/>
                </a:lnTo>
                <a:lnTo>
                  <a:pt x="2293664" y="237083"/>
                </a:lnTo>
                <a:cubicBezTo>
                  <a:pt x="2293664" y="235967"/>
                  <a:pt x="2294111" y="234962"/>
                  <a:pt x="2295004" y="234069"/>
                </a:cubicBezTo>
                <a:lnTo>
                  <a:pt x="2295004" y="230721"/>
                </a:lnTo>
                <a:close/>
                <a:moveTo>
                  <a:pt x="264542" y="230721"/>
                </a:moveTo>
                <a:lnTo>
                  <a:pt x="264542" y="234739"/>
                </a:lnTo>
                <a:lnTo>
                  <a:pt x="265881" y="234739"/>
                </a:lnTo>
                <a:lnTo>
                  <a:pt x="265881" y="230721"/>
                </a:lnTo>
                <a:close/>
                <a:moveTo>
                  <a:pt x="2393454" y="226703"/>
                </a:moveTo>
                <a:lnTo>
                  <a:pt x="2393454" y="230721"/>
                </a:lnTo>
                <a:lnTo>
                  <a:pt x="2394793" y="230721"/>
                </a:lnTo>
                <a:lnTo>
                  <a:pt x="2394793" y="226703"/>
                </a:lnTo>
                <a:close/>
                <a:moveTo>
                  <a:pt x="1275382" y="226368"/>
                </a:moveTo>
                <a:lnTo>
                  <a:pt x="1275382" y="231056"/>
                </a:lnTo>
                <a:lnTo>
                  <a:pt x="1278731" y="231056"/>
                </a:lnTo>
                <a:lnTo>
                  <a:pt x="1278731" y="226368"/>
                </a:lnTo>
                <a:close/>
                <a:moveTo>
                  <a:pt x="243780" y="226033"/>
                </a:moveTo>
                <a:cubicBezTo>
                  <a:pt x="243780" y="227595"/>
                  <a:pt x="243111" y="228377"/>
                  <a:pt x="241771" y="228377"/>
                </a:cubicBezTo>
                <a:lnTo>
                  <a:pt x="241771" y="232395"/>
                </a:lnTo>
                <a:lnTo>
                  <a:pt x="243780" y="232395"/>
                </a:lnTo>
                <a:cubicBezTo>
                  <a:pt x="244450" y="229716"/>
                  <a:pt x="245566" y="228377"/>
                  <a:pt x="247129" y="228377"/>
                </a:cubicBezTo>
                <a:lnTo>
                  <a:pt x="247129" y="226033"/>
                </a:lnTo>
                <a:close/>
                <a:moveTo>
                  <a:pt x="1601093" y="224024"/>
                </a:moveTo>
                <a:lnTo>
                  <a:pt x="1601093" y="226703"/>
                </a:lnTo>
                <a:lnTo>
                  <a:pt x="1603772" y="226703"/>
                </a:lnTo>
                <a:lnTo>
                  <a:pt x="1603772" y="224024"/>
                </a:lnTo>
                <a:close/>
                <a:moveTo>
                  <a:pt x="647402" y="223689"/>
                </a:moveTo>
                <a:lnTo>
                  <a:pt x="647402" y="226368"/>
                </a:lnTo>
                <a:lnTo>
                  <a:pt x="648742" y="226368"/>
                </a:lnTo>
                <a:lnTo>
                  <a:pt x="648742" y="223689"/>
                </a:lnTo>
                <a:close/>
                <a:moveTo>
                  <a:pt x="2001589" y="222014"/>
                </a:moveTo>
                <a:lnTo>
                  <a:pt x="2001589" y="226703"/>
                </a:lnTo>
                <a:lnTo>
                  <a:pt x="2009626" y="226703"/>
                </a:lnTo>
                <a:lnTo>
                  <a:pt x="2009626" y="224024"/>
                </a:lnTo>
                <a:lnTo>
                  <a:pt x="2005607" y="224024"/>
                </a:lnTo>
                <a:cubicBezTo>
                  <a:pt x="2004715" y="224024"/>
                  <a:pt x="2004268" y="223354"/>
                  <a:pt x="2004268" y="222014"/>
                </a:cubicBezTo>
                <a:close/>
                <a:moveTo>
                  <a:pt x="1548184" y="222014"/>
                </a:moveTo>
                <a:lnTo>
                  <a:pt x="1548184" y="229381"/>
                </a:lnTo>
                <a:lnTo>
                  <a:pt x="1550863" y="229381"/>
                </a:lnTo>
                <a:cubicBezTo>
                  <a:pt x="1550863" y="227595"/>
                  <a:pt x="1551756" y="226703"/>
                  <a:pt x="1553542" y="226703"/>
                </a:cubicBezTo>
                <a:lnTo>
                  <a:pt x="1553542" y="222014"/>
                </a:lnTo>
                <a:close/>
                <a:moveTo>
                  <a:pt x="889843" y="222014"/>
                </a:moveTo>
                <a:lnTo>
                  <a:pt x="889843" y="226368"/>
                </a:lnTo>
                <a:lnTo>
                  <a:pt x="894531" y="226368"/>
                </a:lnTo>
                <a:lnTo>
                  <a:pt x="894531" y="223689"/>
                </a:lnTo>
                <a:cubicBezTo>
                  <a:pt x="892299" y="223689"/>
                  <a:pt x="891183" y="223131"/>
                  <a:pt x="891183" y="222014"/>
                </a:cubicBezTo>
                <a:close/>
                <a:moveTo>
                  <a:pt x="615255" y="222014"/>
                </a:moveTo>
                <a:lnTo>
                  <a:pt x="615255" y="228712"/>
                </a:lnTo>
                <a:lnTo>
                  <a:pt x="616595" y="228712"/>
                </a:lnTo>
                <a:cubicBezTo>
                  <a:pt x="616595" y="227149"/>
                  <a:pt x="617265" y="226368"/>
                  <a:pt x="618604" y="226368"/>
                </a:cubicBezTo>
                <a:lnTo>
                  <a:pt x="618604" y="222014"/>
                </a:lnTo>
                <a:close/>
                <a:moveTo>
                  <a:pt x="261193" y="222014"/>
                </a:moveTo>
                <a:lnTo>
                  <a:pt x="261193" y="224358"/>
                </a:lnTo>
                <a:lnTo>
                  <a:pt x="263202" y="224358"/>
                </a:lnTo>
                <a:lnTo>
                  <a:pt x="263202" y="222014"/>
                </a:lnTo>
                <a:close/>
                <a:moveTo>
                  <a:pt x="247129" y="222014"/>
                </a:moveTo>
                <a:lnTo>
                  <a:pt x="247129" y="224358"/>
                </a:lnTo>
                <a:lnTo>
                  <a:pt x="248468" y="224358"/>
                </a:lnTo>
                <a:lnTo>
                  <a:pt x="248468" y="222014"/>
                </a:lnTo>
                <a:close/>
                <a:moveTo>
                  <a:pt x="265881" y="220340"/>
                </a:moveTo>
                <a:lnTo>
                  <a:pt x="265881" y="224693"/>
                </a:lnTo>
                <a:lnTo>
                  <a:pt x="264542" y="226703"/>
                </a:lnTo>
                <a:lnTo>
                  <a:pt x="264542" y="228377"/>
                </a:lnTo>
                <a:lnTo>
                  <a:pt x="267890" y="228377"/>
                </a:lnTo>
                <a:cubicBezTo>
                  <a:pt x="267890" y="227484"/>
                  <a:pt x="268337" y="226479"/>
                  <a:pt x="269230" y="225363"/>
                </a:cubicBezTo>
                <a:lnTo>
                  <a:pt x="269230" y="224693"/>
                </a:lnTo>
                <a:lnTo>
                  <a:pt x="267890" y="223019"/>
                </a:lnTo>
                <a:lnTo>
                  <a:pt x="267890" y="220340"/>
                </a:lnTo>
                <a:close/>
                <a:moveTo>
                  <a:pt x="1251272" y="219001"/>
                </a:moveTo>
                <a:lnTo>
                  <a:pt x="1251272" y="223689"/>
                </a:lnTo>
                <a:lnTo>
                  <a:pt x="1252612" y="223689"/>
                </a:lnTo>
                <a:lnTo>
                  <a:pt x="1252612" y="219001"/>
                </a:lnTo>
                <a:close/>
                <a:moveTo>
                  <a:pt x="876449" y="216991"/>
                </a:moveTo>
                <a:lnTo>
                  <a:pt x="876449" y="219335"/>
                </a:lnTo>
                <a:lnTo>
                  <a:pt x="878458" y="219335"/>
                </a:lnTo>
                <a:lnTo>
                  <a:pt x="878458" y="216991"/>
                </a:lnTo>
                <a:close/>
                <a:moveTo>
                  <a:pt x="1980158" y="216657"/>
                </a:moveTo>
                <a:lnTo>
                  <a:pt x="1980158" y="219335"/>
                </a:lnTo>
                <a:lnTo>
                  <a:pt x="1982837" y="219335"/>
                </a:lnTo>
                <a:lnTo>
                  <a:pt x="1982837" y="216657"/>
                </a:lnTo>
                <a:close/>
                <a:moveTo>
                  <a:pt x="1105942" y="216322"/>
                </a:moveTo>
                <a:lnTo>
                  <a:pt x="1105942" y="219001"/>
                </a:lnTo>
                <a:lnTo>
                  <a:pt x="1107281" y="219001"/>
                </a:lnTo>
                <a:lnTo>
                  <a:pt x="1107281" y="216322"/>
                </a:lnTo>
                <a:close/>
                <a:moveTo>
                  <a:pt x="1254621" y="214313"/>
                </a:moveTo>
                <a:lnTo>
                  <a:pt x="1254621" y="219001"/>
                </a:lnTo>
                <a:lnTo>
                  <a:pt x="1255960" y="219001"/>
                </a:lnTo>
                <a:cubicBezTo>
                  <a:pt x="1255960" y="217215"/>
                  <a:pt x="1256630" y="216322"/>
                  <a:pt x="1257970" y="216322"/>
                </a:cubicBezTo>
                <a:lnTo>
                  <a:pt x="1257970" y="214313"/>
                </a:lnTo>
                <a:close/>
                <a:moveTo>
                  <a:pt x="1073795" y="214313"/>
                </a:moveTo>
                <a:lnTo>
                  <a:pt x="1073795" y="221680"/>
                </a:lnTo>
                <a:lnTo>
                  <a:pt x="1075134" y="221680"/>
                </a:lnTo>
                <a:cubicBezTo>
                  <a:pt x="1075134" y="219894"/>
                  <a:pt x="1075804" y="219001"/>
                  <a:pt x="1077143" y="219001"/>
                </a:cubicBezTo>
                <a:lnTo>
                  <a:pt x="1077143" y="214313"/>
                </a:lnTo>
                <a:close/>
                <a:moveTo>
                  <a:pt x="264542" y="213643"/>
                </a:moveTo>
                <a:lnTo>
                  <a:pt x="264542" y="217996"/>
                </a:lnTo>
                <a:lnTo>
                  <a:pt x="267890" y="217996"/>
                </a:lnTo>
                <a:lnTo>
                  <a:pt x="267890" y="213643"/>
                </a:lnTo>
                <a:close/>
                <a:moveTo>
                  <a:pt x="2545481" y="210294"/>
                </a:moveTo>
                <a:lnTo>
                  <a:pt x="2545481" y="212973"/>
                </a:lnTo>
                <a:cubicBezTo>
                  <a:pt x="2545481" y="213866"/>
                  <a:pt x="2544812" y="214313"/>
                  <a:pt x="2543472" y="214313"/>
                </a:cubicBezTo>
                <a:lnTo>
                  <a:pt x="2543472" y="216322"/>
                </a:lnTo>
                <a:cubicBezTo>
                  <a:pt x="2544812" y="216322"/>
                  <a:pt x="2545481" y="216768"/>
                  <a:pt x="2545481" y="217661"/>
                </a:cubicBezTo>
                <a:cubicBezTo>
                  <a:pt x="2544589" y="218108"/>
                  <a:pt x="2543919" y="218331"/>
                  <a:pt x="2543472" y="218331"/>
                </a:cubicBezTo>
                <a:lnTo>
                  <a:pt x="2543472" y="222014"/>
                </a:lnTo>
                <a:cubicBezTo>
                  <a:pt x="2544812" y="222014"/>
                  <a:pt x="2545481" y="222461"/>
                  <a:pt x="2545481" y="223354"/>
                </a:cubicBezTo>
                <a:lnTo>
                  <a:pt x="2545481" y="229381"/>
                </a:lnTo>
                <a:cubicBezTo>
                  <a:pt x="2545481" y="230274"/>
                  <a:pt x="2544812" y="230721"/>
                  <a:pt x="2543472" y="230721"/>
                </a:cubicBezTo>
                <a:lnTo>
                  <a:pt x="2543472" y="237418"/>
                </a:lnTo>
                <a:lnTo>
                  <a:pt x="2542133" y="239092"/>
                </a:lnTo>
                <a:lnTo>
                  <a:pt x="2542133" y="242441"/>
                </a:lnTo>
                <a:cubicBezTo>
                  <a:pt x="2543026" y="243557"/>
                  <a:pt x="2543472" y="244339"/>
                  <a:pt x="2543472" y="244785"/>
                </a:cubicBezTo>
                <a:lnTo>
                  <a:pt x="2545481" y="244785"/>
                </a:lnTo>
                <a:cubicBezTo>
                  <a:pt x="2546598" y="240767"/>
                  <a:pt x="2547491" y="238758"/>
                  <a:pt x="2548160" y="238758"/>
                </a:cubicBezTo>
                <a:lnTo>
                  <a:pt x="2548830" y="238758"/>
                </a:lnTo>
                <a:lnTo>
                  <a:pt x="2548830" y="228377"/>
                </a:lnTo>
                <a:cubicBezTo>
                  <a:pt x="2547491" y="228377"/>
                  <a:pt x="2546821" y="228042"/>
                  <a:pt x="2546821" y="227372"/>
                </a:cubicBezTo>
                <a:lnTo>
                  <a:pt x="2546821" y="223354"/>
                </a:lnTo>
                <a:cubicBezTo>
                  <a:pt x="2546821" y="222461"/>
                  <a:pt x="2547491" y="222014"/>
                  <a:pt x="2548830" y="222014"/>
                </a:cubicBezTo>
                <a:lnTo>
                  <a:pt x="2548830" y="210294"/>
                </a:lnTo>
                <a:close/>
                <a:moveTo>
                  <a:pt x="1334988" y="208955"/>
                </a:moveTo>
                <a:lnTo>
                  <a:pt x="1334988" y="211634"/>
                </a:lnTo>
                <a:lnTo>
                  <a:pt x="1336997" y="211634"/>
                </a:lnTo>
                <a:lnTo>
                  <a:pt x="1336997" y="208955"/>
                </a:lnTo>
                <a:close/>
                <a:moveTo>
                  <a:pt x="2530748" y="207950"/>
                </a:moveTo>
                <a:lnTo>
                  <a:pt x="2530748" y="210294"/>
                </a:lnTo>
                <a:lnTo>
                  <a:pt x="2532087" y="210294"/>
                </a:lnTo>
                <a:lnTo>
                  <a:pt x="2532087" y="207950"/>
                </a:lnTo>
                <a:close/>
                <a:moveTo>
                  <a:pt x="240432" y="207280"/>
                </a:moveTo>
                <a:lnTo>
                  <a:pt x="240432" y="211634"/>
                </a:lnTo>
                <a:lnTo>
                  <a:pt x="241771" y="211634"/>
                </a:lnTo>
                <a:lnTo>
                  <a:pt x="241771" y="207280"/>
                </a:lnTo>
                <a:close/>
                <a:moveTo>
                  <a:pt x="2621161" y="204936"/>
                </a:moveTo>
                <a:cubicBezTo>
                  <a:pt x="2618482" y="206499"/>
                  <a:pt x="2617142" y="207504"/>
                  <a:pt x="2617142" y="207950"/>
                </a:cubicBezTo>
                <a:lnTo>
                  <a:pt x="2617142" y="208620"/>
                </a:lnTo>
                <a:cubicBezTo>
                  <a:pt x="2620268" y="206834"/>
                  <a:pt x="2621830" y="205606"/>
                  <a:pt x="2621830" y="204936"/>
                </a:cubicBezTo>
                <a:close/>
                <a:moveTo>
                  <a:pt x="337542" y="203262"/>
                </a:moveTo>
                <a:lnTo>
                  <a:pt x="337542" y="207280"/>
                </a:lnTo>
                <a:lnTo>
                  <a:pt x="342230" y="207280"/>
                </a:lnTo>
                <a:lnTo>
                  <a:pt x="342230" y="204936"/>
                </a:lnTo>
                <a:cubicBezTo>
                  <a:pt x="339998" y="204936"/>
                  <a:pt x="338882" y="204378"/>
                  <a:pt x="338882" y="203262"/>
                </a:cubicBezTo>
                <a:close/>
                <a:moveTo>
                  <a:pt x="243780" y="203262"/>
                </a:moveTo>
                <a:lnTo>
                  <a:pt x="243780" y="207280"/>
                </a:lnTo>
                <a:lnTo>
                  <a:pt x="245120" y="207280"/>
                </a:lnTo>
                <a:cubicBezTo>
                  <a:pt x="245120" y="205718"/>
                  <a:pt x="245790" y="204936"/>
                  <a:pt x="247129" y="204936"/>
                </a:cubicBezTo>
                <a:lnTo>
                  <a:pt x="247129" y="203262"/>
                </a:lnTo>
                <a:close/>
                <a:moveTo>
                  <a:pt x="2224013" y="201588"/>
                </a:moveTo>
                <a:lnTo>
                  <a:pt x="2224013" y="203932"/>
                </a:lnTo>
                <a:lnTo>
                  <a:pt x="2225352" y="203932"/>
                </a:lnTo>
                <a:lnTo>
                  <a:pt x="2225352" y="201588"/>
                </a:lnTo>
                <a:close/>
                <a:moveTo>
                  <a:pt x="2466454" y="199913"/>
                </a:moveTo>
                <a:lnTo>
                  <a:pt x="2466454" y="203932"/>
                </a:lnTo>
                <a:lnTo>
                  <a:pt x="2471142" y="203932"/>
                </a:lnTo>
                <a:lnTo>
                  <a:pt x="2471142" y="201588"/>
                </a:lnTo>
                <a:cubicBezTo>
                  <a:pt x="2468909" y="201588"/>
                  <a:pt x="2467793" y="201030"/>
                  <a:pt x="2467793" y="199913"/>
                </a:cubicBezTo>
                <a:close/>
                <a:moveTo>
                  <a:pt x="324148" y="198574"/>
                </a:moveTo>
                <a:lnTo>
                  <a:pt x="324148" y="200918"/>
                </a:lnTo>
                <a:lnTo>
                  <a:pt x="326157" y="200918"/>
                </a:lnTo>
                <a:lnTo>
                  <a:pt x="326157" y="198574"/>
                </a:lnTo>
                <a:close/>
                <a:moveTo>
                  <a:pt x="1884387" y="197234"/>
                </a:moveTo>
                <a:lnTo>
                  <a:pt x="1884387" y="201253"/>
                </a:lnTo>
                <a:cubicBezTo>
                  <a:pt x="1884387" y="202146"/>
                  <a:pt x="1883494" y="202592"/>
                  <a:pt x="1881708" y="202592"/>
                </a:cubicBezTo>
                <a:lnTo>
                  <a:pt x="1881708" y="204602"/>
                </a:lnTo>
                <a:cubicBezTo>
                  <a:pt x="1883494" y="204602"/>
                  <a:pt x="1884387" y="205048"/>
                  <a:pt x="1884387" y="205941"/>
                </a:cubicBezTo>
                <a:lnTo>
                  <a:pt x="1884387" y="213308"/>
                </a:lnTo>
                <a:cubicBezTo>
                  <a:pt x="1884387" y="214201"/>
                  <a:pt x="1883494" y="214647"/>
                  <a:pt x="1881708" y="214647"/>
                </a:cubicBezTo>
                <a:lnTo>
                  <a:pt x="1881708" y="222014"/>
                </a:lnTo>
                <a:lnTo>
                  <a:pt x="1887066" y="222014"/>
                </a:lnTo>
                <a:cubicBezTo>
                  <a:pt x="1887066" y="220452"/>
                  <a:pt x="1887959" y="219335"/>
                  <a:pt x="1889745" y="218666"/>
                </a:cubicBezTo>
                <a:cubicBezTo>
                  <a:pt x="1889745" y="217326"/>
                  <a:pt x="1890638" y="216657"/>
                  <a:pt x="1892424" y="216657"/>
                </a:cubicBezTo>
                <a:lnTo>
                  <a:pt x="1892424" y="211299"/>
                </a:lnTo>
                <a:cubicBezTo>
                  <a:pt x="1892424" y="210406"/>
                  <a:pt x="1893317" y="209959"/>
                  <a:pt x="1895103" y="209959"/>
                </a:cubicBezTo>
                <a:lnTo>
                  <a:pt x="1895103" y="204602"/>
                </a:lnTo>
                <a:lnTo>
                  <a:pt x="1888405" y="204602"/>
                </a:lnTo>
                <a:cubicBezTo>
                  <a:pt x="1887512" y="204602"/>
                  <a:pt x="1887066" y="204155"/>
                  <a:pt x="1887066" y="203262"/>
                </a:cubicBezTo>
                <a:lnTo>
                  <a:pt x="1887066" y="197234"/>
                </a:lnTo>
                <a:close/>
                <a:moveTo>
                  <a:pt x="1254621" y="196900"/>
                </a:moveTo>
                <a:lnTo>
                  <a:pt x="1254621" y="202257"/>
                </a:lnTo>
                <a:lnTo>
                  <a:pt x="1255960" y="202257"/>
                </a:lnTo>
                <a:lnTo>
                  <a:pt x="1255960" y="196900"/>
                </a:lnTo>
                <a:close/>
                <a:moveTo>
                  <a:pt x="2556867" y="195560"/>
                </a:moveTo>
                <a:lnTo>
                  <a:pt x="2556867" y="197569"/>
                </a:lnTo>
                <a:lnTo>
                  <a:pt x="2558206" y="197569"/>
                </a:lnTo>
                <a:lnTo>
                  <a:pt x="2558206" y="195560"/>
                </a:lnTo>
                <a:close/>
                <a:moveTo>
                  <a:pt x="2453059" y="195560"/>
                </a:moveTo>
                <a:lnTo>
                  <a:pt x="2453059" y="197569"/>
                </a:lnTo>
                <a:lnTo>
                  <a:pt x="2455068" y="197569"/>
                </a:lnTo>
                <a:lnTo>
                  <a:pt x="2455068" y="195560"/>
                </a:lnTo>
                <a:close/>
                <a:moveTo>
                  <a:pt x="1257970" y="194890"/>
                </a:moveTo>
                <a:lnTo>
                  <a:pt x="1257970" y="204267"/>
                </a:lnTo>
                <a:lnTo>
                  <a:pt x="1259309" y="204267"/>
                </a:lnTo>
                <a:cubicBezTo>
                  <a:pt x="1259309" y="202927"/>
                  <a:pt x="1259755" y="202257"/>
                  <a:pt x="1260648" y="202257"/>
                </a:cubicBezTo>
                <a:lnTo>
                  <a:pt x="1262658" y="202257"/>
                </a:lnTo>
                <a:cubicBezTo>
                  <a:pt x="1263551" y="202257"/>
                  <a:pt x="1263997" y="202927"/>
                  <a:pt x="1263997" y="204267"/>
                </a:cubicBezTo>
                <a:lnTo>
                  <a:pt x="1266006" y="204267"/>
                </a:lnTo>
                <a:lnTo>
                  <a:pt x="1266006" y="194890"/>
                </a:lnTo>
                <a:lnTo>
                  <a:pt x="1263997" y="194890"/>
                </a:lnTo>
                <a:lnTo>
                  <a:pt x="1263997" y="196230"/>
                </a:lnTo>
                <a:lnTo>
                  <a:pt x="1262658" y="196230"/>
                </a:lnTo>
                <a:lnTo>
                  <a:pt x="1262658" y="194890"/>
                </a:lnTo>
                <a:close/>
                <a:moveTo>
                  <a:pt x="619943" y="194221"/>
                </a:moveTo>
                <a:lnTo>
                  <a:pt x="619943" y="196900"/>
                </a:lnTo>
                <a:lnTo>
                  <a:pt x="621283" y="196900"/>
                </a:lnTo>
                <a:lnTo>
                  <a:pt x="621283" y="194221"/>
                </a:lnTo>
                <a:close/>
                <a:moveTo>
                  <a:pt x="1556221" y="192546"/>
                </a:moveTo>
                <a:lnTo>
                  <a:pt x="1556221" y="195225"/>
                </a:lnTo>
                <a:lnTo>
                  <a:pt x="1558900" y="195225"/>
                </a:lnTo>
                <a:lnTo>
                  <a:pt x="1558900" y="192546"/>
                </a:lnTo>
                <a:close/>
                <a:moveTo>
                  <a:pt x="1276722" y="189533"/>
                </a:moveTo>
                <a:lnTo>
                  <a:pt x="1276722" y="193551"/>
                </a:lnTo>
                <a:lnTo>
                  <a:pt x="1275382" y="195560"/>
                </a:lnTo>
                <a:lnTo>
                  <a:pt x="1275382" y="196230"/>
                </a:lnTo>
                <a:lnTo>
                  <a:pt x="1276722" y="198239"/>
                </a:lnTo>
                <a:lnTo>
                  <a:pt x="1276722" y="205606"/>
                </a:lnTo>
                <a:lnTo>
                  <a:pt x="1275382" y="207615"/>
                </a:lnTo>
                <a:lnTo>
                  <a:pt x="1275382" y="214313"/>
                </a:lnTo>
                <a:lnTo>
                  <a:pt x="1278731" y="214313"/>
                </a:lnTo>
                <a:cubicBezTo>
                  <a:pt x="1279401" y="210741"/>
                  <a:pt x="1280517" y="208955"/>
                  <a:pt x="1282080" y="208955"/>
                </a:cubicBezTo>
                <a:lnTo>
                  <a:pt x="1282080" y="203597"/>
                </a:lnTo>
                <a:lnTo>
                  <a:pt x="1283419" y="201588"/>
                </a:lnTo>
                <a:lnTo>
                  <a:pt x="1283419" y="196900"/>
                </a:lnTo>
                <a:lnTo>
                  <a:pt x="1280071" y="196900"/>
                </a:lnTo>
                <a:cubicBezTo>
                  <a:pt x="1279178" y="196900"/>
                  <a:pt x="1278731" y="196453"/>
                  <a:pt x="1278731" y="195560"/>
                </a:cubicBezTo>
                <a:lnTo>
                  <a:pt x="1278731" y="189533"/>
                </a:lnTo>
                <a:close/>
                <a:moveTo>
                  <a:pt x="243780" y="188193"/>
                </a:moveTo>
                <a:lnTo>
                  <a:pt x="243780" y="192881"/>
                </a:lnTo>
                <a:lnTo>
                  <a:pt x="245120" y="192881"/>
                </a:lnTo>
                <a:lnTo>
                  <a:pt x="245120" y="188193"/>
                </a:lnTo>
                <a:close/>
                <a:moveTo>
                  <a:pt x="247129" y="186519"/>
                </a:moveTo>
                <a:lnTo>
                  <a:pt x="247129" y="194556"/>
                </a:lnTo>
                <a:lnTo>
                  <a:pt x="248468" y="194556"/>
                </a:lnTo>
                <a:cubicBezTo>
                  <a:pt x="248468" y="193439"/>
                  <a:pt x="248915" y="192881"/>
                  <a:pt x="249808" y="192881"/>
                </a:cubicBezTo>
                <a:lnTo>
                  <a:pt x="251817" y="192881"/>
                </a:lnTo>
                <a:cubicBezTo>
                  <a:pt x="252710" y="192881"/>
                  <a:pt x="253157" y="193439"/>
                  <a:pt x="253157" y="194556"/>
                </a:cubicBezTo>
                <a:lnTo>
                  <a:pt x="255166" y="194556"/>
                </a:lnTo>
                <a:lnTo>
                  <a:pt x="255166" y="186519"/>
                </a:lnTo>
                <a:lnTo>
                  <a:pt x="253157" y="186519"/>
                </a:lnTo>
                <a:lnTo>
                  <a:pt x="253157" y="187523"/>
                </a:lnTo>
                <a:lnTo>
                  <a:pt x="251817" y="187523"/>
                </a:lnTo>
                <a:lnTo>
                  <a:pt x="251817" y="186519"/>
                </a:lnTo>
                <a:close/>
                <a:moveTo>
                  <a:pt x="1078483" y="184845"/>
                </a:moveTo>
                <a:lnTo>
                  <a:pt x="1078483" y="187523"/>
                </a:lnTo>
                <a:lnTo>
                  <a:pt x="1079822" y="187523"/>
                </a:lnTo>
                <a:lnTo>
                  <a:pt x="1079822" y="184845"/>
                </a:lnTo>
                <a:close/>
                <a:moveTo>
                  <a:pt x="265881" y="181831"/>
                </a:moveTo>
                <a:lnTo>
                  <a:pt x="265881" y="185179"/>
                </a:lnTo>
                <a:lnTo>
                  <a:pt x="264542" y="187189"/>
                </a:lnTo>
                <a:lnTo>
                  <a:pt x="264542" y="187523"/>
                </a:lnTo>
                <a:lnTo>
                  <a:pt x="265881" y="189533"/>
                </a:lnTo>
                <a:lnTo>
                  <a:pt x="265881" y="195895"/>
                </a:lnTo>
                <a:lnTo>
                  <a:pt x="264542" y="197569"/>
                </a:lnTo>
                <a:lnTo>
                  <a:pt x="264542" y="203262"/>
                </a:lnTo>
                <a:lnTo>
                  <a:pt x="267890" y="203262"/>
                </a:lnTo>
                <a:cubicBezTo>
                  <a:pt x="268560" y="200137"/>
                  <a:pt x="269676" y="198574"/>
                  <a:pt x="271239" y="198574"/>
                </a:cubicBezTo>
                <a:lnTo>
                  <a:pt x="271239" y="193886"/>
                </a:lnTo>
                <a:lnTo>
                  <a:pt x="272579" y="192212"/>
                </a:lnTo>
                <a:lnTo>
                  <a:pt x="272579" y="188193"/>
                </a:lnTo>
                <a:lnTo>
                  <a:pt x="269230" y="188193"/>
                </a:lnTo>
                <a:cubicBezTo>
                  <a:pt x="268337" y="188193"/>
                  <a:pt x="267890" y="187858"/>
                  <a:pt x="267890" y="187189"/>
                </a:cubicBezTo>
                <a:lnTo>
                  <a:pt x="267890" y="181831"/>
                </a:lnTo>
                <a:close/>
                <a:moveTo>
                  <a:pt x="1259309" y="180156"/>
                </a:moveTo>
                <a:lnTo>
                  <a:pt x="1259309" y="182835"/>
                </a:lnTo>
                <a:lnTo>
                  <a:pt x="1260648" y="182835"/>
                </a:lnTo>
                <a:lnTo>
                  <a:pt x="1260648" y="180156"/>
                </a:lnTo>
                <a:close/>
                <a:moveTo>
                  <a:pt x="1252612" y="180156"/>
                </a:moveTo>
                <a:lnTo>
                  <a:pt x="1252612" y="184845"/>
                </a:lnTo>
                <a:lnTo>
                  <a:pt x="1255960" y="184845"/>
                </a:lnTo>
                <a:lnTo>
                  <a:pt x="1255960" y="188193"/>
                </a:lnTo>
                <a:lnTo>
                  <a:pt x="1254621" y="190202"/>
                </a:lnTo>
                <a:lnTo>
                  <a:pt x="1254621" y="192212"/>
                </a:lnTo>
                <a:lnTo>
                  <a:pt x="1259309" y="192212"/>
                </a:lnTo>
                <a:lnTo>
                  <a:pt x="1259309" y="188863"/>
                </a:lnTo>
                <a:lnTo>
                  <a:pt x="1260648" y="186854"/>
                </a:lnTo>
                <a:lnTo>
                  <a:pt x="1260648" y="184845"/>
                </a:lnTo>
                <a:lnTo>
                  <a:pt x="1255960" y="184845"/>
                </a:lnTo>
                <a:lnTo>
                  <a:pt x="1255960" y="180156"/>
                </a:lnTo>
                <a:close/>
                <a:moveTo>
                  <a:pt x="1705570" y="175803"/>
                </a:moveTo>
                <a:lnTo>
                  <a:pt x="1705570" y="183840"/>
                </a:lnTo>
                <a:cubicBezTo>
                  <a:pt x="1705570" y="184733"/>
                  <a:pt x="1704677" y="185179"/>
                  <a:pt x="1702891" y="185179"/>
                </a:cubicBezTo>
                <a:lnTo>
                  <a:pt x="1702891" y="189198"/>
                </a:lnTo>
                <a:cubicBezTo>
                  <a:pt x="1702891" y="190091"/>
                  <a:pt x="1701998" y="190537"/>
                  <a:pt x="1700212" y="190537"/>
                </a:cubicBezTo>
                <a:lnTo>
                  <a:pt x="1700212" y="192546"/>
                </a:lnTo>
                <a:lnTo>
                  <a:pt x="1705570" y="192546"/>
                </a:lnTo>
                <a:lnTo>
                  <a:pt x="1705570" y="193886"/>
                </a:lnTo>
                <a:cubicBezTo>
                  <a:pt x="1705570" y="194779"/>
                  <a:pt x="1704677" y="195225"/>
                  <a:pt x="1702891" y="195225"/>
                </a:cubicBezTo>
                <a:lnTo>
                  <a:pt x="1702891" y="199913"/>
                </a:lnTo>
                <a:cubicBezTo>
                  <a:pt x="1704677" y="199913"/>
                  <a:pt x="1705570" y="200360"/>
                  <a:pt x="1705570" y="201253"/>
                </a:cubicBezTo>
                <a:lnTo>
                  <a:pt x="1705570" y="203262"/>
                </a:lnTo>
                <a:cubicBezTo>
                  <a:pt x="1705570" y="204155"/>
                  <a:pt x="1704677" y="204602"/>
                  <a:pt x="1702891" y="204602"/>
                </a:cubicBezTo>
                <a:lnTo>
                  <a:pt x="1702891" y="216657"/>
                </a:lnTo>
                <a:cubicBezTo>
                  <a:pt x="1704677" y="216657"/>
                  <a:pt x="1705570" y="217103"/>
                  <a:pt x="1705570" y="217996"/>
                </a:cubicBezTo>
                <a:cubicBezTo>
                  <a:pt x="1705570" y="218889"/>
                  <a:pt x="1704677" y="219335"/>
                  <a:pt x="1702891" y="219335"/>
                </a:cubicBezTo>
                <a:lnTo>
                  <a:pt x="1702891" y="222684"/>
                </a:lnTo>
                <a:cubicBezTo>
                  <a:pt x="1702891" y="223577"/>
                  <a:pt x="1701998" y="224024"/>
                  <a:pt x="1700212" y="224024"/>
                </a:cubicBezTo>
                <a:lnTo>
                  <a:pt x="1700212" y="246794"/>
                </a:lnTo>
                <a:cubicBezTo>
                  <a:pt x="1700212" y="247687"/>
                  <a:pt x="1699319" y="248134"/>
                  <a:pt x="1697533" y="248134"/>
                </a:cubicBezTo>
                <a:lnTo>
                  <a:pt x="1697533" y="250813"/>
                </a:lnTo>
                <a:cubicBezTo>
                  <a:pt x="1699319" y="250813"/>
                  <a:pt x="1700212" y="251259"/>
                  <a:pt x="1700212" y="252152"/>
                </a:cubicBezTo>
                <a:lnTo>
                  <a:pt x="1700212" y="262868"/>
                </a:lnTo>
                <a:lnTo>
                  <a:pt x="1702891" y="262868"/>
                </a:lnTo>
                <a:cubicBezTo>
                  <a:pt x="1702891" y="261528"/>
                  <a:pt x="1703784" y="260859"/>
                  <a:pt x="1705570" y="260859"/>
                </a:cubicBezTo>
                <a:lnTo>
                  <a:pt x="1705570" y="252152"/>
                </a:lnTo>
                <a:cubicBezTo>
                  <a:pt x="1705793" y="251259"/>
                  <a:pt x="1706240" y="250813"/>
                  <a:pt x="1706909" y="250813"/>
                </a:cubicBezTo>
                <a:lnTo>
                  <a:pt x="1710928" y="250813"/>
                </a:lnTo>
                <a:lnTo>
                  <a:pt x="1710928" y="244785"/>
                </a:lnTo>
                <a:cubicBezTo>
                  <a:pt x="1713160" y="242553"/>
                  <a:pt x="1714946" y="241436"/>
                  <a:pt x="1716286" y="241436"/>
                </a:cubicBezTo>
                <a:lnTo>
                  <a:pt x="1716286" y="236079"/>
                </a:lnTo>
                <a:lnTo>
                  <a:pt x="1709588" y="236079"/>
                </a:lnTo>
                <a:cubicBezTo>
                  <a:pt x="1708695" y="236079"/>
                  <a:pt x="1708249" y="235632"/>
                  <a:pt x="1708249" y="234739"/>
                </a:cubicBezTo>
                <a:lnTo>
                  <a:pt x="1708249" y="232730"/>
                </a:lnTo>
                <a:cubicBezTo>
                  <a:pt x="1708249" y="231837"/>
                  <a:pt x="1709142" y="231391"/>
                  <a:pt x="1710928" y="231391"/>
                </a:cubicBezTo>
                <a:lnTo>
                  <a:pt x="1710928" y="229381"/>
                </a:lnTo>
                <a:cubicBezTo>
                  <a:pt x="1709142" y="229381"/>
                  <a:pt x="1708249" y="228935"/>
                  <a:pt x="1708249" y="228042"/>
                </a:cubicBezTo>
                <a:cubicBezTo>
                  <a:pt x="1708249" y="227149"/>
                  <a:pt x="1709142" y="226703"/>
                  <a:pt x="1710928" y="226703"/>
                </a:cubicBezTo>
                <a:lnTo>
                  <a:pt x="1710928" y="214647"/>
                </a:lnTo>
                <a:cubicBezTo>
                  <a:pt x="1709142" y="214647"/>
                  <a:pt x="1708249" y="214201"/>
                  <a:pt x="1708249" y="213308"/>
                </a:cubicBezTo>
                <a:cubicBezTo>
                  <a:pt x="1710481" y="211076"/>
                  <a:pt x="1712267" y="209959"/>
                  <a:pt x="1713607" y="209959"/>
                </a:cubicBezTo>
                <a:lnTo>
                  <a:pt x="1713607" y="207280"/>
                </a:lnTo>
                <a:cubicBezTo>
                  <a:pt x="1711821" y="207280"/>
                  <a:pt x="1710928" y="206834"/>
                  <a:pt x="1710928" y="205941"/>
                </a:cubicBezTo>
                <a:cubicBezTo>
                  <a:pt x="1710928" y="205048"/>
                  <a:pt x="1711821" y="204602"/>
                  <a:pt x="1713607" y="204602"/>
                </a:cubicBezTo>
                <a:lnTo>
                  <a:pt x="1713607" y="195225"/>
                </a:lnTo>
                <a:lnTo>
                  <a:pt x="1709588" y="195225"/>
                </a:lnTo>
                <a:cubicBezTo>
                  <a:pt x="1708472" y="193439"/>
                  <a:pt x="1707133" y="192546"/>
                  <a:pt x="1705570" y="192546"/>
                </a:cubicBezTo>
                <a:lnTo>
                  <a:pt x="1705570" y="191877"/>
                </a:lnTo>
                <a:cubicBezTo>
                  <a:pt x="1705570" y="190984"/>
                  <a:pt x="1706463" y="190537"/>
                  <a:pt x="1708249" y="190537"/>
                </a:cubicBezTo>
                <a:lnTo>
                  <a:pt x="1708249" y="186519"/>
                </a:lnTo>
                <a:cubicBezTo>
                  <a:pt x="1711821" y="184063"/>
                  <a:pt x="1713607" y="182501"/>
                  <a:pt x="1713607" y="181831"/>
                </a:cubicBezTo>
                <a:cubicBezTo>
                  <a:pt x="1713830" y="180938"/>
                  <a:pt x="1714276" y="180491"/>
                  <a:pt x="1714946" y="180491"/>
                </a:cubicBezTo>
                <a:lnTo>
                  <a:pt x="1721643" y="180491"/>
                </a:lnTo>
                <a:lnTo>
                  <a:pt x="1721643" y="177812"/>
                </a:lnTo>
                <a:cubicBezTo>
                  <a:pt x="1719857" y="177812"/>
                  <a:pt x="1718965" y="177143"/>
                  <a:pt x="1718965" y="175803"/>
                </a:cubicBezTo>
                <a:close/>
                <a:moveTo>
                  <a:pt x="2662684" y="174464"/>
                </a:moveTo>
                <a:cubicBezTo>
                  <a:pt x="2660451" y="177366"/>
                  <a:pt x="2659335" y="179040"/>
                  <a:pt x="2659335" y="179487"/>
                </a:cubicBezTo>
                <a:cubicBezTo>
                  <a:pt x="2662014" y="177478"/>
                  <a:pt x="2663353" y="176026"/>
                  <a:pt x="2663353" y="175134"/>
                </a:cubicBezTo>
                <a:lnTo>
                  <a:pt x="2663353" y="174464"/>
                </a:lnTo>
                <a:close/>
                <a:moveTo>
                  <a:pt x="248468" y="173794"/>
                </a:moveTo>
                <a:lnTo>
                  <a:pt x="248468" y="176138"/>
                </a:lnTo>
                <a:lnTo>
                  <a:pt x="249808" y="176138"/>
                </a:lnTo>
                <a:lnTo>
                  <a:pt x="249808" y="173794"/>
                </a:lnTo>
                <a:close/>
                <a:moveTo>
                  <a:pt x="241771" y="173794"/>
                </a:moveTo>
                <a:lnTo>
                  <a:pt x="241771" y="177812"/>
                </a:lnTo>
                <a:lnTo>
                  <a:pt x="245120" y="177812"/>
                </a:lnTo>
                <a:lnTo>
                  <a:pt x="245120" y="180826"/>
                </a:lnTo>
                <a:lnTo>
                  <a:pt x="243780" y="182501"/>
                </a:lnTo>
                <a:lnTo>
                  <a:pt x="243780" y="184175"/>
                </a:lnTo>
                <a:lnTo>
                  <a:pt x="248468" y="184175"/>
                </a:lnTo>
                <a:lnTo>
                  <a:pt x="248468" y="181161"/>
                </a:lnTo>
                <a:lnTo>
                  <a:pt x="249808" y="179487"/>
                </a:lnTo>
                <a:lnTo>
                  <a:pt x="249808" y="177812"/>
                </a:lnTo>
                <a:lnTo>
                  <a:pt x="245120" y="177812"/>
                </a:lnTo>
                <a:lnTo>
                  <a:pt x="245120" y="173794"/>
                </a:lnTo>
                <a:close/>
                <a:moveTo>
                  <a:pt x="2545481" y="171115"/>
                </a:moveTo>
                <a:lnTo>
                  <a:pt x="2545481" y="183505"/>
                </a:lnTo>
                <a:lnTo>
                  <a:pt x="2543472" y="183505"/>
                </a:lnTo>
                <a:lnTo>
                  <a:pt x="2543472" y="187523"/>
                </a:lnTo>
                <a:lnTo>
                  <a:pt x="2545481" y="187523"/>
                </a:lnTo>
                <a:lnTo>
                  <a:pt x="2545481" y="189868"/>
                </a:lnTo>
                <a:lnTo>
                  <a:pt x="2543472" y="189868"/>
                </a:lnTo>
                <a:lnTo>
                  <a:pt x="2543472" y="193886"/>
                </a:lnTo>
                <a:cubicBezTo>
                  <a:pt x="2544812" y="193886"/>
                  <a:pt x="2545481" y="194221"/>
                  <a:pt x="2545481" y="194890"/>
                </a:cubicBezTo>
                <a:cubicBezTo>
                  <a:pt x="2544589" y="195337"/>
                  <a:pt x="2543919" y="195560"/>
                  <a:pt x="2543472" y="195560"/>
                </a:cubicBezTo>
                <a:lnTo>
                  <a:pt x="2543472" y="203932"/>
                </a:lnTo>
                <a:lnTo>
                  <a:pt x="2546821" y="203932"/>
                </a:lnTo>
                <a:lnTo>
                  <a:pt x="2546821" y="196565"/>
                </a:lnTo>
                <a:lnTo>
                  <a:pt x="2550170" y="193216"/>
                </a:lnTo>
                <a:lnTo>
                  <a:pt x="2550170" y="189868"/>
                </a:lnTo>
                <a:lnTo>
                  <a:pt x="2548830" y="189868"/>
                </a:lnTo>
                <a:cubicBezTo>
                  <a:pt x="2548830" y="190984"/>
                  <a:pt x="2548384" y="191542"/>
                  <a:pt x="2547491" y="191542"/>
                </a:cubicBezTo>
                <a:lnTo>
                  <a:pt x="2546821" y="191542"/>
                </a:lnTo>
                <a:cubicBezTo>
                  <a:pt x="2545928" y="191542"/>
                  <a:pt x="2545481" y="191095"/>
                  <a:pt x="2545481" y="190202"/>
                </a:cubicBezTo>
                <a:lnTo>
                  <a:pt x="2545481" y="189868"/>
                </a:lnTo>
                <a:lnTo>
                  <a:pt x="2546821" y="189868"/>
                </a:lnTo>
                <a:lnTo>
                  <a:pt x="2546821" y="187523"/>
                </a:lnTo>
                <a:lnTo>
                  <a:pt x="2545481" y="187523"/>
                </a:lnTo>
                <a:lnTo>
                  <a:pt x="2545481" y="183505"/>
                </a:lnTo>
                <a:lnTo>
                  <a:pt x="2546821" y="183505"/>
                </a:lnTo>
                <a:lnTo>
                  <a:pt x="2546821" y="178482"/>
                </a:lnTo>
                <a:cubicBezTo>
                  <a:pt x="2546821" y="177589"/>
                  <a:pt x="2547491" y="177143"/>
                  <a:pt x="2548830" y="177143"/>
                </a:cubicBezTo>
                <a:lnTo>
                  <a:pt x="2548830" y="171115"/>
                </a:lnTo>
                <a:close/>
                <a:moveTo>
                  <a:pt x="11385" y="167432"/>
                </a:moveTo>
                <a:lnTo>
                  <a:pt x="11385" y="168436"/>
                </a:lnTo>
                <a:lnTo>
                  <a:pt x="10046" y="168436"/>
                </a:lnTo>
                <a:cubicBezTo>
                  <a:pt x="10269" y="167767"/>
                  <a:pt x="10715" y="167432"/>
                  <a:pt x="11385" y="167432"/>
                </a:cubicBezTo>
                <a:close/>
                <a:moveTo>
                  <a:pt x="2686124" y="163748"/>
                </a:moveTo>
                <a:lnTo>
                  <a:pt x="2686124" y="164083"/>
                </a:lnTo>
                <a:lnTo>
                  <a:pt x="2704207" y="164083"/>
                </a:lnTo>
                <a:lnTo>
                  <a:pt x="2704207" y="163748"/>
                </a:lnTo>
                <a:close/>
                <a:moveTo>
                  <a:pt x="239092" y="161069"/>
                </a:moveTo>
                <a:lnTo>
                  <a:pt x="239092" y="163078"/>
                </a:lnTo>
                <a:lnTo>
                  <a:pt x="240432" y="163078"/>
                </a:lnTo>
                <a:lnTo>
                  <a:pt x="240432" y="161069"/>
                </a:lnTo>
                <a:close/>
                <a:moveTo>
                  <a:pt x="2286967" y="160734"/>
                </a:moveTo>
                <a:lnTo>
                  <a:pt x="2286967" y="167432"/>
                </a:lnTo>
                <a:cubicBezTo>
                  <a:pt x="2286074" y="168325"/>
                  <a:pt x="2285404" y="170222"/>
                  <a:pt x="2284958" y="173124"/>
                </a:cubicBezTo>
                <a:lnTo>
                  <a:pt x="2283618" y="173124"/>
                </a:lnTo>
                <a:lnTo>
                  <a:pt x="2283618" y="175134"/>
                </a:lnTo>
                <a:lnTo>
                  <a:pt x="2286967" y="175134"/>
                </a:lnTo>
                <a:lnTo>
                  <a:pt x="2286967" y="176138"/>
                </a:lnTo>
                <a:lnTo>
                  <a:pt x="2285628" y="177812"/>
                </a:lnTo>
                <a:lnTo>
                  <a:pt x="2285628" y="180826"/>
                </a:lnTo>
                <a:lnTo>
                  <a:pt x="2286967" y="182501"/>
                </a:lnTo>
                <a:lnTo>
                  <a:pt x="2286967" y="184175"/>
                </a:lnTo>
                <a:lnTo>
                  <a:pt x="2285628" y="185849"/>
                </a:lnTo>
                <a:lnTo>
                  <a:pt x="2285628" y="194890"/>
                </a:lnTo>
                <a:lnTo>
                  <a:pt x="2286967" y="196565"/>
                </a:lnTo>
                <a:cubicBezTo>
                  <a:pt x="2285628" y="199913"/>
                  <a:pt x="2284735" y="201588"/>
                  <a:pt x="2284288" y="201588"/>
                </a:cubicBezTo>
                <a:lnTo>
                  <a:pt x="2283618" y="201588"/>
                </a:lnTo>
                <a:lnTo>
                  <a:pt x="2283618" y="221010"/>
                </a:lnTo>
                <a:lnTo>
                  <a:pt x="2282279" y="222684"/>
                </a:lnTo>
                <a:lnTo>
                  <a:pt x="2282279" y="223689"/>
                </a:lnTo>
                <a:lnTo>
                  <a:pt x="2283618" y="225698"/>
                </a:lnTo>
                <a:lnTo>
                  <a:pt x="2283618" y="234739"/>
                </a:lnTo>
                <a:lnTo>
                  <a:pt x="2285628" y="234739"/>
                </a:lnTo>
                <a:cubicBezTo>
                  <a:pt x="2285628" y="234069"/>
                  <a:pt x="2286074" y="233288"/>
                  <a:pt x="2286967" y="232395"/>
                </a:cubicBezTo>
                <a:lnTo>
                  <a:pt x="2286967" y="225698"/>
                </a:lnTo>
                <a:cubicBezTo>
                  <a:pt x="2286967" y="224805"/>
                  <a:pt x="2288083" y="224358"/>
                  <a:pt x="2290316" y="224358"/>
                </a:cubicBezTo>
                <a:lnTo>
                  <a:pt x="2290316" y="219335"/>
                </a:lnTo>
                <a:cubicBezTo>
                  <a:pt x="2291432" y="217326"/>
                  <a:pt x="2292548" y="216322"/>
                  <a:pt x="2293664" y="216322"/>
                </a:cubicBezTo>
                <a:lnTo>
                  <a:pt x="2293664" y="211968"/>
                </a:lnTo>
                <a:lnTo>
                  <a:pt x="2289646" y="211968"/>
                </a:lnTo>
                <a:cubicBezTo>
                  <a:pt x="2288753" y="211968"/>
                  <a:pt x="2288306" y="211522"/>
                  <a:pt x="2288306" y="210629"/>
                </a:cubicBezTo>
                <a:lnTo>
                  <a:pt x="2288306" y="208955"/>
                </a:lnTo>
                <a:cubicBezTo>
                  <a:pt x="2288306" y="208285"/>
                  <a:pt x="2288976" y="207950"/>
                  <a:pt x="2290316" y="207950"/>
                </a:cubicBezTo>
                <a:lnTo>
                  <a:pt x="2290316" y="206276"/>
                </a:lnTo>
                <a:cubicBezTo>
                  <a:pt x="2288976" y="206276"/>
                  <a:pt x="2288306" y="205829"/>
                  <a:pt x="2288306" y="204936"/>
                </a:cubicBezTo>
                <a:cubicBezTo>
                  <a:pt x="2288306" y="204267"/>
                  <a:pt x="2288976" y="203932"/>
                  <a:pt x="2290316" y="203932"/>
                </a:cubicBezTo>
                <a:lnTo>
                  <a:pt x="2290316" y="193886"/>
                </a:lnTo>
                <a:cubicBezTo>
                  <a:pt x="2288976" y="193886"/>
                  <a:pt x="2288306" y="193439"/>
                  <a:pt x="2288306" y="192546"/>
                </a:cubicBezTo>
                <a:lnTo>
                  <a:pt x="2291655" y="189198"/>
                </a:lnTo>
                <a:lnTo>
                  <a:pt x="2291655" y="188193"/>
                </a:lnTo>
                <a:lnTo>
                  <a:pt x="2290316" y="186184"/>
                </a:lnTo>
                <a:lnTo>
                  <a:pt x="2291655" y="184510"/>
                </a:lnTo>
                <a:lnTo>
                  <a:pt x="2291655" y="177143"/>
                </a:lnTo>
                <a:cubicBezTo>
                  <a:pt x="2288976" y="177143"/>
                  <a:pt x="2287637" y="176473"/>
                  <a:pt x="2287637" y="175134"/>
                </a:cubicBezTo>
                <a:lnTo>
                  <a:pt x="2286967" y="175134"/>
                </a:lnTo>
                <a:lnTo>
                  <a:pt x="2286967" y="174464"/>
                </a:lnTo>
                <a:cubicBezTo>
                  <a:pt x="2287860" y="173571"/>
                  <a:pt x="2288530" y="171673"/>
                  <a:pt x="2288976" y="168771"/>
                </a:cubicBezTo>
                <a:cubicBezTo>
                  <a:pt x="2289869" y="168771"/>
                  <a:pt x="2291209" y="167432"/>
                  <a:pt x="2292995" y="164753"/>
                </a:cubicBezTo>
                <a:lnTo>
                  <a:pt x="2296343" y="164753"/>
                </a:lnTo>
                <a:lnTo>
                  <a:pt x="2296343" y="163078"/>
                </a:lnTo>
                <a:cubicBezTo>
                  <a:pt x="2295450" y="162185"/>
                  <a:pt x="2295004" y="161404"/>
                  <a:pt x="2295004" y="160734"/>
                </a:cubicBezTo>
                <a:close/>
                <a:moveTo>
                  <a:pt x="1887066" y="159060"/>
                </a:moveTo>
                <a:lnTo>
                  <a:pt x="1887066" y="162409"/>
                </a:lnTo>
                <a:cubicBezTo>
                  <a:pt x="1887066" y="163302"/>
                  <a:pt x="1886173" y="163748"/>
                  <a:pt x="1884387" y="163748"/>
                </a:cubicBezTo>
                <a:lnTo>
                  <a:pt x="1884387" y="180491"/>
                </a:lnTo>
                <a:cubicBezTo>
                  <a:pt x="1886173" y="180491"/>
                  <a:pt x="1887066" y="180938"/>
                  <a:pt x="1887066" y="181831"/>
                </a:cubicBezTo>
                <a:lnTo>
                  <a:pt x="1887066" y="186519"/>
                </a:lnTo>
                <a:cubicBezTo>
                  <a:pt x="1887066" y="187412"/>
                  <a:pt x="1886173" y="187858"/>
                  <a:pt x="1884387" y="187858"/>
                </a:cubicBezTo>
                <a:lnTo>
                  <a:pt x="1884387" y="192546"/>
                </a:lnTo>
                <a:lnTo>
                  <a:pt x="1892424" y="192546"/>
                </a:lnTo>
                <a:lnTo>
                  <a:pt x="1892424" y="174464"/>
                </a:lnTo>
                <a:cubicBezTo>
                  <a:pt x="1892424" y="173571"/>
                  <a:pt x="1893317" y="173124"/>
                  <a:pt x="1895103" y="173124"/>
                </a:cubicBezTo>
                <a:lnTo>
                  <a:pt x="1895103" y="165757"/>
                </a:lnTo>
                <a:cubicBezTo>
                  <a:pt x="1893763" y="165757"/>
                  <a:pt x="1891977" y="164641"/>
                  <a:pt x="1889745" y="162409"/>
                </a:cubicBezTo>
                <a:lnTo>
                  <a:pt x="1889745" y="159060"/>
                </a:lnTo>
                <a:close/>
                <a:moveTo>
                  <a:pt x="1260648" y="158055"/>
                </a:moveTo>
                <a:lnTo>
                  <a:pt x="1260648" y="163413"/>
                </a:lnTo>
                <a:lnTo>
                  <a:pt x="1259309" y="163413"/>
                </a:lnTo>
                <a:lnTo>
                  <a:pt x="1259309" y="165422"/>
                </a:lnTo>
                <a:lnTo>
                  <a:pt x="1260648" y="165422"/>
                </a:lnTo>
                <a:cubicBezTo>
                  <a:pt x="1260648" y="164083"/>
                  <a:pt x="1261318" y="163413"/>
                  <a:pt x="1262658" y="163413"/>
                </a:cubicBezTo>
                <a:lnTo>
                  <a:pt x="1262658" y="158055"/>
                </a:lnTo>
                <a:close/>
                <a:moveTo>
                  <a:pt x="249808" y="154372"/>
                </a:moveTo>
                <a:lnTo>
                  <a:pt x="249808" y="159060"/>
                </a:lnTo>
                <a:lnTo>
                  <a:pt x="248468" y="159060"/>
                </a:lnTo>
                <a:lnTo>
                  <a:pt x="248468" y="161069"/>
                </a:lnTo>
                <a:lnTo>
                  <a:pt x="249808" y="161069"/>
                </a:lnTo>
                <a:cubicBezTo>
                  <a:pt x="249808" y="159730"/>
                  <a:pt x="250478" y="159060"/>
                  <a:pt x="251817" y="159060"/>
                </a:cubicBezTo>
                <a:lnTo>
                  <a:pt x="251817" y="154372"/>
                </a:lnTo>
                <a:close/>
                <a:moveTo>
                  <a:pt x="1278731" y="151358"/>
                </a:moveTo>
                <a:lnTo>
                  <a:pt x="1278731" y="154707"/>
                </a:lnTo>
                <a:cubicBezTo>
                  <a:pt x="1278731" y="155600"/>
                  <a:pt x="1278061" y="156046"/>
                  <a:pt x="1276722" y="156046"/>
                </a:cubicBezTo>
                <a:lnTo>
                  <a:pt x="1276722" y="172789"/>
                </a:lnTo>
                <a:cubicBezTo>
                  <a:pt x="1278061" y="172789"/>
                  <a:pt x="1278731" y="173236"/>
                  <a:pt x="1278731" y="174129"/>
                </a:cubicBezTo>
                <a:lnTo>
                  <a:pt x="1278731" y="178817"/>
                </a:lnTo>
                <a:cubicBezTo>
                  <a:pt x="1278731" y="179710"/>
                  <a:pt x="1278061" y="180156"/>
                  <a:pt x="1276722" y="180156"/>
                </a:cubicBezTo>
                <a:lnTo>
                  <a:pt x="1276722" y="184845"/>
                </a:lnTo>
                <a:lnTo>
                  <a:pt x="1282080" y="184845"/>
                </a:lnTo>
                <a:lnTo>
                  <a:pt x="1282080" y="166762"/>
                </a:lnTo>
                <a:lnTo>
                  <a:pt x="1283419" y="164753"/>
                </a:lnTo>
                <a:lnTo>
                  <a:pt x="1283419" y="158725"/>
                </a:lnTo>
                <a:lnTo>
                  <a:pt x="1280071" y="154707"/>
                </a:lnTo>
                <a:lnTo>
                  <a:pt x="1280071" y="151358"/>
                </a:lnTo>
                <a:close/>
                <a:moveTo>
                  <a:pt x="267890" y="148679"/>
                </a:moveTo>
                <a:lnTo>
                  <a:pt x="267890" y="151693"/>
                </a:lnTo>
                <a:cubicBezTo>
                  <a:pt x="267890" y="152363"/>
                  <a:pt x="267221" y="152698"/>
                  <a:pt x="265881" y="152698"/>
                </a:cubicBezTo>
                <a:lnTo>
                  <a:pt x="265881" y="167432"/>
                </a:lnTo>
                <a:cubicBezTo>
                  <a:pt x="267221" y="167432"/>
                  <a:pt x="267890" y="167767"/>
                  <a:pt x="267890" y="168436"/>
                </a:cubicBezTo>
                <a:lnTo>
                  <a:pt x="267890" y="172455"/>
                </a:lnTo>
                <a:cubicBezTo>
                  <a:pt x="267890" y="173348"/>
                  <a:pt x="267221" y="173794"/>
                  <a:pt x="265881" y="173794"/>
                </a:cubicBezTo>
                <a:lnTo>
                  <a:pt x="265881" y="177812"/>
                </a:lnTo>
                <a:lnTo>
                  <a:pt x="271239" y="177812"/>
                </a:lnTo>
                <a:lnTo>
                  <a:pt x="271239" y="162074"/>
                </a:lnTo>
                <a:lnTo>
                  <a:pt x="272579" y="160400"/>
                </a:lnTo>
                <a:lnTo>
                  <a:pt x="272579" y="155042"/>
                </a:lnTo>
                <a:lnTo>
                  <a:pt x="269230" y="151693"/>
                </a:lnTo>
                <a:lnTo>
                  <a:pt x="269230" y="148679"/>
                </a:lnTo>
                <a:close/>
                <a:moveTo>
                  <a:pt x="1249933" y="141982"/>
                </a:moveTo>
                <a:cubicBezTo>
                  <a:pt x="1207963" y="151358"/>
                  <a:pt x="1186309" y="156493"/>
                  <a:pt x="1184969" y="157386"/>
                </a:cubicBezTo>
                <a:cubicBezTo>
                  <a:pt x="1178272" y="180380"/>
                  <a:pt x="1174924" y="192212"/>
                  <a:pt x="1174924" y="192881"/>
                </a:cubicBezTo>
                <a:lnTo>
                  <a:pt x="1173584" y="192881"/>
                </a:lnTo>
                <a:lnTo>
                  <a:pt x="1173584" y="187523"/>
                </a:lnTo>
                <a:cubicBezTo>
                  <a:pt x="1170905" y="187523"/>
                  <a:pt x="1169566" y="186630"/>
                  <a:pt x="1169566" y="184845"/>
                </a:cubicBezTo>
                <a:lnTo>
                  <a:pt x="1168896" y="184845"/>
                </a:lnTo>
                <a:lnTo>
                  <a:pt x="1168896" y="184175"/>
                </a:lnTo>
                <a:cubicBezTo>
                  <a:pt x="1169789" y="183282"/>
                  <a:pt x="1170459" y="181049"/>
                  <a:pt x="1170905" y="177478"/>
                </a:cubicBezTo>
                <a:cubicBezTo>
                  <a:pt x="1171798" y="177478"/>
                  <a:pt x="1173138" y="175915"/>
                  <a:pt x="1174924" y="172789"/>
                </a:cubicBezTo>
                <a:lnTo>
                  <a:pt x="1178272" y="172789"/>
                </a:lnTo>
                <a:lnTo>
                  <a:pt x="1178272" y="170780"/>
                </a:lnTo>
                <a:cubicBezTo>
                  <a:pt x="1177379" y="169887"/>
                  <a:pt x="1176933" y="168994"/>
                  <a:pt x="1176933" y="168101"/>
                </a:cubicBezTo>
                <a:lnTo>
                  <a:pt x="1168896" y="168101"/>
                </a:lnTo>
                <a:lnTo>
                  <a:pt x="1168896" y="176138"/>
                </a:lnTo>
                <a:cubicBezTo>
                  <a:pt x="1168003" y="177254"/>
                  <a:pt x="1167333" y="179487"/>
                  <a:pt x="1166887" y="182835"/>
                </a:cubicBezTo>
                <a:lnTo>
                  <a:pt x="1165547" y="182835"/>
                </a:lnTo>
                <a:lnTo>
                  <a:pt x="1165547" y="184845"/>
                </a:lnTo>
                <a:lnTo>
                  <a:pt x="1168896" y="184845"/>
                </a:lnTo>
                <a:lnTo>
                  <a:pt x="1168896" y="186184"/>
                </a:lnTo>
                <a:lnTo>
                  <a:pt x="1167557" y="188193"/>
                </a:lnTo>
                <a:lnTo>
                  <a:pt x="1167557" y="191542"/>
                </a:lnTo>
                <a:lnTo>
                  <a:pt x="1168896" y="193551"/>
                </a:lnTo>
                <a:lnTo>
                  <a:pt x="1168896" y="195560"/>
                </a:lnTo>
                <a:lnTo>
                  <a:pt x="1167557" y="197569"/>
                </a:lnTo>
                <a:lnTo>
                  <a:pt x="1167557" y="208285"/>
                </a:lnTo>
                <a:lnTo>
                  <a:pt x="1168896" y="210294"/>
                </a:lnTo>
                <a:cubicBezTo>
                  <a:pt x="1167557" y="214313"/>
                  <a:pt x="1166664" y="216322"/>
                  <a:pt x="1166217" y="216322"/>
                </a:cubicBezTo>
                <a:lnTo>
                  <a:pt x="1165547" y="216322"/>
                </a:lnTo>
                <a:lnTo>
                  <a:pt x="1165547" y="239092"/>
                </a:lnTo>
                <a:lnTo>
                  <a:pt x="1164208" y="241102"/>
                </a:lnTo>
                <a:lnTo>
                  <a:pt x="1164208" y="242441"/>
                </a:lnTo>
                <a:lnTo>
                  <a:pt x="1165547" y="244450"/>
                </a:lnTo>
                <a:lnTo>
                  <a:pt x="1165547" y="255166"/>
                </a:lnTo>
                <a:lnTo>
                  <a:pt x="1167557" y="255166"/>
                </a:lnTo>
                <a:cubicBezTo>
                  <a:pt x="1167557" y="254496"/>
                  <a:pt x="1168003" y="253603"/>
                  <a:pt x="1168896" y="252487"/>
                </a:cubicBezTo>
                <a:lnTo>
                  <a:pt x="1168896" y="244450"/>
                </a:lnTo>
                <a:cubicBezTo>
                  <a:pt x="1168896" y="243557"/>
                  <a:pt x="1170012" y="243111"/>
                  <a:pt x="1172245" y="243111"/>
                </a:cubicBezTo>
                <a:lnTo>
                  <a:pt x="1172245" y="237083"/>
                </a:lnTo>
                <a:cubicBezTo>
                  <a:pt x="1173361" y="234851"/>
                  <a:pt x="1174477" y="233735"/>
                  <a:pt x="1175593" y="233735"/>
                </a:cubicBezTo>
                <a:lnTo>
                  <a:pt x="1175593" y="228377"/>
                </a:lnTo>
                <a:lnTo>
                  <a:pt x="1171575" y="228377"/>
                </a:lnTo>
                <a:cubicBezTo>
                  <a:pt x="1170682" y="228377"/>
                  <a:pt x="1170235" y="227930"/>
                  <a:pt x="1170235" y="227037"/>
                </a:cubicBezTo>
                <a:lnTo>
                  <a:pt x="1170235" y="225028"/>
                </a:lnTo>
                <a:cubicBezTo>
                  <a:pt x="1170235" y="224135"/>
                  <a:pt x="1170905" y="223689"/>
                  <a:pt x="1172245" y="223689"/>
                </a:cubicBezTo>
                <a:lnTo>
                  <a:pt x="1172245" y="221680"/>
                </a:lnTo>
                <a:cubicBezTo>
                  <a:pt x="1170905" y="221680"/>
                  <a:pt x="1170235" y="221233"/>
                  <a:pt x="1170235" y="220340"/>
                </a:cubicBezTo>
                <a:cubicBezTo>
                  <a:pt x="1170235" y="219447"/>
                  <a:pt x="1170905" y="219001"/>
                  <a:pt x="1172245" y="219001"/>
                </a:cubicBezTo>
                <a:lnTo>
                  <a:pt x="1172245" y="206946"/>
                </a:lnTo>
                <a:cubicBezTo>
                  <a:pt x="1170905" y="206946"/>
                  <a:pt x="1170235" y="206499"/>
                  <a:pt x="1170235" y="205606"/>
                </a:cubicBezTo>
                <a:cubicBezTo>
                  <a:pt x="1170235" y="205160"/>
                  <a:pt x="1171352" y="204043"/>
                  <a:pt x="1173584" y="202257"/>
                </a:cubicBezTo>
                <a:cubicBezTo>
                  <a:pt x="1174031" y="203150"/>
                  <a:pt x="1174254" y="203820"/>
                  <a:pt x="1174254" y="204267"/>
                </a:cubicBezTo>
                <a:cubicBezTo>
                  <a:pt x="1209303" y="198909"/>
                  <a:pt x="1233859" y="195337"/>
                  <a:pt x="1247924" y="193551"/>
                </a:cubicBezTo>
                <a:lnTo>
                  <a:pt x="1249263" y="168101"/>
                </a:lnTo>
                <a:lnTo>
                  <a:pt x="1251272" y="168101"/>
                </a:lnTo>
                <a:lnTo>
                  <a:pt x="1251272" y="165422"/>
                </a:lnTo>
                <a:lnTo>
                  <a:pt x="1249263" y="165422"/>
                </a:lnTo>
                <a:cubicBezTo>
                  <a:pt x="1249710" y="154930"/>
                  <a:pt x="1249933" y="147117"/>
                  <a:pt x="1249933" y="141982"/>
                </a:cubicBezTo>
                <a:close/>
                <a:moveTo>
                  <a:pt x="2545481" y="140308"/>
                </a:moveTo>
                <a:cubicBezTo>
                  <a:pt x="2545481" y="141424"/>
                  <a:pt x="2544812" y="141982"/>
                  <a:pt x="2543472" y="141982"/>
                </a:cubicBezTo>
                <a:lnTo>
                  <a:pt x="2543472" y="146670"/>
                </a:lnTo>
                <a:cubicBezTo>
                  <a:pt x="2544812" y="146670"/>
                  <a:pt x="2545481" y="147005"/>
                  <a:pt x="2545481" y="147675"/>
                </a:cubicBezTo>
                <a:cubicBezTo>
                  <a:pt x="2544589" y="148121"/>
                  <a:pt x="2543919" y="148344"/>
                  <a:pt x="2543472" y="148344"/>
                </a:cubicBezTo>
                <a:lnTo>
                  <a:pt x="2543472" y="150689"/>
                </a:lnTo>
                <a:cubicBezTo>
                  <a:pt x="2544812" y="150689"/>
                  <a:pt x="2545481" y="151023"/>
                  <a:pt x="2545481" y="151693"/>
                </a:cubicBezTo>
                <a:cubicBezTo>
                  <a:pt x="2544589" y="152140"/>
                  <a:pt x="2543919" y="152363"/>
                  <a:pt x="2543472" y="152363"/>
                </a:cubicBezTo>
                <a:lnTo>
                  <a:pt x="2543472" y="157386"/>
                </a:lnTo>
                <a:lnTo>
                  <a:pt x="2542133" y="159060"/>
                </a:lnTo>
                <a:lnTo>
                  <a:pt x="2542133" y="168771"/>
                </a:lnTo>
                <a:lnTo>
                  <a:pt x="2545481" y="168771"/>
                </a:lnTo>
                <a:cubicBezTo>
                  <a:pt x="2546598" y="164530"/>
                  <a:pt x="2547491" y="162409"/>
                  <a:pt x="2548160" y="162409"/>
                </a:cubicBezTo>
                <a:lnTo>
                  <a:pt x="2548830" y="162409"/>
                </a:lnTo>
                <a:lnTo>
                  <a:pt x="2548830" y="159730"/>
                </a:lnTo>
                <a:cubicBezTo>
                  <a:pt x="2551063" y="156158"/>
                  <a:pt x="2552625" y="154372"/>
                  <a:pt x="2553518" y="154372"/>
                </a:cubicBezTo>
                <a:lnTo>
                  <a:pt x="2553518" y="150689"/>
                </a:lnTo>
                <a:cubicBezTo>
                  <a:pt x="2551956" y="150689"/>
                  <a:pt x="2550839" y="149349"/>
                  <a:pt x="2550170" y="146670"/>
                </a:cubicBezTo>
                <a:lnTo>
                  <a:pt x="2548830" y="146670"/>
                </a:lnTo>
                <a:cubicBezTo>
                  <a:pt x="2548830" y="147786"/>
                  <a:pt x="2548384" y="148344"/>
                  <a:pt x="2547491" y="148344"/>
                </a:cubicBezTo>
                <a:lnTo>
                  <a:pt x="2546821" y="147005"/>
                </a:lnTo>
                <a:lnTo>
                  <a:pt x="2546821" y="140308"/>
                </a:lnTo>
                <a:close/>
                <a:moveTo>
                  <a:pt x="12725" y="137629"/>
                </a:moveTo>
                <a:cubicBezTo>
                  <a:pt x="12725" y="138522"/>
                  <a:pt x="12278" y="139526"/>
                  <a:pt x="11385" y="140643"/>
                </a:cubicBezTo>
                <a:lnTo>
                  <a:pt x="11385" y="149349"/>
                </a:lnTo>
                <a:cubicBezTo>
                  <a:pt x="11385" y="150019"/>
                  <a:pt x="10715" y="150354"/>
                  <a:pt x="9376" y="150354"/>
                </a:cubicBezTo>
                <a:lnTo>
                  <a:pt x="9376" y="152698"/>
                </a:lnTo>
                <a:lnTo>
                  <a:pt x="12725" y="152698"/>
                </a:lnTo>
                <a:cubicBezTo>
                  <a:pt x="13394" y="148456"/>
                  <a:pt x="14511" y="146335"/>
                  <a:pt x="16073" y="146335"/>
                </a:cubicBezTo>
                <a:lnTo>
                  <a:pt x="16073" y="143991"/>
                </a:lnTo>
                <a:cubicBezTo>
                  <a:pt x="14734" y="143991"/>
                  <a:pt x="14064" y="143656"/>
                  <a:pt x="14064" y="142987"/>
                </a:cubicBezTo>
                <a:lnTo>
                  <a:pt x="14064" y="137629"/>
                </a:lnTo>
                <a:close/>
                <a:moveTo>
                  <a:pt x="2510656" y="136959"/>
                </a:moveTo>
                <a:lnTo>
                  <a:pt x="2510656" y="137629"/>
                </a:lnTo>
                <a:lnTo>
                  <a:pt x="2530748" y="144996"/>
                </a:lnTo>
                <a:lnTo>
                  <a:pt x="2530748" y="144326"/>
                </a:lnTo>
                <a:cubicBezTo>
                  <a:pt x="2530748" y="142317"/>
                  <a:pt x="2527176" y="140754"/>
                  <a:pt x="2520032" y="139638"/>
                </a:cubicBezTo>
                <a:cubicBezTo>
                  <a:pt x="2520032" y="139415"/>
                  <a:pt x="2517130" y="138522"/>
                  <a:pt x="2511325" y="136959"/>
                </a:cubicBezTo>
                <a:close/>
                <a:moveTo>
                  <a:pt x="2508647" y="136289"/>
                </a:moveTo>
                <a:lnTo>
                  <a:pt x="2508647" y="136959"/>
                </a:lnTo>
                <a:lnTo>
                  <a:pt x="2509986" y="136959"/>
                </a:lnTo>
                <a:lnTo>
                  <a:pt x="2509986" y="136289"/>
                </a:lnTo>
                <a:close/>
                <a:moveTo>
                  <a:pt x="11385" y="127248"/>
                </a:moveTo>
                <a:lnTo>
                  <a:pt x="11385" y="131936"/>
                </a:lnTo>
                <a:lnTo>
                  <a:pt x="12725" y="131936"/>
                </a:lnTo>
                <a:lnTo>
                  <a:pt x="12725" y="127248"/>
                </a:lnTo>
                <a:close/>
                <a:moveTo>
                  <a:pt x="2783234" y="125574"/>
                </a:moveTo>
                <a:lnTo>
                  <a:pt x="2784574" y="125574"/>
                </a:lnTo>
                <a:cubicBezTo>
                  <a:pt x="2785020" y="132941"/>
                  <a:pt x="2785244" y="137852"/>
                  <a:pt x="2785244" y="140308"/>
                </a:cubicBezTo>
                <a:cubicBezTo>
                  <a:pt x="2783011" y="142317"/>
                  <a:pt x="2780779" y="143322"/>
                  <a:pt x="2778546" y="143322"/>
                </a:cubicBezTo>
                <a:cubicBezTo>
                  <a:pt x="2781672" y="132383"/>
                  <a:pt x="2783234" y="126467"/>
                  <a:pt x="2783234" y="125574"/>
                </a:cubicBezTo>
                <a:close/>
                <a:moveTo>
                  <a:pt x="245120" y="120886"/>
                </a:moveTo>
                <a:lnTo>
                  <a:pt x="245120" y="123230"/>
                </a:lnTo>
                <a:lnTo>
                  <a:pt x="247129" y="123230"/>
                </a:lnTo>
                <a:lnTo>
                  <a:pt x="247129" y="120886"/>
                </a:lnTo>
                <a:close/>
                <a:moveTo>
                  <a:pt x="241771" y="120886"/>
                </a:moveTo>
                <a:lnTo>
                  <a:pt x="241771" y="123230"/>
                </a:lnTo>
                <a:lnTo>
                  <a:pt x="243780" y="123230"/>
                </a:lnTo>
                <a:lnTo>
                  <a:pt x="243780" y="120886"/>
                </a:lnTo>
                <a:close/>
                <a:moveTo>
                  <a:pt x="1255960" y="119211"/>
                </a:moveTo>
                <a:lnTo>
                  <a:pt x="1255960" y="121890"/>
                </a:lnTo>
                <a:lnTo>
                  <a:pt x="1257970" y="121890"/>
                </a:lnTo>
                <a:lnTo>
                  <a:pt x="1257970" y="119211"/>
                </a:lnTo>
                <a:close/>
                <a:moveTo>
                  <a:pt x="1252612" y="119211"/>
                </a:moveTo>
                <a:lnTo>
                  <a:pt x="1252612" y="121890"/>
                </a:lnTo>
                <a:lnTo>
                  <a:pt x="1254621" y="121890"/>
                </a:lnTo>
                <a:lnTo>
                  <a:pt x="1254621" y="119211"/>
                </a:lnTo>
                <a:close/>
                <a:moveTo>
                  <a:pt x="416570" y="116867"/>
                </a:moveTo>
                <a:lnTo>
                  <a:pt x="416570" y="119546"/>
                </a:lnTo>
                <a:cubicBezTo>
                  <a:pt x="416570" y="120439"/>
                  <a:pt x="415900" y="120886"/>
                  <a:pt x="414561" y="120886"/>
                </a:cubicBezTo>
                <a:lnTo>
                  <a:pt x="414561" y="125574"/>
                </a:lnTo>
                <a:cubicBezTo>
                  <a:pt x="415900" y="125574"/>
                  <a:pt x="416570" y="126132"/>
                  <a:pt x="416570" y="127248"/>
                </a:cubicBezTo>
                <a:lnTo>
                  <a:pt x="417909" y="127248"/>
                </a:lnTo>
                <a:lnTo>
                  <a:pt x="417909" y="121890"/>
                </a:lnTo>
                <a:cubicBezTo>
                  <a:pt x="417909" y="121221"/>
                  <a:pt x="418579" y="120886"/>
                  <a:pt x="419918" y="120886"/>
                </a:cubicBezTo>
                <a:lnTo>
                  <a:pt x="419918" y="119211"/>
                </a:lnTo>
                <a:cubicBezTo>
                  <a:pt x="418579" y="119211"/>
                  <a:pt x="417909" y="118430"/>
                  <a:pt x="417909" y="116867"/>
                </a:cubicBezTo>
                <a:close/>
                <a:moveTo>
                  <a:pt x="2545481" y="115193"/>
                </a:moveTo>
                <a:lnTo>
                  <a:pt x="2545481" y="118207"/>
                </a:lnTo>
                <a:cubicBezTo>
                  <a:pt x="2545481" y="118876"/>
                  <a:pt x="2544812" y="119211"/>
                  <a:pt x="2543472" y="119211"/>
                </a:cubicBezTo>
                <a:lnTo>
                  <a:pt x="2543472" y="123899"/>
                </a:lnTo>
                <a:cubicBezTo>
                  <a:pt x="2544812" y="123899"/>
                  <a:pt x="2545481" y="124458"/>
                  <a:pt x="2545481" y="125574"/>
                </a:cubicBezTo>
                <a:lnTo>
                  <a:pt x="2546821" y="125574"/>
                </a:lnTo>
                <a:lnTo>
                  <a:pt x="2546821" y="120551"/>
                </a:lnTo>
                <a:cubicBezTo>
                  <a:pt x="2546821" y="119658"/>
                  <a:pt x="2547491" y="119211"/>
                  <a:pt x="2548830" y="119211"/>
                </a:cubicBezTo>
                <a:lnTo>
                  <a:pt x="2548830" y="117537"/>
                </a:lnTo>
                <a:cubicBezTo>
                  <a:pt x="2547491" y="117537"/>
                  <a:pt x="2546821" y="116756"/>
                  <a:pt x="2546821" y="115193"/>
                </a:cubicBezTo>
                <a:close/>
                <a:moveTo>
                  <a:pt x="1892424" y="112849"/>
                </a:moveTo>
                <a:cubicBezTo>
                  <a:pt x="1892424" y="114188"/>
                  <a:pt x="1891531" y="114858"/>
                  <a:pt x="1889745" y="114858"/>
                </a:cubicBezTo>
                <a:lnTo>
                  <a:pt x="1889745" y="123565"/>
                </a:lnTo>
                <a:cubicBezTo>
                  <a:pt x="1889745" y="124458"/>
                  <a:pt x="1888852" y="124904"/>
                  <a:pt x="1887066" y="124904"/>
                </a:cubicBezTo>
                <a:lnTo>
                  <a:pt x="1887066" y="129592"/>
                </a:lnTo>
                <a:cubicBezTo>
                  <a:pt x="1888852" y="129592"/>
                  <a:pt x="1889745" y="130039"/>
                  <a:pt x="1889745" y="130932"/>
                </a:cubicBezTo>
                <a:lnTo>
                  <a:pt x="1889745" y="132271"/>
                </a:lnTo>
                <a:lnTo>
                  <a:pt x="1887066" y="132271"/>
                </a:lnTo>
                <a:lnTo>
                  <a:pt x="1887066" y="134280"/>
                </a:lnTo>
                <a:lnTo>
                  <a:pt x="1889745" y="134280"/>
                </a:lnTo>
                <a:lnTo>
                  <a:pt x="1889745" y="135620"/>
                </a:lnTo>
                <a:cubicBezTo>
                  <a:pt x="1889745" y="136513"/>
                  <a:pt x="1888852" y="136959"/>
                  <a:pt x="1887066" y="136959"/>
                </a:cubicBezTo>
                <a:lnTo>
                  <a:pt x="1887066" y="153702"/>
                </a:lnTo>
                <a:lnTo>
                  <a:pt x="1889745" y="153702"/>
                </a:lnTo>
                <a:lnTo>
                  <a:pt x="1889745" y="147675"/>
                </a:lnTo>
                <a:cubicBezTo>
                  <a:pt x="1889745" y="146782"/>
                  <a:pt x="1890638" y="146335"/>
                  <a:pt x="1892424" y="146335"/>
                </a:cubicBezTo>
                <a:lnTo>
                  <a:pt x="1892424" y="134280"/>
                </a:lnTo>
                <a:lnTo>
                  <a:pt x="1889745" y="134280"/>
                </a:lnTo>
                <a:lnTo>
                  <a:pt x="1889745" y="132271"/>
                </a:lnTo>
                <a:lnTo>
                  <a:pt x="1892424" y="132271"/>
                </a:lnTo>
                <a:lnTo>
                  <a:pt x="1892424" y="128253"/>
                </a:lnTo>
                <a:cubicBezTo>
                  <a:pt x="1892424" y="127360"/>
                  <a:pt x="1893317" y="126913"/>
                  <a:pt x="1895103" y="126913"/>
                </a:cubicBezTo>
                <a:lnTo>
                  <a:pt x="1895103" y="123565"/>
                </a:lnTo>
                <a:cubicBezTo>
                  <a:pt x="1895103" y="122672"/>
                  <a:pt x="1895996" y="122225"/>
                  <a:pt x="1897781" y="122225"/>
                </a:cubicBezTo>
                <a:lnTo>
                  <a:pt x="1897781" y="120216"/>
                </a:lnTo>
                <a:cubicBezTo>
                  <a:pt x="1895996" y="120216"/>
                  <a:pt x="1895103" y="119769"/>
                  <a:pt x="1895103" y="118876"/>
                </a:cubicBezTo>
                <a:cubicBezTo>
                  <a:pt x="1895103" y="117984"/>
                  <a:pt x="1895996" y="117537"/>
                  <a:pt x="1897781" y="117537"/>
                </a:cubicBezTo>
                <a:lnTo>
                  <a:pt x="1897781" y="112849"/>
                </a:lnTo>
                <a:close/>
                <a:moveTo>
                  <a:pt x="271239" y="108496"/>
                </a:moveTo>
                <a:cubicBezTo>
                  <a:pt x="271239" y="109612"/>
                  <a:pt x="270569" y="110170"/>
                  <a:pt x="269230" y="110170"/>
                </a:cubicBezTo>
                <a:lnTo>
                  <a:pt x="269230" y="117872"/>
                </a:lnTo>
                <a:lnTo>
                  <a:pt x="267890" y="119546"/>
                </a:lnTo>
                <a:lnTo>
                  <a:pt x="267890" y="122560"/>
                </a:lnTo>
                <a:lnTo>
                  <a:pt x="269230" y="124234"/>
                </a:lnTo>
                <a:lnTo>
                  <a:pt x="269230" y="125574"/>
                </a:lnTo>
                <a:lnTo>
                  <a:pt x="267890" y="125574"/>
                </a:lnTo>
                <a:lnTo>
                  <a:pt x="267890" y="127248"/>
                </a:lnTo>
                <a:lnTo>
                  <a:pt x="269230" y="127248"/>
                </a:lnTo>
                <a:lnTo>
                  <a:pt x="269230" y="128253"/>
                </a:lnTo>
                <a:lnTo>
                  <a:pt x="267890" y="130262"/>
                </a:lnTo>
                <a:lnTo>
                  <a:pt x="267890" y="143991"/>
                </a:lnTo>
                <a:lnTo>
                  <a:pt x="269230" y="143991"/>
                </a:lnTo>
                <a:lnTo>
                  <a:pt x="269230" y="138968"/>
                </a:lnTo>
                <a:cubicBezTo>
                  <a:pt x="269230" y="138075"/>
                  <a:pt x="269900" y="137629"/>
                  <a:pt x="271239" y="137629"/>
                </a:cubicBezTo>
                <a:lnTo>
                  <a:pt x="271239" y="127248"/>
                </a:lnTo>
                <a:lnTo>
                  <a:pt x="269230" y="127248"/>
                </a:lnTo>
                <a:lnTo>
                  <a:pt x="269230" y="125574"/>
                </a:lnTo>
                <a:lnTo>
                  <a:pt x="271239" y="125574"/>
                </a:lnTo>
                <a:lnTo>
                  <a:pt x="271239" y="121890"/>
                </a:lnTo>
                <a:cubicBezTo>
                  <a:pt x="272579" y="118542"/>
                  <a:pt x="273472" y="116867"/>
                  <a:pt x="273918" y="116867"/>
                </a:cubicBezTo>
                <a:lnTo>
                  <a:pt x="274588" y="116867"/>
                </a:lnTo>
                <a:lnTo>
                  <a:pt x="274588" y="114858"/>
                </a:lnTo>
                <a:cubicBezTo>
                  <a:pt x="273248" y="114858"/>
                  <a:pt x="272579" y="114523"/>
                  <a:pt x="272579" y="113854"/>
                </a:cubicBezTo>
                <a:cubicBezTo>
                  <a:pt x="272579" y="112961"/>
                  <a:pt x="273248" y="112514"/>
                  <a:pt x="274588" y="112514"/>
                </a:cubicBezTo>
                <a:lnTo>
                  <a:pt x="274588" y="108496"/>
                </a:lnTo>
                <a:close/>
                <a:moveTo>
                  <a:pt x="624632" y="108161"/>
                </a:moveTo>
                <a:lnTo>
                  <a:pt x="624632" y="110170"/>
                </a:lnTo>
                <a:lnTo>
                  <a:pt x="626641" y="110170"/>
                </a:lnTo>
                <a:lnTo>
                  <a:pt x="626641" y="108161"/>
                </a:lnTo>
                <a:close/>
                <a:moveTo>
                  <a:pt x="1282080" y="105147"/>
                </a:moveTo>
                <a:cubicBezTo>
                  <a:pt x="1282080" y="106487"/>
                  <a:pt x="1281410" y="107156"/>
                  <a:pt x="1280071" y="107156"/>
                </a:cubicBezTo>
                <a:lnTo>
                  <a:pt x="1280071" y="115863"/>
                </a:lnTo>
                <a:lnTo>
                  <a:pt x="1278731" y="117872"/>
                </a:lnTo>
                <a:lnTo>
                  <a:pt x="1278731" y="121221"/>
                </a:lnTo>
                <a:lnTo>
                  <a:pt x="1280071" y="123230"/>
                </a:lnTo>
                <a:lnTo>
                  <a:pt x="1280071" y="124569"/>
                </a:lnTo>
                <a:lnTo>
                  <a:pt x="1278731" y="124569"/>
                </a:lnTo>
                <a:lnTo>
                  <a:pt x="1278731" y="126578"/>
                </a:lnTo>
                <a:lnTo>
                  <a:pt x="1280071" y="126578"/>
                </a:lnTo>
                <a:lnTo>
                  <a:pt x="1280071" y="127918"/>
                </a:lnTo>
                <a:lnTo>
                  <a:pt x="1278731" y="129927"/>
                </a:lnTo>
                <a:lnTo>
                  <a:pt x="1278731" y="146000"/>
                </a:lnTo>
                <a:lnTo>
                  <a:pt x="1280071" y="146000"/>
                </a:lnTo>
                <a:lnTo>
                  <a:pt x="1280071" y="139973"/>
                </a:lnTo>
                <a:cubicBezTo>
                  <a:pt x="1280071" y="139080"/>
                  <a:pt x="1280740" y="138633"/>
                  <a:pt x="1282080" y="138633"/>
                </a:cubicBezTo>
                <a:lnTo>
                  <a:pt x="1282080" y="126578"/>
                </a:lnTo>
                <a:lnTo>
                  <a:pt x="1280071" y="126578"/>
                </a:lnTo>
                <a:lnTo>
                  <a:pt x="1280071" y="124569"/>
                </a:lnTo>
                <a:lnTo>
                  <a:pt x="1282080" y="124569"/>
                </a:lnTo>
                <a:lnTo>
                  <a:pt x="1282080" y="120551"/>
                </a:lnTo>
                <a:cubicBezTo>
                  <a:pt x="1283419" y="116532"/>
                  <a:pt x="1284312" y="114523"/>
                  <a:pt x="1284759" y="114523"/>
                </a:cubicBezTo>
                <a:lnTo>
                  <a:pt x="1285428" y="114523"/>
                </a:lnTo>
                <a:lnTo>
                  <a:pt x="1285428" y="112514"/>
                </a:lnTo>
                <a:cubicBezTo>
                  <a:pt x="1284089" y="112514"/>
                  <a:pt x="1283419" y="112068"/>
                  <a:pt x="1283419" y="111175"/>
                </a:cubicBezTo>
                <a:cubicBezTo>
                  <a:pt x="1283419" y="110282"/>
                  <a:pt x="1284089" y="109835"/>
                  <a:pt x="1285428" y="109835"/>
                </a:cubicBezTo>
                <a:lnTo>
                  <a:pt x="1285428" y="105147"/>
                </a:lnTo>
                <a:close/>
                <a:moveTo>
                  <a:pt x="159395" y="103808"/>
                </a:moveTo>
                <a:lnTo>
                  <a:pt x="159395" y="134615"/>
                </a:lnTo>
                <a:lnTo>
                  <a:pt x="158055" y="136624"/>
                </a:lnTo>
                <a:lnTo>
                  <a:pt x="158055" y="136959"/>
                </a:lnTo>
                <a:lnTo>
                  <a:pt x="159395" y="138968"/>
                </a:lnTo>
                <a:lnTo>
                  <a:pt x="159395" y="140977"/>
                </a:lnTo>
                <a:lnTo>
                  <a:pt x="158055" y="142987"/>
                </a:lnTo>
                <a:lnTo>
                  <a:pt x="158055" y="146335"/>
                </a:lnTo>
                <a:lnTo>
                  <a:pt x="161404" y="146335"/>
                </a:lnTo>
                <a:lnTo>
                  <a:pt x="161404" y="124234"/>
                </a:lnTo>
                <a:lnTo>
                  <a:pt x="162743" y="122560"/>
                </a:lnTo>
                <a:lnTo>
                  <a:pt x="162743" y="117202"/>
                </a:lnTo>
                <a:lnTo>
                  <a:pt x="161404" y="115528"/>
                </a:lnTo>
                <a:cubicBezTo>
                  <a:pt x="162743" y="113519"/>
                  <a:pt x="163860" y="112514"/>
                  <a:pt x="164753" y="112514"/>
                </a:cubicBezTo>
                <a:lnTo>
                  <a:pt x="164753" y="106152"/>
                </a:lnTo>
                <a:cubicBezTo>
                  <a:pt x="162520" y="106152"/>
                  <a:pt x="161404" y="105370"/>
                  <a:pt x="161404" y="103808"/>
                </a:cubicBezTo>
                <a:close/>
                <a:moveTo>
                  <a:pt x="2288306" y="102803"/>
                </a:moveTo>
                <a:lnTo>
                  <a:pt x="2288306" y="132941"/>
                </a:lnTo>
                <a:lnTo>
                  <a:pt x="2286967" y="134615"/>
                </a:lnTo>
                <a:lnTo>
                  <a:pt x="2286967" y="135285"/>
                </a:lnTo>
                <a:lnTo>
                  <a:pt x="2288306" y="136959"/>
                </a:lnTo>
                <a:lnTo>
                  <a:pt x="2288306" y="139303"/>
                </a:lnTo>
                <a:lnTo>
                  <a:pt x="2286967" y="140977"/>
                </a:lnTo>
                <a:lnTo>
                  <a:pt x="2286967" y="144326"/>
                </a:lnTo>
                <a:lnTo>
                  <a:pt x="2290316" y="144326"/>
                </a:lnTo>
                <a:lnTo>
                  <a:pt x="2290316" y="122560"/>
                </a:lnTo>
                <a:lnTo>
                  <a:pt x="2291655" y="120886"/>
                </a:lnTo>
                <a:lnTo>
                  <a:pt x="2291655" y="115863"/>
                </a:lnTo>
                <a:lnTo>
                  <a:pt x="2290316" y="114188"/>
                </a:lnTo>
                <a:cubicBezTo>
                  <a:pt x="2291655" y="112179"/>
                  <a:pt x="2292771" y="111175"/>
                  <a:pt x="2293664" y="111175"/>
                </a:cubicBezTo>
                <a:lnTo>
                  <a:pt x="2293664" y="105147"/>
                </a:lnTo>
                <a:cubicBezTo>
                  <a:pt x="2291432" y="105147"/>
                  <a:pt x="2290316" y="104366"/>
                  <a:pt x="2290316" y="102803"/>
                </a:cubicBezTo>
                <a:close/>
                <a:moveTo>
                  <a:pt x="9376" y="102133"/>
                </a:moveTo>
                <a:lnTo>
                  <a:pt x="9376" y="106152"/>
                </a:lnTo>
                <a:cubicBezTo>
                  <a:pt x="10715" y="106152"/>
                  <a:pt x="11385" y="106598"/>
                  <a:pt x="11385" y="107491"/>
                </a:cubicBezTo>
                <a:cubicBezTo>
                  <a:pt x="11385" y="108161"/>
                  <a:pt x="10715" y="108496"/>
                  <a:pt x="9376" y="108496"/>
                </a:cubicBezTo>
                <a:lnTo>
                  <a:pt x="9376" y="110170"/>
                </a:lnTo>
                <a:cubicBezTo>
                  <a:pt x="10715" y="110170"/>
                  <a:pt x="11385" y="110617"/>
                  <a:pt x="11385" y="111509"/>
                </a:cubicBezTo>
                <a:cubicBezTo>
                  <a:pt x="11385" y="112179"/>
                  <a:pt x="10715" y="112514"/>
                  <a:pt x="9376" y="112514"/>
                </a:cubicBezTo>
                <a:lnTo>
                  <a:pt x="9376" y="114858"/>
                </a:lnTo>
                <a:cubicBezTo>
                  <a:pt x="10715" y="114858"/>
                  <a:pt x="11385" y="115305"/>
                  <a:pt x="11385" y="116198"/>
                </a:cubicBezTo>
                <a:cubicBezTo>
                  <a:pt x="10492" y="116644"/>
                  <a:pt x="9822" y="116867"/>
                  <a:pt x="9376" y="116867"/>
                </a:cubicBezTo>
                <a:lnTo>
                  <a:pt x="9376" y="119211"/>
                </a:lnTo>
                <a:lnTo>
                  <a:pt x="14064" y="119211"/>
                </a:lnTo>
                <a:lnTo>
                  <a:pt x="14064" y="116198"/>
                </a:lnTo>
                <a:lnTo>
                  <a:pt x="17413" y="112179"/>
                </a:lnTo>
                <a:lnTo>
                  <a:pt x="17413" y="110840"/>
                </a:lnTo>
                <a:lnTo>
                  <a:pt x="16073" y="109165"/>
                </a:lnTo>
                <a:lnTo>
                  <a:pt x="16073" y="103808"/>
                </a:lnTo>
                <a:cubicBezTo>
                  <a:pt x="14734" y="103808"/>
                  <a:pt x="14064" y="103250"/>
                  <a:pt x="14064" y="102133"/>
                </a:cubicBezTo>
                <a:lnTo>
                  <a:pt x="12725" y="102133"/>
                </a:lnTo>
                <a:lnTo>
                  <a:pt x="12725" y="103473"/>
                </a:lnTo>
                <a:lnTo>
                  <a:pt x="11385" y="103473"/>
                </a:lnTo>
                <a:lnTo>
                  <a:pt x="11385" y="102133"/>
                </a:lnTo>
                <a:close/>
                <a:moveTo>
                  <a:pt x="2210618" y="101129"/>
                </a:moveTo>
                <a:lnTo>
                  <a:pt x="2211288" y="101129"/>
                </a:lnTo>
                <a:cubicBezTo>
                  <a:pt x="2211958" y="101129"/>
                  <a:pt x="2212851" y="102022"/>
                  <a:pt x="2213967" y="103808"/>
                </a:cubicBezTo>
                <a:cubicBezTo>
                  <a:pt x="2212404" y="106710"/>
                  <a:pt x="2211288" y="110505"/>
                  <a:pt x="2210618" y="115193"/>
                </a:cubicBezTo>
                <a:lnTo>
                  <a:pt x="2209948" y="115193"/>
                </a:lnTo>
                <a:cubicBezTo>
                  <a:pt x="2209948" y="114970"/>
                  <a:pt x="2209725" y="114858"/>
                  <a:pt x="2209279" y="114858"/>
                </a:cubicBezTo>
                <a:close/>
                <a:moveTo>
                  <a:pt x="1564258" y="100794"/>
                </a:moveTo>
                <a:lnTo>
                  <a:pt x="1564258" y="102803"/>
                </a:lnTo>
                <a:lnTo>
                  <a:pt x="1566937" y="102803"/>
                </a:lnTo>
                <a:lnTo>
                  <a:pt x="1566937" y="100794"/>
                </a:lnTo>
                <a:close/>
                <a:moveTo>
                  <a:pt x="1170235" y="99789"/>
                </a:moveTo>
                <a:lnTo>
                  <a:pt x="1170235" y="135285"/>
                </a:lnTo>
                <a:lnTo>
                  <a:pt x="1168896" y="137294"/>
                </a:lnTo>
                <a:lnTo>
                  <a:pt x="1168896" y="137964"/>
                </a:lnTo>
                <a:lnTo>
                  <a:pt x="1170235" y="139973"/>
                </a:lnTo>
                <a:lnTo>
                  <a:pt x="1170235" y="142652"/>
                </a:lnTo>
                <a:lnTo>
                  <a:pt x="1168896" y="144661"/>
                </a:lnTo>
                <a:lnTo>
                  <a:pt x="1168896" y="148679"/>
                </a:lnTo>
                <a:lnTo>
                  <a:pt x="1172245" y="148679"/>
                </a:lnTo>
                <a:lnTo>
                  <a:pt x="1172245" y="123230"/>
                </a:lnTo>
                <a:lnTo>
                  <a:pt x="1173584" y="121221"/>
                </a:lnTo>
                <a:lnTo>
                  <a:pt x="1173584" y="115193"/>
                </a:lnTo>
                <a:lnTo>
                  <a:pt x="1172245" y="113184"/>
                </a:lnTo>
                <a:cubicBezTo>
                  <a:pt x="1173584" y="110951"/>
                  <a:pt x="1174700" y="109835"/>
                  <a:pt x="1175593" y="109835"/>
                </a:cubicBezTo>
                <a:lnTo>
                  <a:pt x="1175593" y="102468"/>
                </a:lnTo>
                <a:cubicBezTo>
                  <a:pt x="1173361" y="102468"/>
                  <a:pt x="1172245" y="101575"/>
                  <a:pt x="1172245" y="99789"/>
                </a:cubicBezTo>
                <a:close/>
                <a:moveTo>
                  <a:pt x="72330" y="98115"/>
                </a:moveTo>
                <a:lnTo>
                  <a:pt x="72330" y="99789"/>
                </a:lnTo>
                <a:lnTo>
                  <a:pt x="74339" y="99789"/>
                </a:lnTo>
                <a:lnTo>
                  <a:pt x="74339" y="98115"/>
                </a:lnTo>
                <a:close/>
                <a:moveTo>
                  <a:pt x="875109" y="94431"/>
                </a:moveTo>
                <a:lnTo>
                  <a:pt x="875109" y="96776"/>
                </a:lnTo>
                <a:lnTo>
                  <a:pt x="876449" y="96776"/>
                </a:lnTo>
                <a:lnTo>
                  <a:pt x="876449" y="94431"/>
                </a:lnTo>
                <a:close/>
                <a:moveTo>
                  <a:pt x="632668" y="94431"/>
                </a:moveTo>
                <a:lnTo>
                  <a:pt x="632668" y="96776"/>
                </a:lnTo>
                <a:lnTo>
                  <a:pt x="634677" y="96776"/>
                </a:lnTo>
                <a:lnTo>
                  <a:pt x="634677" y="94431"/>
                </a:lnTo>
                <a:close/>
                <a:moveTo>
                  <a:pt x="1083171" y="93092"/>
                </a:moveTo>
                <a:lnTo>
                  <a:pt x="1083171" y="95101"/>
                </a:lnTo>
                <a:lnTo>
                  <a:pt x="1085180" y="95101"/>
                </a:lnTo>
                <a:lnTo>
                  <a:pt x="1085180" y="93092"/>
                </a:lnTo>
                <a:close/>
                <a:moveTo>
                  <a:pt x="2211288" y="90748"/>
                </a:moveTo>
                <a:lnTo>
                  <a:pt x="2212627" y="90748"/>
                </a:lnTo>
                <a:lnTo>
                  <a:pt x="2212627" y="96441"/>
                </a:lnTo>
                <a:lnTo>
                  <a:pt x="2211288" y="96441"/>
                </a:lnTo>
                <a:close/>
                <a:moveTo>
                  <a:pt x="12725" y="89409"/>
                </a:moveTo>
                <a:lnTo>
                  <a:pt x="12725" y="99789"/>
                </a:lnTo>
                <a:lnTo>
                  <a:pt x="14064" y="99789"/>
                </a:lnTo>
                <a:lnTo>
                  <a:pt x="14064" y="89409"/>
                </a:lnTo>
                <a:close/>
                <a:moveTo>
                  <a:pt x="2472481" y="88739"/>
                </a:moveTo>
                <a:lnTo>
                  <a:pt x="2473821" y="88739"/>
                </a:lnTo>
                <a:cubicBezTo>
                  <a:pt x="2474714" y="88739"/>
                  <a:pt x="2475160" y="89074"/>
                  <a:pt x="2475160" y="89743"/>
                </a:cubicBezTo>
                <a:lnTo>
                  <a:pt x="2475160" y="93762"/>
                </a:lnTo>
                <a:cubicBezTo>
                  <a:pt x="2639020" y="108496"/>
                  <a:pt x="2731665" y="117202"/>
                  <a:pt x="2753097" y="119881"/>
                </a:cubicBezTo>
                <a:lnTo>
                  <a:pt x="2759124" y="125574"/>
                </a:lnTo>
                <a:lnTo>
                  <a:pt x="2757785" y="126243"/>
                </a:lnTo>
                <a:lnTo>
                  <a:pt x="2743721" y="126243"/>
                </a:lnTo>
                <a:cubicBezTo>
                  <a:pt x="2745953" y="130039"/>
                  <a:pt x="2747069" y="132829"/>
                  <a:pt x="2747069" y="134615"/>
                </a:cubicBezTo>
                <a:cubicBezTo>
                  <a:pt x="2743051" y="152921"/>
                  <a:pt x="2740595" y="162074"/>
                  <a:pt x="2739702" y="162074"/>
                </a:cubicBezTo>
                <a:lnTo>
                  <a:pt x="2739032" y="162074"/>
                </a:lnTo>
                <a:lnTo>
                  <a:pt x="2739032" y="162409"/>
                </a:lnTo>
                <a:lnTo>
                  <a:pt x="2747069" y="162409"/>
                </a:lnTo>
                <a:lnTo>
                  <a:pt x="2747069" y="163078"/>
                </a:lnTo>
                <a:cubicBezTo>
                  <a:pt x="2745953" y="169552"/>
                  <a:pt x="2744614" y="172789"/>
                  <a:pt x="2743051" y="172789"/>
                </a:cubicBezTo>
                <a:lnTo>
                  <a:pt x="2701528" y="170445"/>
                </a:lnTo>
                <a:cubicBezTo>
                  <a:pt x="2685454" y="180268"/>
                  <a:pt x="2606427" y="230051"/>
                  <a:pt x="2464445" y="319794"/>
                </a:cubicBezTo>
                <a:lnTo>
                  <a:pt x="2463105" y="319794"/>
                </a:lnTo>
                <a:lnTo>
                  <a:pt x="2463105" y="305730"/>
                </a:lnTo>
                <a:lnTo>
                  <a:pt x="2464445" y="304056"/>
                </a:lnTo>
                <a:lnTo>
                  <a:pt x="2464445" y="301042"/>
                </a:lnTo>
                <a:lnTo>
                  <a:pt x="2463105" y="299368"/>
                </a:lnTo>
                <a:lnTo>
                  <a:pt x="2463105" y="297693"/>
                </a:lnTo>
                <a:lnTo>
                  <a:pt x="2464445" y="296019"/>
                </a:lnTo>
                <a:lnTo>
                  <a:pt x="2464445" y="287982"/>
                </a:lnTo>
                <a:cubicBezTo>
                  <a:pt x="2462212" y="287982"/>
                  <a:pt x="2461096" y="287648"/>
                  <a:pt x="2461096" y="286978"/>
                </a:cubicBezTo>
                <a:lnTo>
                  <a:pt x="2461096" y="285304"/>
                </a:lnTo>
                <a:cubicBezTo>
                  <a:pt x="2461096" y="284411"/>
                  <a:pt x="2462212" y="283964"/>
                  <a:pt x="2464445" y="283964"/>
                </a:cubicBezTo>
                <a:lnTo>
                  <a:pt x="2464445" y="277267"/>
                </a:lnTo>
                <a:cubicBezTo>
                  <a:pt x="2464445" y="276597"/>
                  <a:pt x="2465561" y="276262"/>
                  <a:pt x="2467793" y="276262"/>
                </a:cubicBezTo>
                <a:lnTo>
                  <a:pt x="2467793" y="270570"/>
                </a:lnTo>
                <a:lnTo>
                  <a:pt x="2466454" y="268895"/>
                </a:lnTo>
                <a:lnTo>
                  <a:pt x="2466454" y="265881"/>
                </a:lnTo>
                <a:cubicBezTo>
                  <a:pt x="2465338" y="265881"/>
                  <a:pt x="2464221" y="264765"/>
                  <a:pt x="2463105" y="262533"/>
                </a:cubicBezTo>
                <a:lnTo>
                  <a:pt x="2463105" y="252152"/>
                </a:lnTo>
                <a:lnTo>
                  <a:pt x="2464445" y="250478"/>
                </a:lnTo>
                <a:lnTo>
                  <a:pt x="2464445" y="250143"/>
                </a:lnTo>
                <a:lnTo>
                  <a:pt x="2463105" y="248134"/>
                </a:lnTo>
                <a:lnTo>
                  <a:pt x="2464445" y="246459"/>
                </a:lnTo>
                <a:lnTo>
                  <a:pt x="2464445" y="241436"/>
                </a:lnTo>
                <a:lnTo>
                  <a:pt x="2463105" y="239762"/>
                </a:lnTo>
                <a:lnTo>
                  <a:pt x="2463105" y="238088"/>
                </a:lnTo>
                <a:lnTo>
                  <a:pt x="2464445" y="236414"/>
                </a:lnTo>
                <a:lnTo>
                  <a:pt x="2464445" y="235074"/>
                </a:lnTo>
                <a:lnTo>
                  <a:pt x="2463105" y="233400"/>
                </a:lnTo>
                <a:lnTo>
                  <a:pt x="2463105" y="229381"/>
                </a:lnTo>
                <a:lnTo>
                  <a:pt x="2464445" y="227707"/>
                </a:lnTo>
                <a:lnTo>
                  <a:pt x="2464445" y="225028"/>
                </a:lnTo>
                <a:lnTo>
                  <a:pt x="2463105" y="223354"/>
                </a:lnTo>
                <a:lnTo>
                  <a:pt x="2463105" y="215317"/>
                </a:lnTo>
                <a:lnTo>
                  <a:pt x="2464445" y="213643"/>
                </a:lnTo>
                <a:lnTo>
                  <a:pt x="2464445" y="212638"/>
                </a:lnTo>
                <a:lnTo>
                  <a:pt x="2463105" y="210629"/>
                </a:lnTo>
                <a:lnTo>
                  <a:pt x="2463105" y="203932"/>
                </a:lnTo>
                <a:cubicBezTo>
                  <a:pt x="2461766" y="203932"/>
                  <a:pt x="2461096" y="203597"/>
                  <a:pt x="2461096" y="202927"/>
                </a:cubicBezTo>
                <a:lnTo>
                  <a:pt x="2461096" y="196565"/>
                </a:lnTo>
                <a:cubicBezTo>
                  <a:pt x="2461096" y="195895"/>
                  <a:pt x="2461766" y="195560"/>
                  <a:pt x="2463105" y="195560"/>
                </a:cubicBezTo>
                <a:lnTo>
                  <a:pt x="2463105" y="185849"/>
                </a:lnTo>
                <a:cubicBezTo>
                  <a:pt x="2465338" y="183617"/>
                  <a:pt x="2486546" y="172231"/>
                  <a:pt x="2526729" y="151693"/>
                </a:cubicBezTo>
                <a:lnTo>
                  <a:pt x="2526729" y="151023"/>
                </a:lnTo>
                <a:cubicBezTo>
                  <a:pt x="2493689" y="144996"/>
                  <a:pt x="2474044" y="141647"/>
                  <a:pt x="2467793" y="140977"/>
                </a:cubicBezTo>
                <a:lnTo>
                  <a:pt x="2467793" y="139638"/>
                </a:lnTo>
                <a:lnTo>
                  <a:pt x="2481857" y="131936"/>
                </a:lnTo>
                <a:lnTo>
                  <a:pt x="2474490" y="124569"/>
                </a:lnTo>
                <a:lnTo>
                  <a:pt x="2477169" y="102803"/>
                </a:lnTo>
                <a:cubicBezTo>
                  <a:pt x="2474044" y="104366"/>
                  <a:pt x="2471588" y="105147"/>
                  <a:pt x="2469802" y="105147"/>
                </a:cubicBezTo>
                <a:lnTo>
                  <a:pt x="2469802" y="93762"/>
                </a:lnTo>
                <a:cubicBezTo>
                  <a:pt x="2471142" y="90413"/>
                  <a:pt x="2472035" y="88739"/>
                  <a:pt x="2472481" y="88739"/>
                </a:cubicBezTo>
                <a:close/>
                <a:moveTo>
                  <a:pt x="713705" y="87399"/>
                </a:moveTo>
                <a:lnTo>
                  <a:pt x="713705" y="90748"/>
                </a:lnTo>
                <a:cubicBezTo>
                  <a:pt x="713705" y="91418"/>
                  <a:pt x="713035" y="91753"/>
                  <a:pt x="711696" y="91753"/>
                </a:cubicBezTo>
                <a:lnTo>
                  <a:pt x="711696" y="94431"/>
                </a:lnTo>
                <a:cubicBezTo>
                  <a:pt x="713035" y="94431"/>
                  <a:pt x="713705" y="95213"/>
                  <a:pt x="713705" y="96776"/>
                </a:cubicBezTo>
                <a:lnTo>
                  <a:pt x="715045" y="96776"/>
                </a:lnTo>
                <a:lnTo>
                  <a:pt x="715045" y="93092"/>
                </a:lnTo>
                <a:cubicBezTo>
                  <a:pt x="715045" y="92199"/>
                  <a:pt x="715714" y="91753"/>
                  <a:pt x="717054" y="91753"/>
                </a:cubicBezTo>
                <a:lnTo>
                  <a:pt x="717054" y="87399"/>
                </a:lnTo>
                <a:close/>
                <a:moveTo>
                  <a:pt x="1977479" y="86060"/>
                </a:moveTo>
                <a:lnTo>
                  <a:pt x="1977479" y="88739"/>
                </a:lnTo>
                <a:lnTo>
                  <a:pt x="1980158" y="88739"/>
                </a:lnTo>
                <a:lnTo>
                  <a:pt x="1980158" y="86060"/>
                </a:lnTo>
                <a:close/>
                <a:moveTo>
                  <a:pt x="1576982" y="86060"/>
                </a:moveTo>
                <a:lnTo>
                  <a:pt x="1576982" y="88739"/>
                </a:lnTo>
                <a:lnTo>
                  <a:pt x="1579661" y="88739"/>
                </a:lnTo>
                <a:lnTo>
                  <a:pt x="1579661" y="86060"/>
                </a:lnTo>
                <a:close/>
                <a:moveTo>
                  <a:pt x="322808" y="85390"/>
                </a:moveTo>
                <a:lnTo>
                  <a:pt x="322808" y="87734"/>
                </a:lnTo>
                <a:lnTo>
                  <a:pt x="324148" y="87734"/>
                </a:lnTo>
                <a:lnTo>
                  <a:pt x="324148" y="85390"/>
                </a:lnTo>
                <a:close/>
                <a:moveTo>
                  <a:pt x="80367" y="85390"/>
                </a:moveTo>
                <a:lnTo>
                  <a:pt x="80367" y="87734"/>
                </a:lnTo>
                <a:lnTo>
                  <a:pt x="82376" y="87734"/>
                </a:lnTo>
                <a:lnTo>
                  <a:pt x="82376" y="85390"/>
                </a:lnTo>
                <a:close/>
                <a:moveTo>
                  <a:pt x="2212627" y="83046"/>
                </a:moveTo>
                <a:lnTo>
                  <a:pt x="2213967" y="83046"/>
                </a:lnTo>
                <a:lnTo>
                  <a:pt x="2213967" y="85725"/>
                </a:lnTo>
                <a:cubicBezTo>
                  <a:pt x="2213967" y="86618"/>
                  <a:pt x="2213520" y="87064"/>
                  <a:pt x="2212627" y="87064"/>
                </a:cubicBezTo>
                <a:lnTo>
                  <a:pt x="2211958" y="87064"/>
                </a:lnTo>
                <a:lnTo>
                  <a:pt x="2211958" y="85725"/>
                </a:lnTo>
                <a:close/>
                <a:moveTo>
                  <a:pt x="933375" y="83046"/>
                </a:moveTo>
                <a:lnTo>
                  <a:pt x="933375" y="86730"/>
                </a:lnTo>
                <a:cubicBezTo>
                  <a:pt x="934268" y="87846"/>
                  <a:pt x="934715" y="88962"/>
                  <a:pt x="934715" y="90078"/>
                </a:cubicBezTo>
                <a:lnTo>
                  <a:pt x="936054" y="90078"/>
                </a:lnTo>
                <a:lnTo>
                  <a:pt x="936054" y="83046"/>
                </a:lnTo>
                <a:close/>
                <a:moveTo>
                  <a:pt x="416570" y="81372"/>
                </a:moveTo>
                <a:lnTo>
                  <a:pt x="416570" y="87734"/>
                </a:lnTo>
                <a:lnTo>
                  <a:pt x="417909" y="87734"/>
                </a:lnTo>
                <a:lnTo>
                  <a:pt x="417909" y="81372"/>
                </a:lnTo>
                <a:close/>
                <a:moveTo>
                  <a:pt x="820192" y="80702"/>
                </a:moveTo>
                <a:lnTo>
                  <a:pt x="820192" y="83046"/>
                </a:lnTo>
                <a:lnTo>
                  <a:pt x="823540" y="83046"/>
                </a:lnTo>
                <a:lnTo>
                  <a:pt x="823540" y="80702"/>
                </a:lnTo>
                <a:close/>
                <a:moveTo>
                  <a:pt x="711696" y="80702"/>
                </a:moveTo>
                <a:lnTo>
                  <a:pt x="711696" y="83046"/>
                </a:lnTo>
                <a:lnTo>
                  <a:pt x="713705" y="83046"/>
                </a:lnTo>
                <a:lnTo>
                  <a:pt x="713705" y="80702"/>
                </a:lnTo>
                <a:close/>
                <a:moveTo>
                  <a:pt x="161404" y="79028"/>
                </a:moveTo>
                <a:lnTo>
                  <a:pt x="161404" y="81707"/>
                </a:lnTo>
                <a:cubicBezTo>
                  <a:pt x="161404" y="82600"/>
                  <a:pt x="160734" y="83046"/>
                  <a:pt x="159395" y="83046"/>
                </a:cubicBezTo>
                <a:lnTo>
                  <a:pt x="159395" y="85390"/>
                </a:lnTo>
                <a:cubicBezTo>
                  <a:pt x="160734" y="85390"/>
                  <a:pt x="161404" y="86172"/>
                  <a:pt x="161404" y="87734"/>
                </a:cubicBezTo>
                <a:lnTo>
                  <a:pt x="162743" y="87734"/>
                </a:lnTo>
                <a:lnTo>
                  <a:pt x="162743" y="84051"/>
                </a:lnTo>
                <a:cubicBezTo>
                  <a:pt x="162743" y="83381"/>
                  <a:pt x="163413" y="83046"/>
                  <a:pt x="164753" y="83046"/>
                </a:cubicBezTo>
                <a:lnTo>
                  <a:pt x="164753" y="79028"/>
                </a:lnTo>
                <a:close/>
                <a:moveTo>
                  <a:pt x="2290316" y="78358"/>
                </a:moveTo>
                <a:lnTo>
                  <a:pt x="2290316" y="81372"/>
                </a:lnTo>
                <a:cubicBezTo>
                  <a:pt x="2290316" y="82042"/>
                  <a:pt x="2289646" y="82376"/>
                  <a:pt x="2288306" y="82376"/>
                </a:cubicBezTo>
                <a:lnTo>
                  <a:pt x="2288306" y="84720"/>
                </a:lnTo>
                <a:cubicBezTo>
                  <a:pt x="2289646" y="84720"/>
                  <a:pt x="2290316" y="85502"/>
                  <a:pt x="2290316" y="87064"/>
                </a:cubicBezTo>
                <a:lnTo>
                  <a:pt x="2291655" y="87064"/>
                </a:lnTo>
                <a:lnTo>
                  <a:pt x="2291655" y="83381"/>
                </a:lnTo>
                <a:cubicBezTo>
                  <a:pt x="2291655" y="82711"/>
                  <a:pt x="2292325" y="82376"/>
                  <a:pt x="2293664" y="82376"/>
                </a:cubicBezTo>
                <a:lnTo>
                  <a:pt x="2293664" y="78358"/>
                </a:lnTo>
                <a:close/>
                <a:moveTo>
                  <a:pt x="1333649" y="78358"/>
                </a:moveTo>
                <a:lnTo>
                  <a:pt x="1333649" y="81037"/>
                </a:lnTo>
                <a:lnTo>
                  <a:pt x="1334988" y="81037"/>
                </a:lnTo>
                <a:lnTo>
                  <a:pt x="1334988" y="78358"/>
                </a:lnTo>
                <a:close/>
                <a:moveTo>
                  <a:pt x="1091208" y="78358"/>
                </a:moveTo>
                <a:lnTo>
                  <a:pt x="1091208" y="81037"/>
                </a:lnTo>
                <a:lnTo>
                  <a:pt x="1093217" y="81037"/>
                </a:lnTo>
                <a:lnTo>
                  <a:pt x="1093217" y="78358"/>
                </a:lnTo>
                <a:close/>
                <a:moveTo>
                  <a:pt x="9376" y="76684"/>
                </a:moveTo>
                <a:lnTo>
                  <a:pt x="9376" y="83046"/>
                </a:lnTo>
                <a:cubicBezTo>
                  <a:pt x="11608" y="83046"/>
                  <a:pt x="12725" y="83381"/>
                  <a:pt x="12725" y="84051"/>
                </a:cubicBezTo>
                <a:lnTo>
                  <a:pt x="11385" y="86060"/>
                </a:lnTo>
                <a:lnTo>
                  <a:pt x="11385" y="87734"/>
                </a:lnTo>
                <a:lnTo>
                  <a:pt x="16073" y="87734"/>
                </a:lnTo>
                <a:lnTo>
                  <a:pt x="16073" y="76684"/>
                </a:lnTo>
                <a:close/>
                <a:moveTo>
                  <a:pt x="1459780" y="76014"/>
                </a:moveTo>
                <a:lnTo>
                  <a:pt x="1459780" y="83381"/>
                </a:lnTo>
                <a:lnTo>
                  <a:pt x="1463799" y="83381"/>
                </a:lnTo>
                <a:cubicBezTo>
                  <a:pt x="1464692" y="83604"/>
                  <a:pt x="1465138" y="84051"/>
                  <a:pt x="1465138" y="84720"/>
                </a:cubicBezTo>
                <a:cubicBezTo>
                  <a:pt x="1465138" y="85613"/>
                  <a:pt x="1464245" y="86060"/>
                  <a:pt x="1462459" y="86060"/>
                </a:cubicBezTo>
                <a:lnTo>
                  <a:pt x="1462459" y="88739"/>
                </a:lnTo>
                <a:lnTo>
                  <a:pt x="1470496" y="88739"/>
                </a:lnTo>
                <a:lnTo>
                  <a:pt x="1470496" y="76014"/>
                </a:lnTo>
                <a:close/>
                <a:moveTo>
                  <a:pt x="381074" y="75009"/>
                </a:moveTo>
                <a:lnTo>
                  <a:pt x="381074" y="78358"/>
                </a:lnTo>
                <a:cubicBezTo>
                  <a:pt x="381967" y="79251"/>
                  <a:pt x="382414" y="80256"/>
                  <a:pt x="382414" y="81372"/>
                </a:cubicBezTo>
                <a:lnTo>
                  <a:pt x="383753" y="81372"/>
                </a:lnTo>
                <a:lnTo>
                  <a:pt x="383753" y="75009"/>
                </a:lnTo>
                <a:close/>
                <a:moveTo>
                  <a:pt x="2073250" y="74005"/>
                </a:moveTo>
                <a:lnTo>
                  <a:pt x="2073250" y="78693"/>
                </a:lnTo>
                <a:cubicBezTo>
                  <a:pt x="2075036" y="78693"/>
                  <a:pt x="2075929" y="79586"/>
                  <a:pt x="2075929" y="81372"/>
                </a:cubicBezTo>
                <a:lnTo>
                  <a:pt x="2078608" y="81372"/>
                </a:lnTo>
                <a:lnTo>
                  <a:pt x="2078608" y="74005"/>
                </a:lnTo>
                <a:close/>
                <a:moveTo>
                  <a:pt x="267890" y="72665"/>
                </a:moveTo>
                <a:lnTo>
                  <a:pt x="267890" y="75009"/>
                </a:lnTo>
                <a:lnTo>
                  <a:pt x="271239" y="75009"/>
                </a:lnTo>
                <a:lnTo>
                  <a:pt x="271239" y="72665"/>
                </a:lnTo>
                <a:close/>
                <a:moveTo>
                  <a:pt x="159395" y="72665"/>
                </a:moveTo>
                <a:lnTo>
                  <a:pt x="159395" y="75009"/>
                </a:lnTo>
                <a:lnTo>
                  <a:pt x="161404" y="75009"/>
                </a:lnTo>
                <a:lnTo>
                  <a:pt x="161404" y="72665"/>
                </a:lnTo>
                <a:close/>
                <a:moveTo>
                  <a:pt x="2288306" y="71996"/>
                </a:moveTo>
                <a:lnTo>
                  <a:pt x="2288306" y="74340"/>
                </a:lnTo>
                <a:lnTo>
                  <a:pt x="2290316" y="74340"/>
                </a:lnTo>
                <a:lnTo>
                  <a:pt x="2290316" y="71996"/>
                </a:lnTo>
                <a:close/>
                <a:moveTo>
                  <a:pt x="820192" y="71661"/>
                </a:moveTo>
                <a:lnTo>
                  <a:pt x="820192" y="78693"/>
                </a:lnTo>
                <a:lnTo>
                  <a:pt x="823540" y="78693"/>
                </a:lnTo>
                <a:lnTo>
                  <a:pt x="823540" y="76349"/>
                </a:lnTo>
                <a:cubicBezTo>
                  <a:pt x="822201" y="76349"/>
                  <a:pt x="821531" y="75902"/>
                  <a:pt x="821531" y="75009"/>
                </a:cubicBezTo>
                <a:lnTo>
                  <a:pt x="821531" y="71661"/>
                </a:lnTo>
                <a:close/>
                <a:moveTo>
                  <a:pt x="1887066" y="71326"/>
                </a:moveTo>
                <a:lnTo>
                  <a:pt x="1887066" y="74005"/>
                </a:lnTo>
                <a:lnTo>
                  <a:pt x="1892424" y="74005"/>
                </a:lnTo>
                <a:lnTo>
                  <a:pt x="1892424" y="71326"/>
                </a:lnTo>
                <a:close/>
                <a:moveTo>
                  <a:pt x="1172245" y="70991"/>
                </a:moveTo>
                <a:lnTo>
                  <a:pt x="1172245" y="74340"/>
                </a:lnTo>
                <a:cubicBezTo>
                  <a:pt x="1172245" y="75233"/>
                  <a:pt x="1171575" y="75679"/>
                  <a:pt x="1170235" y="75679"/>
                </a:cubicBezTo>
                <a:lnTo>
                  <a:pt x="1170235" y="78358"/>
                </a:lnTo>
                <a:cubicBezTo>
                  <a:pt x="1171575" y="78358"/>
                  <a:pt x="1172245" y="79251"/>
                  <a:pt x="1172245" y="81037"/>
                </a:cubicBezTo>
                <a:lnTo>
                  <a:pt x="1173584" y="81037"/>
                </a:lnTo>
                <a:lnTo>
                  <a:pt x="1173584" y="77019"/>
                </a:lnTo>
                <a:cubicBezTo>
                  <a:pt x="1173584" y="76126"/>
                  <a:pt x="1174254" y="75679"/>
                  <a:pt x="1175593" y="75679"/>
                </a:cubicBezTo>
                <a:lnTo>
                  <a:pt x="1175593" y="70991"/>
                </a:lnTo>
                <a:close/>
                <a:moveTo>
                  <a:pt x="879797" y="69317"/>
                </a:moveTo>
                <a:lnTo>
                  <a:pt x="879797" y="90748"/>
                </a:lnTo>
                <a:lnTo>
                  <a:pt x="878458" y="92422"/>
                </a:lnTo>
                <a:lnTo>
                  <a:pt x="878458" y="100124"/>
                </a:lnTo>
                <a:cubicBezTo>
                  <a:pt x="878458" y="101017"/>
                  <a:pt x="877788" y="101464"/>
                  <a:pt x="876449" y="101464"/>
                </a:cubicBezTo>
                <a:lnTo>
                  <a:pt x="876449" y="104477"/>
                </a:lnTo>
                <a:lnTo>
                  <a:pt x="875109" y="106487"/>
                </a:lnTo>
                <a:lnTo>
                  <a:pt x="875109" y="116867"/>
                </a:lnTo>
                <a:lnTo>
                  <a:pt x="878458" y="116867"/>
                </a:lnTo>
                <a:lnTo>
                  <a:pt x="878458" y="113184"/>
                </a:lnTo>
                <a:lnTo>
                  <a:pt x="879797" y="113184"/>
                </a:lnTo>
                <a:lnTo>
                  <a:pt x="879797" y="119546"/>
                </a:lnTo>
                <a:cubicBezTo>
                  <a:pt x="881137" y="119546"/>
                  <a:pt x="881807" y="119993"/>
                  <a:pt x="881807" y="120886"/>
                </a:cubicBezTo>
                <a:lnTo>
                  <a:pt x="881807" y="122560"/>
                </a:lnTo>
                <a:cubicBezTo>
                  <a:pt x="881807" y="123453"/>
                  <a:pt x="881137" y="123899"/>
                  <a:pt x="879797" y="123899"/>
                </a:cubicBezTo>
                <a:lnTo>
                  <a:pt x="879797" y="129592"/>
                </a:lnTo>
                <a:lnTo>
                  <a:pt x="878458" y="131601"/>
                </a:lnTo>
                <a:lnTo>
                  <a:pt x="878458" y="141647"/>
                </a:lnTo>
                <a:lnTo>
                  <a:pt x="879797" y="143322"/>
                </a:lnTo>
                <a:lnTo>
                  <a:pt x="879797" y="156046"/>
                </a:lnTo>
                <a:cubicBezTo>
                  <a:pt x="881137" y="156046"/>
                  <a:pt x="881807" y="156381"/>
                  <a:pt x="881807" y="157051"/>
                </a:cubicBezTo>
                <a:lnTo>
                  <a:pt x="881807" y="161739"/>
                </a:lnTo>
                <a:cubicBezTo>
                  <a:pt x="881807" y="162409"/>
                  <a:pt x="881137" y="162744"/>
                  <a:pt x="879797" y="162744"/>
                </a:cubicBezTo>
                <a:lnTo>
                  <a:pt x="879797" y="169106"/>
                </a:lnTo>
                <a:cubicBezTo>
                  <a:pt x="881137" y="169106"/>
                  <a:pt x="881807" y="169552"/>
                  <a:pt x="881807" y="170445"/>
                </a:cubicBezTo>
                <a:lnTo>
                  <a:pt x="881807" y="186184"/>
                </a:lnTo>
                <a:cubicBezTo>
                  <a:pt x="881807" y="186854"/>
                  <a:pt x="881137" y="187189"/>
                  <a:pt x="879797" y="187189"/>
                </a:cubicBezTo>
                <a:lnTo>
                  <a:pt x="879797" y="196900"/>
                </a:lnTo>
                <a:cubicBezTo>
                  <a:pt x="881583" y="196900"/>
                  <a:pt x="882476" y="199355"/>
                  <a:pt x="882476" y="204267"/>
                </a:cubicBezTo>
                <a:cubicBezTo>
                  <a:pt x="882923" y="204267"/>
                  <a:pt x="883146" y="204490"/>
                  <a:pt x="883146" y="204936"/>
                </a:cubicBezTo>
                <a:lnTo>
                  <a:pt x="883146" y="225028"/>
                </a:lnTo>
                <a:lnTo>
                  <a:pt x="881807" y="227037"/>
                </a:lnTo>
                <a:lnTo>
                  <a:pt x="881807" y="228042"/>
                </a:lnTo>
                <a:lnTo>
                  <a:pt x="883146" y="230051"/>
                </a:lnTo>
                <a:cubicBezTo>
                  <a:pt x="882253" y="230274"/>
                  <a:pt x="881807" y="230721"/>
                  <a:pt x="881807" y="231391"/>
                </a:cubicBezTo>
                <a:lnTo>
                  <a:pt x="881807" y="250143"/>
                </a:lnTo>
                <a:cubicBezTo>
                  <a:pt x="881807" y="251036"/>
                  <a:pt x="881137" y="251482"/>
                  <a:pt x="879797" y="251482"/>
                </a:cubicBezTo>
                <a:lnTo>
                  <a:pt x="879797" y="255836"/>
                </a:lnTo>
                <a:cubicBezTo>
                  <a:pt x="881137" y="255836"/>
                  <a:pt x="881807" y="256282"/>
                  <a:pt x="881807" y="257175"/>
                </a:cubicBezTo>
                <a:lnTo>
                  <a:pt x="881807" y="268226"/>
                </a:lnTo>
                <a:cubicBezTo>
                  <a:pt x="881807" y="269118"/>
                  <a:pt x="881137" y="269565"/>
                  <a:pt x="879797" y="269565"/>
                </a:cubicBezTo>
                <a:lnTo>
                  <a:pt x="879797" y="275258"/>
                </a:lnTo>
                <a:cubicBezTo>
                  <a:pt x="878458" y="279053"/>
                  <a:pt x="877565" y="280950"/>
                  <a:pt x="877118" y="280950"/>
                </a:cubicBezTo>
                <a:lnTo>
                  <a:pt x="876449" y="280950"/>
                </a:lnTo>
                <a:lnTo>
                  <a:pt x="876449" y="287648"/>
                </a:lnTo>
                <a:lnTo>
                  <a:pt x="878458" y="287648"/>
                </a:lnTo>
                <a:lnTo>
                  <a:pt x="878458" y="283964"/>
                </a:lnTo>
                <a:cubicBezTo>
                  <a:pt x="879797" y="280169"/>
                  <a:pt x="880690" y="278271"/>
                  <a:pt x="881137" y="278271"/>
                </a:cubicBezTo>
                <a:lnTo>
                  <a:pt x="883146" y="282290"/>
                </a:lnTo>
                <a:lnTo>
                  <a:pt x="883146" y="283964"/>
                </a:lnTo>
                <a:lnTo>
                  <a:pt x="881807" y="285973"/>
                </a:lnTo>
                <a:lnTo>
                  <a:pt x="881807" y="294010"/>
                </a:lnTo>
                <a:lnTo>
                  <a:pt x="883146" y="296019"/>
                </a:lnTo>
                <a:lnTo>
                  <a:pt x="883146" y="299703"/>
                </a:lnTo>
                <a:lnTo>
                  <a:pt x="881807" y="301712"/>
                </a:lnTo>
                <a:lnTo>
                  <a:pt x="881807" y="316781"/>
                </a:lnTo>
                <a:lnTo>
                  <a:pt x="883146" y="318455"/>
                </a:lnTo>
                <a:lnTo>
                  <a:pt x="883146" y="320464"/>
                </a:lnTo>
                <a:cubicBezTo>
                  <a:pt x="882476" y="321134"/>
                  <a:pt x="881807" y="323813"/>
                  <a:pt x="881137" y="328501"/>
                </a:cubicBezTo>
                <a:lnTo>
                  <a:pt x="879797" y="328501"/>
                </a:lnTo>
                <a:lnTo>
                  <a:pt x="879797" y="330510"/>
                </a:lnTo>
                <a:cubicBezTo>
                  <a:pt x="881137" y="330510"/>
                  <a:pt x="881807" y="330957"/>
                  <a:pt x="881807" y="331850"/>
                </a:cubicBezTo>
                <a:lnTo>
                  <a:pt x="881807" y="350602"/>
                </a:lnTo>
                <a:lnTo>
                  <a:pt x="883146" y="352611"/>
                </a:lnTo>
                <a:lnTo>
                  <a:pt x="883146" y="354285"/>
                </a:lnTo>
                <a:lnTo>
                  <a:pt x="881807" y="356295"/>
                </a:lnTo>
                <a:lnTo>
                  <a:pt x="881807" y="376386"/>
                </a:lnTo>
                <a:lnTo>
                  <a:pt x="879797" y="376386"/>
                </a:lnTo>
                <a:lnTo>
                  <a:pt x="879797" y="383084"/>
                </a:lnTo>
                <a:cubicBezTo>
                  <a:pt x="882030" y="383084"/>
                  <a:pt x="883146" y="383530"/>
                  <a:pt x="883146" y="384423"/>
                </a:cubicBezTo>
                <a:lnTo>
                  <a:pt x="883146" y="397818"/>
                </a:lnTo>
                <a:lnTo>
                  <a:pt x="881807" y="399492"/>
                </a:lnTo>
                <a:lnTo>
                  <a:pt x="881807" y="400831"/>
                </a:lnTo>
                <a:lnTo>
                  <a:pt x="883146" y="402841"/>
                </a:lnTo>
                <a:lnTo>
                  <a:pt x="883146" y="409538"/>
                </a:lnTo>
                <a:lnTo>
                  <a:pt x="884485" y="411547"/>
                </a:lnTo>
                <a:lnTo>
                  <a:pt x="884485" y="414561"/>
                </a:lnTo>
                <a:lnTo>
                  <a:pt x="886495" y="414561"/>
                </a:lnTo>
                <a:cubicBezTo>
                  <a:pt x="887164" y="411659"/>
                  <a:pt x="888281" y="410208"/>
                  <a:pt x="889843" y="410208"/>
                </a:cubicBezTo>
                <a:lnTo>
                  <a:pt x="889843" y="405854"/>
                </a:lnTo>
                <a:cubicBezTo>
                  <a:pt x="888727" y="405854"/>
                  <a:pt x="887611" y="404627"/>
                  <a:pt x="886495" y="402171"/>
                </a:cubicBezTo>
                <a:lnTo>
                  <a:pt x="886495" y="400162"/>
                </a:lnTo>
                <a:lnTo>
                  <a:pt x="887834" y="398152"/>
                </a:lnTo>
                <a:lnTo>
                  <a:pt x="887834" y="397148"/>
                </a:lnTo>
                <a:lnTo>
                  <a:pt x="886495" y="395139"/>
                </a:lnTo>
                <a:lnTo>
                  <a:pt x="886495" y="388776"/>
                </a:lnTo>
                <a:lnTo>
                  <a:pt x="887834" y="387102"/>
                </a:lnTo>
                <a:lnTo>
                  <a:pt x="887834" y="383753"/>
                </a:lnTo>
                <a:lnTo>
                  <a:pt x="884485" y="379400"/>
                </a:lnTo>
                <a:lnTo>
                  <a:pt x="884485" y="377726"/>
                </a:lnTo>
                <a:cubicBezTo>
                  <a:pt x="884485" y="376833"/>
                  <a:pt x="885155" y="376386"/>
                  <a:pt x="886495" y="376386"/>
                </a:cubicBezTo>
                <a:lnTo>
                  <a:pt x="886495" y="338547"/>
                </a:lnTo>
                <a:lnTo>
                  <a:pt x="887834" y="336873"/>
                </a:lnTo>
                <a:lnTo>
                  <a:pt x="887834" y="333524"/>
                </a:lnTo>
                <a:lnTo>
                  <a:pt x="886495" y="331850"/>
                </a:lnTo>
                <a:lnTo>
                  <a:pt x="886495" y="329840"/>
                </a:lnTo>
                <a:lnTo>
                  <a:pt x="887834" y="327831"/>
                </a:lnTo>
                <a:lnTo>
                  <a:pt x="887834" y="319125"/>
                </a:lnTo>
                <a:cubicBezTo>
                  <a:pt x="885602" y="319125"/>
                  <a:pt x="884485" y="318678"/>
                  <a:pt x="884485" y="317785"/>
                </a:cubicBezTo>
                <a:lnTo>
                  <a:pt x="884485" y="316111"/>
                </a:lnTo>
                <a:cubicBezTo>
                  <a:pt x="884485" y="315218"/>
                  <a:pt x="885602" y="314772"/>
                  <a:pt x="887834" y="314772"/>
                </a:cubicBezTo>
                <a:lnTo>
                  <a:pt x="887834" y="307405"/>
                </a:lnTo>
                <a:cubicBezTo>
                  <a:pt x="887834" y="306512"/>
                  <a:pt x="888950" y="306065"/>
                  <a:pt x="891183" y="306065"/>
                </a:cubicBezTo>
                <a:lnTo>
                  <a:pt x="891183" y="299703"/>
                </a:lnTo>
                <a:lnTo>
                  <a:pt x="889843" y="297693"/>
                </a:lnTo>
                <a:lnTo>
                  <a:pt x="889843" y="294680"/>
                </a:lnTo>
                <a:cubicBezTo>
                  <a:pt x="888727" y="294680"/>
                  <a:pt x="887611" y="293452"/>
                  <a:pt x="886495" y="290996"/>
                </a:cubicBezTo>
                <a:lnTo>
                  <a:pt x="886495" y="279611"/>
                </a:lnTo>
                <a:lnTo>
                  <a:pt x="887834" y="277602"/>
                </a:lnTo>
                <a:lnTo>
                  <a:pt x="887834" y="277267"/>
                </a:lnTo>
                <a:lnTo>
                  <a:pt x="886495" y="275258"/>
                </a:lnTo>
                <a:lnTo>
                  <a:pt x="887834" y="273248"/>
                </a:lnTo>
                <a:lnTo>
                  <a:pt x="887834" y="267556"/>
                </a:lnTo>
                <a:lnTo>
                  <a:pt x="886495" y="265881"/>
                </a:lnTo>
                <a:lnTo>
                  <a:pt x="886495" y="263872"/>
                </a:lnTo>
                <a:lnTo>
                  <a:pt x="887834" y="262198"/>
                </a:lnTo>
                <a:lnTo>
                  <a:pt x="887834" y="260859"/>
                </a:lnTo>
                <a:lnTo>
                  <a:pt x="886495" y="258849"/>
                </a:lnTo>
                <a:lnTo>
                  <a:pt x="886495" y="254496"/>
                </a:lnTo>
                <a:lnTo>
                  <a:pt x="887834" y="252487"/>
                </a:lnTo>
                <a:lnTo>
                  <a:pt x="887834" y="249473"/>
                </a:lnTo>
                <a:lnTo>
                  <a:pt x="886495" y="247464"/>
                </a:lnTo>
                <a:lnTo>
                  <a:pt x="886495" y="238758"/>
                </a:lnTo>
                <a:lnTo>
                  <a:pt x="887834" y="237083"/>
                </a:lnTo>
                <a:lnTo>
                  <a:pt x="887834" y="235744"/>
                </a:lnTo>
                <a:lnTo>
                  <a:pt x="886495" y="233735"/>
                </a:lnTo>
                <a:lnTo>
                  <a:pt x="886495" y="226368"/>
                </a:lnTo>
                <a:cubicBezTo>
                  <a:pt x="885155" y="226368"/>
                  <a:pt x="884485" y="225921"/>
                  <a:pt x="884485" y="225028"/>
                </a:cubicBezTo>
                <a:lnTo>
                  <a:pt x="884485" y="217996"/>
                </a:lnTo>
                <a:cubicBezTo>
                  <a:pt x="884485" y="217326"/>
                  <a:pt x="885155" y="216991"/>
                  <a:pt x="886495" y="216991"/>
                </a:cubicBezTo>
                <a:lnTo>
                  <a:pt x="886495" y="203597"/>
                </a:lnTo>
                <a:cubicBezTo>
                  <a:pt x="885155" y="203597"/>
                  <a:pt x="884485" y="203150"/>
                  <a:pt x="884485" y="202257"/>
                </a:cubicBezTo>
                <a:lnTo>
                  <a:pt x="884485" y="184175"/>
                </a:lnTo>
                <a:cubicBezTo>
                  <a:pt x="884485" y="183282"/>
                  <a:pt x="885155" y="182835"/>
                  <a:pt x="886495" y="182835"/>
                </a:cubicBezTo>
                <a:lnTo>
                  <a:pt x="886495" y="180491"/>
                </a:lnTo>
                <a:cubicBezTo>
                  <a:pt x="884709" y="180491"/>
                  <a:pt x="883816" y="178147"/>
                  <a:pt x="883816" y="173459"/>
                </a:cubicBezTo>
                <a:cubicBezTo>
                  <a:pt x="883369" y="173459"/>
                  <a:pt x="883146" y="173236"/>
                  <a:pt x="883146" y="172789"/>
                </a:cubicBezTo>
                <a:lnTo>
                  <a:pt x="883146" y="168436"/>
                </a:lnTo>
                <a:cubicBezTo>
                  <a:pt x="883146" y="167990"/>
                  <a:pt x="884709" y="165869"/>
                  <a:pt x="887834" y="162074"/>
                </a:cubicBezTo>
                <a:lnTo>
                  <a:pt x="887834" y="154037"/>
                </a:lnTo>
                <a:cubicBezTo>
                  <a:pt x="886271" y="152028"/>
                  <a:pt x="884709" y="149126"/>
                  <a:pt x="883146" y="145331"/>
                </a:cubicBezTo>
                <a:lnTo>
                  <a:pt x="883146" y="143322"/>
                </a:lnTo>
                <a:cubicBezTo>
                  <a:pt x="884262" y="140866"/>
                  <a:pt x="885378" y="139638"/>
                  <a:pt x="886495" y="139638"/>
                </a:cubicBezTo>
                <a:lnTo>
                  <a:pt x="886495" y="135285"/>
                </a:lnTo>
                <a:cubicBezTo>
                  <a:pt x="885378" y="135285"/>
                  <a:pt x="884262" y="134057"/>
                  <a:pt x="883146" y="131601"/>
                </a:cubicBezTo>
                <a:lnTo>
                  <a:pt x="883146" y="118207"/>
                </a:lnTo>
                <a:cubicBezTo>
                  <a:pt x="884485" y="114412"/>
                  <a:pt x="885378" y="112514"/>
                  <a:pt x="885825" y="112514"/>
                </a:cubicBezTo>
                <a:lnTo>
                  <a:pt x="886495" y="112514"/>
                </a:lnTo>
                <a:lnTo>
                  <a:pt x="886495" y="108161"/>
                </a:lnTo>
                <a:cubicBezTo>
                  <a:pt x="884262" y="108161"/>
                  <a:pt x="883146" y="107714"/>
                  <a:pt x="883146" y="106821"/>
                </a:cubicBezTo>
                <a:lnTo>
                  <a:pt x="883146" y="100124"/>
                </a:lnTo>
                <a:lnTo>
                  <a:pt x="884485" y="98115"/>
                </a:lnTo>
                <a:lnTo>
                  <a:pt x="884485" y="97445"/>
                </a:lnTo>
                <a:lnTo>
                  <a:pt x="883146" y="95771"/>
                </a:lnTo>
                <a:lnTo>
                  <a:pt x="883146" y="91418"/>
                </a:lnTo>
                <a:cubicBezTo>
                  <a:pt x="884039" y="90301"/>
                  <a:pt x="884709" y="88181"/>
                  <a:pt x="885155" y="85055"/>
                </a:cubicBezTo>
                <a:lnTo>
                  <a:pt x="886495" y="85055"/>
                </a:lnTo>
                <a:lnTo>
                  <a:pt x="886495" y="76349"/>
                </a:lnTo>
                <a:lnTo>
                  <a:pt x="883146" y="76349"/>
                </a:lnTo>
                <a:cubicBezTo>
                  <a:pt x="882253" y="76349"/>
                  <a:pt x="881807" y="75902"/>
                  <a:pt x="881807" y="75009"/>
                </a:cubicBezTo>
                <a:lnTo>
                  <a:pt x="881807" y="69317"/>
                </a:lnTo>
                <a:close/>
                <a:moveTo>
                  <a:pt x="2171104" y="67642"/>
                </a:moveTo>
                <a:lnTo>
                  <a:pt x="2170435" y="68647"/>
                </a:lnTo>
                <a:cubicBezTo>
                  <a:pt x="2171328" y="68647"/>
                  <a:pt x="2174899" y="69428"/>
                  <a:pt x="2181150" y="70991"/>
                </a:cubicBezTo>
                <a:lnTo>
                  <a:pt x="2181150" y="70321"/>
                </a:lnTo>
                <a:cubicBezTo>
                  <a:pt x="2181150" y="69428"/>
                  <a:pt x="2177802" y="68535"/>
                  <a:pt x="2171104" y="67642"/>
                </a:cubicBezTo>
                <a:close/>
                <a:moveTo>
                  <a:pt x="713705" y="66638"/>
                </a:moveTo>
                <a:lnTo>
                  <a:pt x="713705" y="69317"/>
                </a:lnTo>
                <a:lnTo>
                  <a:pt x="715045" y="69317"/>
                </a:lnTo>
                <a:lnTo>
                  <a:pt x="715045" y="66638"/>
                </a:lnTo>
                <a:close/>
                <a:moveTo>
                  <a:pt x="267890" y="64294"/>
                </a:moveTo>
                <a:lnTo>
                  <a:pt x="267890" y="70656"/>
                </a:lnTo>
                <a:lnTo>
                  <a:pt x="271239" y="70656"/>
                </a:lnTo>
                <a:lnTo>
                  <a:pt x="271239" y="68312"/>
                </a:lnTo>
                <a:cubicBezTo>
                  <a:pt x="269900" y="68312"/>
                  <a:pt x="269230" y="67977"/>
                  <a:pt x="269230" y="67308"/>
                </a:cubicBezTo>
                <a:lnTo>
                  <a:pt x="269230" y="64294"/>
                </a:lnTo>
                <a:close/>
                <a:moveTo>
                  <a:pt x="1278731" y="63624"/>
                </a:moveTo>
                <a:lnTo>
                  <a:pt x="1278731" y="66303"/>
                </a:lnTo>
                <a:lnTo>
                  <a:pt x="1282080" y="66303"/>
                </a:lnTo>
                <a:lnTo>
                  <a:pt x="1282080" y="63624"/>
                </a:lnTo>
                <a:close/>
                <a:moveTo>
                  <a:pt x="1170235" y="63624"/>
                </a:moveTo>
                <a:lnTo>
                  <a:pt x="1170235" y="66303"/>
                </a:lnTo>
                <a:lnTo>
                  <a:pt x="1172245" y="66303"/>
                </a:lnTo>
                <a:lnTo>
                  <a:pt x="1172245" y="63624"/>
                </a:lnTo>
                <a:close/>
                <a:moveTo>
                  <a:pt x="1887066" y="61950"/>
                </a:moveTo>
                <a:lnTo>
                  <a:pt x="1887066" y="69317"/>
                </a:lnTo>
                <a:lnTo>
                  <a:pt x="1892424" y="69317"/>
                </a:lnTo>
                <a:lnTo>
                  <a:pt x="1892424" y="66638"/>
                </a:lnTo>
                <a:cubicBezTo>
                  <a:pt x="1890638" y="66638"/>
                  <a:pt x="1889745" y="66191"/>
                  <a:pt x="1889745" y="65298"/>
                </a:cubicBezTo>
                <a:lnTo>
                  <a:pt x="1889745" y="61950"/>
                </a:lnTo>
                <a:close/>
                <a:moveTo>
                  <a:pt x="327496" y="61950"/>
                </a:moveTo>
                <a:lnTo>
                  <a:pt x="327496" y="81707"/>
                </a:lnTo>
                <a:lnTo>
                  <a:pt x="326157" y="83716"/>
                </a:lnTo>
                <a:lnTo>
                  <a:pt x="326157" y="90413"/>
                </a:lnTo>
                <a:cubicBezTo>
                  <a:pt x="326157" y="91306"/>
                  <a:pt x="325487" y="91753"/>
                  <a:pt x="324148" y="91753"/>
                </a:cubicBezTo>
                <a:lnTo>
                  <a:pt x="324148" y="94766"/>
                </a:lnTo>
                <a:lnTo>
                  <a:pt x="322808" y="96441"/>
                </a:lnTo>
                <a:lnTo>
                  <a:pt x="322808" y="106152"/>
                </a:lnTo>
                <a:lnTo>
                  <a:pt x="326157" y="106152"/>
                </a:lnTo>
                <a:lnTo>
                  <a:pt x="326157" y="102803"/>
                </a:lnTo>
                <a:lnTo>
                  <a:pt x="327496" y="102803"/>
                </a:lnTo>
                <a:lnTo>
                  <a:pt x="327496" y="108496"/>
                </a:lnTo>
                <a:cubicBezTo>
                  <a:pt x="328836" y="108496"/>
                  <a:pt x="329505" y="108942"/>
                  <a:pt x="329505" y="109835"/>
                </a:cubicBezTo>
                <a:lnTo>
                  <a:pt x="329505" y="111509"/>
                </a:lnTo>
                <a:cubicBezTo>
                  <a:pt x="329505" y="112179"/>
                  <a:pt x="328836" y="112514"/>
                  <a:pt x="327496" y="112514"/>
                </a:cubicBezTo>
                <a:lnTo>
                  <a:pt x="327496" y="117872"/>
                </a:lnTo>
                <a:lnTo>
                  <a:pt x="326157" y="119546"/>
                </a:lnTo>
                <a:lnTo>
                  <a:pt x="326157" y="128922"/>
                </a:lnTo>
                <a:lnTo>
                  <a:pt x="327496" y="130597"/>
                </a:lnTo>
                <a:lnTo>
                  <a:pt x="327496" y="142317"/>
                </a:lnTo>
                <a:cubicBezTo>
                  <a:pt x="328836" y="142317"/>
                  <a:pt x="329505" y="142652"/>
                  <a:pt x="329505" y="143322"/>
                </a:cubicBezTo>
                <a:lnTo>
                  <a:pt x="329505" y="147675"/>
                </a:lnTo>
                <a:cubicBezTo>
                  <a:pt x="329505" y="148344"/>
                  <a:pt x="328836" y="148679"/>
                  <a:pt x="327496" y="148679"/>
                </a:cubicBezTo>
                <a:lnTo>
                  <a:pt x="327496" y="154372"/>
                </a:lnTo>
                <a:cubicBezTo>
                  <a:pt x="328836" y="154372"/>
                  <a:pt x="329505" y="154818"/>
                  <a:pt x="329505" y="155711"/>
                </a:cubicBezTo>
                <a:lnTo>
                  <a:pt x="329505" y="170111"/>
                </a:lnTo>
                <a:cubicBezTo>
                  <a:pt x="329505" y="171004"/>
                  <a:pt x="328836" y="171450"/>
                  <a:pt x="327496" y="171450"/>
                </a:cubicBezTo>
                <a:lnTo>
                  <a:pt x="327496" y="180156"/>
                </a:lnTo>
                <a:cubicBezTo>
                  <a:pt x="329282" y="180156"/>
                  <a:pt x="330175" y="182501"/>
                  <a:pt x="330175" y="187189"/>
                </a:cubicBezTo>
                <a:cubicBezTo>
                  <a:pt x="330622" y="187189"/>
                  <a:pt x="330845" y="187300"/>
                  <a:pt x="330845" y="187523"/>
                </a:cubicBezTo>
                <a:lnTo>
                  <a:pt x="330845" y="206276"/>
                </a:lnTo>
                <a:lnTo>
                  <a:pt x="329505" y="207950"/>
                </a:lnTo>
                <a:lnTo>
                  <a:pt x="329505" y="209290"/>
                </a:lnTo>
                <a:lnTo>
                  <a:pt x="330845" y="210964"/>
                </a:lnTo>
                <a:cubicBezTo>
                  <a:pt x="329952" y="210964"/>
                  <a:pt x="329505" y="211299"/>
                  <a:pt x="329505" y="211968"/>
                </a:cubicBezTo>
                <a:lnTo>
                  <a:pt x="329505" y="229381"/>
                </a:lnTo>
                <a:cubicBezTo>
                  <a:pt x="329505" y="230274"/>
                  <a:pt x="328836" y="230721"/>
                  <a:pt x="327496" y="230721"/>
                </a:cubicBezTo>
                <a:lnTo>
                  <a:pt x="327496" y="234739"/>
                </a:lnTo>
                <a:cubicBezTo>
                  <a:pt x="328836" y="234739"/>
                  <a:pt x="329505" y="235074"/>
                  <a:pt x="329505" y="235744"/>
                </a:cubicBezTo>
                <a:lnTo>
                  <a:pt x="329505" y="246459"/>
                </a:lnTo>
                <a:cubicBezTo>
                  <a:pt x="329505" y="247129"/>
                  <a:pt x="328836" y="247464"/>
                  <a:pt x="327496" y="247464"/>
                </a:cubicBezTo>
                <a:lnTo>
                  <a:pt x="327496" y="252822"/>
                </a:lnTo>
                <a:cubicBezTo>
                  <a:pt x="326157" y="256170"/>
                  <a:pt x="325264" y="257845"/>
                  <a:pt x="324817" y="257845"/>
                </a:cubicBezTo>
                <a:lnTo>
                  <a:pt x="324148" y="257845"/>
                </a:lnTo>
                <a:lnTo>
                  <a:pt x="324148" y="264542"/>
                </a:lnTo>
                <a:lnTo>
                  <a:pt x="326157" y="264542"/>
                </a:lnTo>
                <a:lnTo>
                  <a:pt x="326157" y="260859"/>
                </a:lnTo>
                <a:cubicBezTo>
                  <a:pt x="327496" y="257287"/>
                  <a:pt x="328389" y="255501"/>
                  <a:pt x="328836" y="255501"/>
                </a:cubicBezTo>
                <a:lnTo>
                  <a:pt x="330845" y="259184"/>
                </a:lnTo>
                <a:lnTo>
                  <a:pt x="330845" y="260859"/>
                </a:lnTo>
                <a:lnTo>
                  <a:pt x="329505" y="262533"/>
                </a:lnTo>
                <a:lnTo>
                  <a:pt x="329505" y="270235"/>
                </a:lnTo>
                <a:lnTo>
                  <a:pt x="330845" y="271909"/>
                </a:lnTo>
                <a:lnTo>
                  <a:pt x="330845" y="275593"/>
                </a:lnTo>
                <a:lnTo>
                  <a:pt x="329505" y="277267"/>
                </a:lnTo>
                <a:lnTo>
                  <a:pt x="329505" y="290996"/>
                </a:lnTo>
                <a:lnTo>
                  <a:pt x="330845" y="293005"/>
                </a:lnTo>
                <a:lnTo>
                  <a:pt x="330845" y="294680"/>
                </a:lnTo>
                <a:cubicBezTo>
                  <a:pt x="330175" y="295126"/>
                  <a:pt x="329505" y="297582"/>
                  <a:pt x="328836" y="302047"/>
                </a:cubicBezTo>
                <a:lnTo>
                  <a:pt x="327496" y="302047"/>
                </a:lnTo>
                <a:lnTo>
                  <a:pt x="327496" y="304056"/>
                </a:lnTo>
                <a:cubicBezTo>
                  <a:pt x="328836" y="304056"/>
                  <a:pt x="329505" y="304391"/>
                  <a:pt x="329505" y="305060"/>
                </a:cubicBezTo>
                <a:lnTo>
                  <a:pt x="329505" y="322473"/>
                </a:lnTo>
                <a:lnTo>
                  <a:pt x="330845" y="324148"/>
                </a:lnTo>
                <a:lnTo>
                  <a:pt x="330845" y="326157"/>
                </a:lnTo>
                <a:lnTo>
                  <a:pt x="329505" y="327831"/>
                </a:lnTo>
                <a:lnTo>
                  <a:pt x="329505" y="346249"/>
                </a:lnTo>
                <a:lnTo>
                  <a:pt x="327496" y="346249"/>
                </a:lnTo>
                <a:lnTo>
                  <a:pt x="327496" y="352611"/>
                </a:lnTo>
                <a:cubicBezTo>
                  <a:pt x="329729" y="352611"/>
                  <a:pt x="330845" y="353058"/>
                  <a:pt x="330845" y="353951"/>
                </a:cubicBezTo>
                <a:lnTo>
                  <a:pt x="330845" y="366006"/>
                </a:lnTo>
                <a:lnTo>
                  <a:pt x="329505" y="368015"/>
                </a:lnTo>
                <a:lnTo>
                  <a:pt x="329505" y="369019"/>
                </a:lnTo>
                <a:lnTo>
                  <a:pt x="330845" y="370694"/>
                </a:lnTo>
                <a:lnTo>
                  <a:pt x="330845" y="377056"/>
                </a:lnTo>
                <a:lnTo>
                  <a:pt x="332184" y="379065"/>
                </a:lnTo>
                <a:lnTo>
                  <a:pt x="332184" y="381744"/>
                </a:lnTo>
                <a:lnTo>
                  <a:pt x="334193" y="381744"/>
                </a:lnTo>
                <a:cubicBezTo>
                  <a:pt x="334863" y="379065"/>
                  <a:pt x="335979" y="377726"/>
                  <a:pt x="337542" y="377726"/>
                </a:cubicBezTo>
                <a:lnTo>
                  <a:pt x="337542" y="373707"/>
                </a:lnTo>
                <a:cubicBezTo>
                  <a:pt x="336426" y="373707"/>
                  <a:pt x="335310" y="372591"/>
                  <a:pt x="334193" y="370359"/>
                </a:cubicBezTo>
                <a:lnTo>
                  <a:pt x="334193" y="368350"/>
                </a:lnTo>
                <a:lnTo>
                  <a:pt x="335533" y="366675"/>
                </a:lnTo>
                <a:lnTo>
                  <a:pt x="335533" y="365671"/>
                </a:lnTo>
                <a:lnTo>
                  <a:pt x="334193" y="363662"/>
                </a:lnTo>
                <a:lnTo>
                  <a:pt x="334193" y="357969"/>
                </a:lnTo>
                <a:lnTo>
                  <a:pt x="335533" y="356295"/>
                </a:lnTo>
                <a:lnTo>
                  <a:pt x="335533" y="353281"/>
                </a:lnTo>
                <a:lnTo>
                  <a:pt x="332184" y="349262"/>
                </a:lnTo>
                <a:lnTo>
                  <a:pt x="332184" y="347588"/>
                </a:lnTo>
                <a:cubicBezTo>
                  <a:pt x="332184" y="346695"/>
                  <a:pt x="332854" y="346249"/>
                  <a:pt x="334193" y="346249"/>
                </a:cubicBezTo>
                <a:lnTo>
                  <a:pt x="334193" y="311423"/>
                </a:lnTo>
                <a:lnTo>
                  <a:pt x="335533" y="309749"/>
                </a:lnTo>
                <a:lnTo>
                  <a:pt x="335533" y="306735"/>
                </a:lnTo>
                <a:lnTo>
                  <a:pt x="334193" y="305060"/>
                </a:lnTo>
                <a:lnTo>
                  <a:pt x="334193" y="303386"/>
                </a:lnTo>
                <a:lnTo>
                  <a:pt x="335533" y="301712"/>
                </a:lnTo>
                <a:lnTo>
                  <a:pt x="335533" y="293340"/>
                </a:lnTo>
                <a:cubicBezTo>
                  <a:pt x="333300" y="293340"/>
                  <a:pt x="332184" y="293005"/>
                  <a:pt x="332184" y="292336"/>
                </a:cubicBezTo>
                <a:lnTo>
                  <a:pt x="332184" y="290661"/>
                </a:lnTo>
                <a:cubicBezTo>
                  <a:pt x="332184" y="289768"/>
                  <a:pt x="333300" y="289322"/>
                  <a:pt x="335533" y="289322"/>
                </a:cubicBezTo>
                <a:lnTo>
                  <a:pt x="335533" y="282290"/>
                </a:lnTo>
                <a:cubicBezTo>
                  <a:pt x="335533" y="281620"/>
                  <a:pt x="336649" y="281285"/>
                  <a:pt x="338882" y="281285"/>
                </a:cubicBezTo>
                <a:lnTo>
                  <a:pt x="338882" y="275593"/>
                </a:lnTo>
                <a:lnTo>
                  <a:pt x="337542" y="273583"/>
                </a:lnTo>
                <a:lnTo>
                  <a:pt x="337542" y="270904"/>
                </a:lnTo>
                <a:cubicBezTo>
                  <a:pt x="336426" y="270904"/>
                  <a:pt x="335310" y="269677"/>
                  <a:pt x="334193" y="267221"/>
                </a:cubicBezTo>
                <a:lnTo>
                  <a:pt x="334193" y="256840"/>
                </a:lnTo>
                <a:lnTo>
                  <a:pt x="335533" y="255166"/>
                </a:lnTo>
                <a:lnTo>
                  <a:pt x="335533" y="254496"/>
                </a:lnTo>
                <a:lnTo>
                  <a:pt x="334193" y="252822"/>
                </a:lnTo>
                <a:lnTo>
                  <a:pt x="335533" y="251148"/>
                </a:lnTo>
                <a:lnTo>
                  <a:pt x="335533" y="245790"/>
                </a:lnTo>
                <a:lnTo>
                  <a:pt x="334193" y="244115"/>
                </a:lnTo>
                <a:lnTo>
                  <a:pt x="334193" y="242441"/>
                </a:lnTo>
                <a:lnTo>
                  <a:pt x="335533" y="240432"/>
                </a:lnTo>
                <a:lnTo>
                  <a:pt x="335533" y="239427"/>
                </a:lnTo>
                <a:lnTo>
                  <a:pt x="334193" y="237753"/>
                </a:lnTo>
                <a:lnTo>
                  <a:pt x="334193" y="233735"/>
                </a:lnTo>
                <a:lnTo>
                  <a:pt x="335533" y="231725"/>
                </a:lnTo>
                <a:lnTo>
                  <a:pt x="335533" y="229047"/>
                </a:lnTo>
                <a:lnTo>
                  <a:pt x="334193" y="227037"/>
                </a:lnTo>
                <a:lnTo>
                  <a:pt x="334193" y="219001"/>
                </a:lnTo>
                <a:lnTo>
                  <a:pt x="335533" y="217326"/>
                </a:lnTo>
                <a:lnTo>
                  <a:pt x="335533" y="215987"/>
                </a:lnTo>
                <a:lnTo>
                  <a:pt x="334193" y="214313"/>
                </a:lnTo>
                <a:lnTo>
                  <a:pt x="334193" y="207280"/>
                </a:lnTo>
                <a:cubicBezTo>
                  <a:pt x="332854" y="207280"/>
                  <a:pt x="332184" y="206946"/>
                  <a:pt x="332184" y="206276"/>
                </a:cubicBezTo>
                <a:lnTo>
                  <a:pt x="332184" y="199913"/>
                </a:lnTo>
                <a:cubicBezTo>
                  <a:pt x="332184" y="199020"/>
                  <a:pt x="332854" y="198574"/>
                  <a:pt x="334193" y="198574"/>
                </a:cubicBezTo>
                <a:lnTo>
                  <a:pt x="334193" y="186519"/>
                </a:lnTo>
                <a:cubicBezTo>
                  <a:pt x="332854" y="186519"/>
                  <a:pt x="332184" y="186072"/>
                  <a:pt x="332184" y="185179"/>
                </a:cubicBezTo>
                <a:lnTo>
                  <a:pt x="332184" y="168436"/>
                </a:lnTo>
                <a:cubicBezTo>
                  <a:pt x="332184" y="167767"/>
                  <a:pt x="332854" y="167432"/>
                  <a:pt x="334193" y="167432"/>
                </a:cubicBezTo>
                <a:lnTo>
                  <a:pt x="334193" y="165088"/>
                </a:lnTo>
                <a:cubicBezTo>
                  <a:pt x="332407" y="165088"/>
                  <a:pt x="331515" y="162967"/>
                  <a:pt x="331515" y="158725"/>
                </a:cubicBezTo>
                <a:cubicBezTo>
                  <a:pt x="331068" y="158725"/>
                  <a:pt x="330845" y="158502"/>
                  <a:pt x="330845" y="158055"/>
                </a:cubicBezTo>
                <a:lnTo>
                  <a:pt x="330845" y="154037"/>
                </a:lnTo>
                <a:cubicBezTo>
                  <a:pt x="330845" y="153591"/>
                  <a:pt x="332407" y="151581"/>
                  <a:pt x="335533" y="148010"/>
                </a:cubicBezTo>
                <a:lnTo>
                  <a:pt x="335533" y="140643"/>
                </a:lnTo>
                <a:cubicBezTo>
                  <a:pt x="333970" y="138857"/>
                  <a:pt x="332407" y="136066"/>
                  <a:pt x="330845" y="132271"/>
                </a:cubicBezTo>
                <a:lnTo>
                  <a:pt x="330845" y="130597"/>
                </a:lnTo>
                <a:cubicBezTo>
                  <a:pt x="331961" y="128364"/>
                  <a:pt x="333077" y="127248"/>
                  <a:pt x="334193" y="127248"/>
                </a:cubicBezTo>
                <a:lnTo>
                  <a:pt x="334193" y="123230"/>
                </a:lnTo>
                <a:cubicBezTo>
                  <a:pt x="333077" y="123230"/>
                  <a:pt x="331961" y="122002"/>
                  <a:pt x="330845" y="119546"/>
                </a:cubicBezTo>
                <a:lnTo>
                  <a:pt x="330845" y="107491"/>
                </a:lnTo>
                <a:cubicBezTo>
                  <a:pt x="332184" y="103919"/>
                  <a:pt x="333077" y="102133"/>
                  <a:pt x="333524" y="102133"/>
                </a:cubicBezTo>
                <a:lnTo>
                  <a:pt x="334193" y="102133"/>
                </a:lnTo>
                <a:lnTo>
                  <a:pt x="334193" y="98115"/>
                </a:lnTo>
                <a:cubicBezTo>
                  <a:pt x="331961" y="98115"/>
                  <a:pt x="330845" y="97780"/>
                  <a:pt x="330845" y="97110"/>
                </a:cubicBezTo>
                <a:lnTo>
                  <a:pt x="330845" y="90413"/>
                </a:lnTo>
                <a:lnTo>
                  <a:pt x="332184" y="88739"/>
                </a:lnTo>
                <a:lnTo>
                  <a:pt x="332184" y="88404"/>
                </a:lnTo>
                <a:lnTo>
                  <a:pt x="330845" y="86395"/>
                </a:lnTo>
                <a:lnTo>
                  <a:pt x="330845" y="82376"/>
                </a:lnTo>
                <a:cubicBezTo>
                  <a:pt x="331738" y="81483"/>
                  <a:pt x="332407" y="79586"/>
                  <a:pt x="332854" y="76684"/>
                </a:cubicBezTo>
                <a:lnTo>
                  <a:pt x="334193" y="76684"/>
                </a:lnTo>
                <a:lnTo>
                  <a:pt x="334193" y="68312"/>
                </a:lnTo>
                <a:lnTo>
                  <a:pt x="330845" y="68312"/>
                </a:lnTo>
                <a:cubicBezTo>
                  <a:pt x="329952" y="68312"/>
                  <a:pt x="329505" y="67977"/>
                  <a:pt x="329505" y="67308"/>
                </a:cubicBezTo>
                <a:lnTo>
                  <a:pt x="329505" y="61950"/>
                </a:lnTo>
                <a:close/>
                <a:moveTo>
                  <a:pt x="2290316" y="59606"/>
                </a:moveTo>
                <a:lnTo>
                  <a:pt x="2290316" y="61950"/>
                </a:lnTo>
                <a:lnTo>
                  <a:pt x="2291655" y="61950"/>
                </a:lnTo>
                <a:lnTo>
                  <a:pt x="2291655" y="59606"/>
                </a:lnTo>
                <a:close/>
                <a:moveTo>
                  <a:pt x="161404" y="59606"/>
                </a:moveTo>
                <a:lnTo>
                  <a:pt x="161404" y="61950"/>
                </a:lnTo>
                <a:lnTo>
                  <a:pt x="162743" y="61950"/>
                </a:lnTo>
                <a:lnTo>
                  <a:pt x="162743" y="59606"/>
                </a:lnTo>
                <a:close/>
                <a:moveTo>
                  <a:pt x="1985516" y="59271"/>
                </a:moveTo>
                <a:lnTo>
                  <a:pt x="1985516" y="82042"/>
                </a:lnTo>
                <a:cubicBezTo>
                  <a:pt x="1985516" y="82934"/>
                  <a:pt x="1984623" y="83381"/>
                  <a:pt x="1982837" y="83381"/>
                </a:cubicBezTo>
                <a:lnTo>
                  <a:pt x="1982837" y="92087"/>
                </a:lnTo>
                <a:cubicBezTo>
                  <a:pt x="1982837" y="92980"/>
                  <a:pt x="1981944" y="93427"/>
                  <a:pt x="1980158" y="93427"/>
                </a:cubicBezTo>
                <a:lnTo>
                  <a:pt x="1980158" y="96776"/>
                </a:lnTo>
                <a:cubicBezTo>
                  <a:pt x="1980158" y="97668"/>
                  <a:pt x="1979265" y="98115"/>
                  <a:pt x="1977479" y="98115"/>
                </a:cubicBezTo>
                <a:lnTo>
                  <a:pt x="1977479" y="110170"/>
                </a:lnTo>
                <a:lnTo>
                  <a:pt x="1982837" y="110170"/>
                </a:lnTo>
                <a:lnTo>
                  <a:pt x="1982837" y="106821"/>
                </a:lnTo>
                <a:cubicBezTo>
                  <a:pt x="1983060" y="105928"/>
                  <a:pt x="1983506" y="105482"/>
                  <a:pt x="1984176" y="105482"/>
                </a:cubicBezTo>
                <a:cubicBezTo>
                  <a:pt x="1985069" y="105705"/>
                  <a:pt x="1985516" y="106152"/>
                  <a:pt x="1985516" y="106821"/>
                </a:cubicBezTo>
                <a:lnTo>
                  <a:pt x="1985516" y="112849"/>
                </a:lnTo>
                <a:cubicBezTo>
                  <a:pt x="1987302" y="112849"/>
                  <a:pt x="1988195" y="113295"/>
                  <a:pt x="1988195" y="114188"/>
                </a:cubicBezTo>
                <a:lnTo>
                  <a:pt x="1988195" y="116198"/>
                </a:lnTo>
                <a:cubicBezTo>
                  <a:pt x="1988195" y="117091"/>
                  <a:pt x="1987302" y="117537"/>
                  <a:pt x="1985516" y="117537"/>
                </a:cubicBezTo>
                <a:lnTo>
                  <a:pt x="1985516" y="123565"/>
                </a:lnTo>
                <a:cubicBezTo>
                  <a:pt x="1985516" y="124458"/>
                  <a:pt x="1984623" y="124904"/>
                  <a:pt x="1982837" y="124904"/>
                </a:cubicBezTo>
                <a:lnTo>
                  <a:pt x="1982837" y="136959"/>
                </a:lnTo>
                <a:cubicBezTo>
                  <a:pt x="1984623" y="136959"/>
                  <a:pt x="1985516" y="137406"/>
                  <a:pt x="1985516" y="138299"/>
                </a:cubicBezTo>
                <a:lnTo>
                  <a:pt x="1985516" y="151693"/>
                </a:lnTo>
                <a:cubicBezTo>
                  <a:pt x="1987302" y="151693"/>
                  <a:pt x="1988195" y="152140"/>
                  <a:pt x="1988195" y="153033"/>
                </a:cubicBezTo>
                <a:lnTo>
                  <a:pt x="1988195" y="157721"/>
                </a:lnTo>
                <a:cubicBezTo>
                  <a:pt x="1988195" y="158614"/>
                  <a:pt x="1987302" y="159060"/>
                  <a:pt x="1985516" y="159060"/>
                </a:cubicBezTo>
                <a:lnTo>
                  <a:pt x="1985516" y="165757"/>
                </a:lnTo>
                <a:cubicBezTo>
                  <a:pt x="1987302" y="165757"/>
                  <a:pt x="1988195" y="166204"/>
                  <a:pt x="1988195" y="167097"/>
                </a:cubicBezTo>
                <a:lnTo>
                  <a:pt x="1988195" y="183840"/>
                </a:lnTo>
                <a:cubicBezTo>
                  <a:pt x="1988195" y="184733"/>
                  <a:pt x="1987302" y="185179"/>
                  <a:pt x="1985516" y="185179"/>
                </a:cubicBezTo>
                <a:lnTo>
                  <a:pt x="1985516" y="195225"/>
                </a:lnTo>
                <a:cubicBezTo>
                  <a:pt x="1987302" y="195225"/>
                  <a:pt x="1988195" y="195672"/>
                  <a:pt x="1988195" y="196565"/>
                </a:cubicBezTo>
                <a:lnTo>
                  <a:pt x="1988195" y="202592"/>
                </a:lnTo>
                <a:cubicBezTo>
                  <a:pt x="1989981" y="202592"/>
                  <a:pt x="1990873" y="203039"/>
                  <a:pt x="1990873" y="203932"/>
                </a:cubicBezTo>
                <a:lnTo>
                  <a:pt x="1990873" y="225363"/>
                </a:lnTo>
                <a:cubicBezTo>
                  <a:pt x="1990873" y="226256"/>
                  <a:pt x="1989981" y="226703"/>
                  <a:pt x="1988195" y="226703"/>
                </a:cubicBezTo>
                <a:lnTo>
                  <a:pt x="1988195" y="229381"/>
                </a:lnTo>
                <a:cubicBezTo>
                  <a:pt x="1989981" y="229381"/>
                  <a:pt x="1990873" y="229828"/>
                  <a:pt x="1990873" y="230721"/>
                </a:cubicBezTo>
                <a:cubicBezTo>
                  <a:pt x="1990204" y="231167"/>
                  <a:pt x="1989311" y="231391"/>
                  <a:pt x="1988195" y="231391"/>
                </a:cubicBezTo>
                <a:lnTo>
                  <a:pt x="1988195" y="252152"/>
                </a:lnTo>
                <a:cubicBezTo>
                  <a:pt x="1988195" y="253045"/>
                  <a:pt x="1987302" y="253492"/>
                  <a:pt x="1985516" y="253492"/>
                </a:cubicBezTo>
                <a:lnTo>
                  <a:pt x="1985516" y="258180"/>
                </a:lnTo>
                <a:cubicBezTo>
                  <a:pt x="1987302" y="258180"/>
                  <a:pt x="1988195" y="258626"/>
                  <a:pt x="1988195" y="259519"/>
                </a:cubicBezTo>
                <a:lnTo>
                  <a:pt x="1988195" y="271574"/>
                </a:lnTo>
                <a:cubicBezTo>
                  <a:pt x="1988195" y="272467"/>
                  <a:pt x="1987302" y="272914"/>
                  <a:pt x="1985516" y="272914"/>
                </a:cubicBezTo>
                <a:lnTo>
                  <a:pt x="1985516" y="278941"/>
                </a:lnTo>
                <a:cubicBezTo>
                  <a:pt x="1985516" y="279834"/>
                  <a:pt x="1984623" y="280281"/>
                  <a:pt x="1982837" y="280281"/>
                </a:cubicBezTo>
                <a:lnTo>
                  <a:pt x="1982837" y="283629"/>
                </a:lnTo>
                <a:cubicBezTo>
                  <a:pt x="1982837" y="284522"/>
                  <a:pt x="1981944" y="284969"/>
                  <a:pt x="1980158" y="284969"/>
                </a:cubicBezTo>
                <a:lnTo>
                  <a:pt x="1980158" y="292336"/>
                </a:lnTo>
                <a:lnTo>
                  <a:pt x="1982837" y="292336"/>
                </a:lnTo>
                <a:lnTo>
                  <a:pt x="1982837" y="288317"/>
                </a:lnTo>
                <a:cubicBezTo>
                  <a:pt x="1982837" y="287424"/>
                  <a:pt x="1983730" y="286978"/>
                  <a:pt x="1985516" y="286978"/>
                </a:cubicBezTo>
                <a:lnTo>
                  <a:pt x="1985516" y="283629"/>
                </a:lnTo>
                <a:cubicBezTo>
                  <a:pt x="1985739" y="282736"/>
                  <a:pt x="1986185" y="282290"/>
                  <a:pt x="1986855" y="282290"/>
                </a:cubicBezTo>
                <a:cubicBezTo>
                  <a:pt x="1988641" y="284522"/>
                  <a:pt x="1989981" y="285638"/>
                  <a:pt x="1990873" y="285638"/>
                </a:cubicBezTo>
                <a:lnTo>
                  <a:pt x="1990873" y="288317"/>
                </a:lnTo>
                <a:cubicBezTo>
                  <a:pt x="1990873" y="289210"/>
                  <a:pt x="1989981" y="289657"/>
                  <a:pt x="1988195" y="289657"/>
                </a:cubicBezTo>
                <a:lnTo>
                  <a:pt x="1988195" y="299703"/>
                </a:lnTo>
                <a:cubicBezTo>
                  <a:pt x="1989981" y="299703"/>
                  <a:pt x="1990873" y="300149"/>
                  <a:pt x="1990873" y="301042"/>
                </a:cubicBezTo>
                <a:lnTo>
                  <a:pt x="1990873" y="305060"/>
                </a:lnTo>
                <a:cubicBezTo>
                  <a:pt x="1990873" y="305953"/>
                  <a:pt x="1989981" y="306400"/>
                  <a:pt x="1988195" y="306400"/>
                </a:cubicBezTo>
                <a:lnTo>
                  <a:pt x="1988195" y="323813"/>
                </a:lnTo>
                <a:cubicBezTo>
                  <a:pt x="1989981" y="323813"/>
                  <a:pt x="1990873" y="324259"/>
                  <a:pt x="1990873" y="325152"/>
                </a:cubicBezTo>
                <a:lnTo>
                  <a:pt x="1990873" y="327161"/>
                </a:lnTo>
                <a:cubicBezTo>
                  <a:pt x="1990873" y="328054"/>
                  <a:pt x="1989981" y="328501"/>
                  <a:pt x="1988195" y="328501"/>
                </a:cubicBezTo>
                <a:lnTo>
                  <a:pt x="1988195" y="334528"/>
                </a:lnTo>
                <a:cubicBezTo>
                  <a:pt x="1988195" y="335421"/>
                  <a:pt x="1987302" y="335868"/>
                  <a:pt x="1985516" y="335868"/>
                </a:cubicBezTo>
                <a:lnTo>
                  <a:pt x="1985516" y="337877"/>
                </a:lnTo>
                <a:cubicBezTo>
                  <a:pt x="1987302" y="337877"/>
                  <a:pt x="1988195" y="338324"/>
                  <a:pt x="1988195" y="339217"/>
                </a:cubicBezTo>
                <a:lnTo>
                  <a:pt x="1988195" y="359978"/>
                </a:lnTo>
                <a:cubicBezTo>
                  <a:pt x="1989981" y="359978"/>
                  <a:pt x="1990873" y="360425"/>
                  <a:pt x="1990873" y="361318"/>
                </a:cubicBezTo>
                <a:lnTo>
                  <a:pt x="1990873" y="363327"/>
                </a:lnTo>
                <a:cubicBezTo>
                  <a:pt x="1990873" y="364220"/>
                  <a:pt x="1989981" y="364666"/>
                  <a:pt x="1988195" y="364666"/>
                </a:cubicBezTo>
                <a:lnTo>
                  <a:pt x="1988195" y="386767"/>
                </a:lnTo>
                <a:lnTo>
                  <a:pt x="1985516" y="386767"/>
                </a:lnTo>
                <a:lnTo>
                  <a:pt x="1985516" y="394134"/>
                </a:lnTo>
                <a:lnTo>
                  <a:pt x="1989534" y="394134"/>
                </a:lnTo>
                <a:cubicBezTo>
                  <a:pt x="1990427" y="394357"/>
                  <a:pt x="1990873" y="394804"/>
                  <a:pt x="1990873" y="395474"/>
                </a:cubicBezTo>
                <a:lnTo>
                  <a:pt x="1990873" y="409538"/>
                </a:lnTo>
                <a:cubicBezTo>
                  <a:pt x="1990873" y="410431"/>
                  <a:pt x="1989981" y="410877"/>
                  <a:pt x="1988195" y="410877"/>
                </a:cubicBezTo>
                <a:lnTo>
                  <a:pt x="1988195" y="413556"/>
                </a:lnTo>
                <a:cubicBezTo>
                  <a:pt x="1989981" y="413556"/>
                  <a:pt x="1990873" y="414003"/>
                  <a:pt x="1990873" y="414896"/>
                </a:cubicBezTo>
                <a:lnTo>
                  <a:pt x="1990873" y="422932"/>
                </a:lnTo>
                <a:cubicBezTo>
                  <a:pt x="1992659" y="422932"/>
                  <a:pt x="1993552" y="423379"/>
                  <a:pt x="1993552" y="424272"/>
                </a:cubicBezTo>
                <a:lnTo>
                  <a:pt x="1993552" y="427620"/>
                </a:lnTo>
                <a:lnTo>
                  <a:pt x="1996231" y="427620"/>
                </a:lnTo>
                <a:lnTo>
                  <a:pt x="1998910" y="424272"/>
                </a:lnTo>
                <a:cubicBezTo>
                  <a:pt x="1998910" y="423379"/>
                  <a:pt x="1999803" y="422932"/>
                  <a:pt x="2001589" y="422932"/>
                </a:cubicBezTo>
                <a:lnTo>
                  <a:pt x="2001589" y="418244"/>
                </a:lnTo>
                <a:cubicBezTo>
                  <a:pt x="2000026" y="418244"/>
                  <a:pt x="1998910" y="417351"/>
                  <a:pt x="1998240" y="415565"/>
                </a:cubicBezTo>
                <a:cubicBezTo>
                  <a:pt x="1996901" y="415565"/>
                  <a:pt x="1996231" y="415119"/>
                  <a:pt x="1996231" y="414226"/>
                </a:cubicBezTo>
                <a:lnTo>
                  <a:pt x="1996231" y="412217"/>
                </a:lnTo>
                <a:cubicBezTo>
                  <a:pt x="1996231" y="411324"/>
                  <a:pt x="1997124" y="410877"/>
                  <a:pt x="1998910" y="410877"/>
                </a:cubicBezTo>
                <a:lnTo>
                  <a:pt x="1998910" y="408198"/>
                </a:lnTo>
                <a:cubicBezTo>
                  <a:pt x="1997124" y="408198"/>
                  <a:pt x="1996231" y="407752"/>
                  <a:pt x="1996231" y="406859"/>
                </a:cubicBezTo>
                <a:lnTo>
                  <a:pt x="1996231" y="400162"/>
                </a:lnTo>
                <a:cubicBezTo>
                  <a:pt x="1996231" y="399269"/>
                  <a:pt x="1997124" y="398822"/>
                  <a:pt x="1998910" y="398822"/>
                </a:cubicBezTo>
                <a:lnTo>
                  <a:pt x="1998910" y="394134"/>
                </a:lnTo>
                <a:cubicBezTo>
                  <a:pt x="1997348" y="394134"/>
                  <a:pt x="1996231" y="393241"/>
                  <a:pt x="1995562" y="391455"/>
                </a:cubicBezTo>
                <a:cubicBezTo>
                  <a:pt x="1994222" y="391455"/>
                  <a:pt x="1993552" y="391009"/>
                  <a:pt x="1993552" y="390116"/>
                </a:cubicBezTo>
                <a:lnTo>
                  <a:pt x="1993552" y="388107"/>
                </a:lnTo>
                <a:cubicBezTo>
                  <a:pt x="1993552" y="387214"/>
                  <a:pt x="1994445" y="386767"/>
                  <a:pt x="1996231" y="386767"/>
                </a:cubicBezTo>
                <a:lnTo>
                  <a:pt x="1996231" y="346584"/>
                </a:lnTo>
                <a:cubicBezTo>
                  <a:pt x="1996231" y="345691"/>
                  <a:pt x="1997124" y="345244"/>
                  <a:pt x="1998910" y="345244"/>
                </a:cubicBezTo>
                <a:lnTo>
                  <a:pt x="1998910" y="340556"/>
                </a:lnTo>
                <a:cubicBezTo>
                  <a:pt x="1997124" y="340556"/>
                  <a:pt x="1996231" y="340110"/>
                  <a:pt x="1996231" y="339217"/>
                </a:cubicBezTo>
                <a:lnTo>
                  <a:pt x="1996231" y="337207"/>
                </a:lnTo>
                <a:cubicBezTo>
                  <a:pt x="1996231" y="336314"/>
                  <a:pt x="1997124" y="335868"/>
                  <a:pt x="1998910" y="335868"/>
                </a:cubicBezTo>
                <a:lnTo>
                  <a:pt x="1998910" y="325822"/>
                </a:lnTo>
                <a:lnTo>
                  <a:pt x="1994892" y="325822"/>
                </a:lnTo>
                <a:cubicBezTo>
                  <a:pt x="1993999" y="325822"/>
                  <a:pt x="1993552" y="325376"/>
                  <a:pt x="1993552" y="324483"/>
                </a:cubicBezTo>
                <a:lnTo>
                  <a:pt x="1993552" y="322473"/>
                </a:lnTo>
                <a:cubicBezTo>
                  <a:pt x="1993776" y="321580"/>
                  <a:pt x="1994222" y="321134"/>
                  <a:pt x="1994892" y="321134"/>
                </a:cubicBezTo>
                <a:lnTo>
                  <a:pt x="1998910" y="321134"/>
                </a:lnTo>
                <a:lnTo>
                  <a:pt x="1998910" y="313097"/>
                </a:lnTo>
                <a:cubicBezTo>
                  <a:pt x="1999133" y="312204"/>
                  <a:pt x="1999580" y="311758"/>
                  <a:pt x="2000250" y="311758"/>
                </a:cubicBezTo>
                <a:lnTo>
                  <a:pt x="2004268" y="311758"/>
                </a:lnTo>
                <a:lnTo>
                  <a:pt x="2004268" y="304391"/>
                </a:lnTo>
                <a:cubicBezTo>
                  <a:pt x="2002482" y="304391"/>
                  <a:pt x="2001589" y="303944"/>
                  <a:pt x="2001589" y="303051"/>
                </a:cubicBezTo>
                <a:lnTo>
                  <a:pt x="2001589" y="299703"/>
                </a:lnTo>
                <a:cubicBezTo>
                  <a:pt x="2000026" y="299703"/>
                  <a:pt x="1998910" y="298810"/>
                  <a:pt x="1998240" y="297024"/>
                </a:cubicBezTo>
                <a:cubicBezTo>
                  <a:pt x="1996901" y="297024"/>
                  <a:pt x="1996231" y="296577"/>
                  <a:pt x="1996231" y="295684"/>
                </a:cubicBezTo>
                <a:lnTo>
                  <a:pt x="1996231" y="283629"/>
                </a:lnTo>
                <a:cubicBezTo>
                  <a:pt x="1996231" y="282736"/>
                  <a:pt x="1997124" y="282290"/>
                  <a:pt x="1998910" y="282290"/>
                </a:cubicBezTo>
                <a:lnTo>
                  <a:pt x="1998910" y="280281"/>
                </a:lnTo>
                <a:cubicBezTo>
                  <a:pt x="1997124" y="280281"/>
                  <a:pt x="1996231" y="279834"/>
                  <a:pt x="1996231" y="278941"/>
                </a:cubicBezTo>
                <a:cubicBezTo>
                  <a:pt x="1996231" y="278048"/>
                  <a:pt x="1997124" y="277602"/>
                  <a:pt x="1998910" y="277602"/>
                </a:cubicBezTo>
                <a:lnTo>
                  <a:pt x="1998910" y="270235"/>
                </a:lnTo>
                <a:cubicBezTo>
                  <a:pt x="1997124" y="270235"/>
                  <a:pt x="1996231" y="269788"/>
                  <a:pt x="1996231" y="268895"/>
                </a:cubicBezTo>
                <a:lnTo>
                  <a:pt x="1996231" y="266886"/>
                </a:lnTo>
                <a:cubicBezTo>
                  <a:pt x="1996231" y="265993"/>
                  <a:pt x="1997124" y="265547"/>
                  <a:pt x="1998910" y="265547"/>
                </a:cubicBezTo>
                <a:lnTo>
                  <a:pt x="1998910" y="262868"/>
                </a:lnTo>
                <a:cubicBezTo>
                  <a:pt x="1997124" y="262868"/>
                  <a:pt x="1996231" y="262421"/>
                  <a:pt x="1996231" y="261528"/>
                </a:cubicBezTo>
                <a:lnTo>
                  <a:pt x="1996231" y="256840"/>
                </a:lnTo>
                <a:cubicBezTo>
                  <a:pt x="1996231" y="255947"/>
                  <a:pt x="1997124" y="255501"/>
                  <a:pt x="1998910" y="255501"/>
                </a:cubicBezTo>
                <a:lnTo>
                  <a:pt x="1998910" y="250813"/>
                </a:lnTo>
                <a:cubicBezTo>
                  <a:pt x="1997124" y="250813"/>
                  <a:pt x="1996231" y="250366"/>
                  <a:pt x="1996231" y="249473"/>
                </a:cubicBezTo>
                <a:lnTo>
                  <a:pt x="1996231" y="240097"/>
                </a:lnTo>
                <a:cubicBezTo>
                  <a:pt x="1996231" y="239204"/>
                  <a:pt x="1997124" y="238758"/>
                  <a:pt x="1998910" y="238758"/>
                </a:cubicBezTo>
                <a:lnTo>
                  <a:pt x="1998910" y="236079"/>
                </a:lnTo>
                <a:cubicBezTo>
                  <a:pt x="1997124" y="236079"/>
                  <a:pt x="1996231" y="235632"/>
                  <a:pt x="1996231" y="234739"/>
                </a:cubicBezTo>
                <a:lnTo>
                  <a:pt x="1996231" y="226703"/>
                </a:lnTo>
                <a:cubicBezTo>
                  <a:pt x="1994445" y="226703"/>
                  <a:pt x="1993552" y="226256"/>
                  <a:pt x="1993552" y="225363"/>
                </a:cubicBezTo>
                <a:lnTo>
                  <a:pt x="1993552" y="217996"/>
                </a:lnTo>
                <a:cubicBezTo>
                  <a:pt x="1993552" y="217103"/>
                  <a:pt x="1994445" y="216657"/>
                  <a:pt x="1996231" y="216657"/>
                </a:cubicBezTo>
                <a:lnTo>
                  <a:pt x="1996231" y="202592"/>
                </a:lnTo>
                <a:cubicBezTo>
                  <a:pt x="1994445" y="202592"/>
                  <a:pt x="1993552" y="202146"/>
                  <a:pt x="1993552" y="201253"/>
                </a:cubicBezTo>
                <a:lnTo>
                  <a:pt x="1993552" y="181831"/>
                </a:lnTo>
                <a:cubicBezTo>
                  <a:pt x="1993552" y="180938"/>
                  <a:pt x="1994445" y="180491"/>
                  <a:pt x="1996231" y="180491"/>
                </a:cubicBezTo>
                <a:lnTo>
                  <a:pt x="1996231" y="177812"/>
                </a:lnTo>
                <a:cubicBezTo>
                  <a:pt x="1994445" y="177812"/>
                  <a:pt x="1993552" y="177366"/>
                  <a:pt x="1993552" y="176473"/>
                </a:cubicBezTo>
                <a:lnTo>
                  <a:pt x="1993552" y="171115"/>
                </a:lnTo>
                <a:cubicBezTo>
                  <a:pt x="1991766" y="171115"/>
                  <a:pt x="1990873" y="170669"/>
                  <a:pt x="1990873" y="169776"/>
                </a:cubicBezTo>
                <a:lnTo>
                  <a:pt x="1990873" y="165088"/>
                </a:lnTo>
                <a:cubicBezTo>
                  <a:pt x="1992659" y="163971"/>
                  <a:pt x="1993552" y="162855"/>
                  <a:pt x="1993552" y="161739"/>
                </a:cubicBezTo>
                <a:cubicBezTo>
                  <a:pt x="1996231" y="159953"/>
                  <a:pt x="1998017" y="159060"/>
                  <a:pt x="1998910" y="159060"/>
                </a:cubicBezTo>
                <a:lnTo>
                  <a:pt x="1998910" y="149014"/>
                </a:lnTo>
                <a:cubicBezTo>
                  <a:pt x="1997348" y="149014"/>
                  <a:pt x="1996231" y="148121"/>
                  <a:pt x="1995562" y="146335"/>
                </a:cubicBezTo>
                <a:cubicBezTo>
                  <a:pt x="1994222" y="146335"/>
                  <a:pt x="1993552" y="145889"/>
                  <a:pt x="1993552" y="144996"/>
                </a:cubicBezTo>
                <a:lnTo>
                  <a:pt x="1993552" y="141647"/>
                </a:lnTo>
                <a:cubicBezTo>
                  <a:pt x="1991766" y="141647"/>
                  <a:pt x="1990873" y="141201"/>
                  <a:pt x="1990873" y="140308"/>
                </a:cubicBezTo>
                <a:lnTo>
                  <a:pt x="1990873" y="138299"/>
                </a:lnTo>
                <a:cubicBezTo>
                  <a:pt x="1993106" y="136736"/>
                  <a:pt x="1994222" y="135396"/>
                  <a:pt x="1994222" y="134280"/>
                </a:cubicBezTo>
                <a:lnTo>
                  <a:pt x="1996231" y="134280"/>
                </a:lnTo>
                <a:lnTo>
                  <a:pt x="1996231" y="129592"/>
                </a:lnTo>
                <a:cubicBezTo>
                  <a:pt x="1994669" y="129592"/>
                  <a:pt x="1993552" y="128699"/>
                  <a:pt x="1992883" y="126913"/>
                </a:cubicBezTo>
                <a:cubicBezTo>
                  <a:pt x="1991543" y="126913"/>
                  <a:pt x="1990873" y="126467"/>
                  <a:pt x="1990873" y="125574"/>
                </a:cubicBezTo>
                <a:lnTo>
                  <a:pt x="1990873" y="111509"/>
                </a:lnTo>
                <a:cubicBezTo>
                  <a:pt x="1990873" y="110617"/>
                  <a:pt x="1991766" y="110170"/>
                  <a:pt x="1993552" y="110170"/>
                </a:cubicBezTo>
                <a:lnTo>
                  <a:pt x="1993552" y="106821"/>
                </a:lnTo>
                <a:cubicBezTo>
                  <a:pt x="1993552" y="105928"/>
                  <a:pt x="1994445" y="105482"/>
                  <a:pt x="1996231" y="105482"/>
                </a:cubicBezTo>
                <a:lnTo>
                  <a:pt x="1996231" y="100794"/>
                </a:lnTo>
                <a:lnTo>
                  <a:pt x="1992213" y="100794"/>
                </a:lnTo>
                <a:cubicBezTo>
                  <a:pt x="1991320" y="100794"/>
                  <a:pt x="1990873" y="100347"/>
                  <a:pt x="1990873" y="99454"/>
                </a:cubicBezTo>
                <a:lnTo>
                  <a:pt x="1990873" y="92087"/>
                </a:lnTo>
                <a:cubicBezTo>
                  <a:pt x="1990873" y="91194"/>
                  <a:pt x="1991766" y="90748"/>
                  <a:pt x="1993552" y="90748"/>
                </a:cubicBezTo>
                <a:lnTo>
                  <a:pt x="1993552" y="88739"/>
                </a:lnTo>
                <a:cubicBezTo>
                  <a:pt x="1991766" y="88739"/>
                  <a:pt x="1990873" y="88292"/>
                  <a:pt x="1990873" y="87399"/>
                </a:cubicBezTo>
                <a:lnTo>
                  <a:pt x="1990873" y="82711"/>
                </a:lnTo>
                <a:cubicBezTo>
                  <a:pt x="1990873" y="81818"/>
                  <a:pt x="1991766" y="81372"/>
                  <a:pt x="1993552" y="81372"/>
                </a:cubicBezTo>
                <a:lnTo>
                  <a:pt x="1993552" y="77353"/>
                </a:lnTo>
                <a:cubicBezTo>
                  <a:pt x="1993552" y="76460"/>
                  <a:pt x="1994445" y="76014"/>
                  <a:pt x="1996231" y="76014"/>
                </a:cubicBezTo>
                <a:lnTo>
                  <a:pt x="1996231" y="66638"/>
                </a:lnTo>
                <a:lnTo>
                  <a:pt x="1989534" y="66638"/>
                </a:lnTo>
                <a:cubicBezTo>
                  <a:pt x="1988641" y="66638"/>
                  <a:pt x="1988195" y="66191"/>
                  <a:pt x="1988195" y="65298"/>
                </a:cubicBezTo>
                <a:lnTo>
                  <a:pt x="1988195" y="59271"/>
                </a:lnTo>
                <a:close/>
                <a:moveTo>
                  <a:pt x="1278731" y="54248"/>
                </a:moveTo>
                <a:lnTo>
                  <a:pt x="1278731" y="61615"/>
                </a:lnTo>
                <a:lnTo>
                  <a:pt x="1282080" y="61615"/>
                </a:lnTo>
                <a:lnTo>
                  <a:pt x="1282080" y="58936"/>
                </a:lnTo>
                <a:cubicBezTo>
                  <a:pt x="1280740" y="58936"/>
                  <a:pt x="1280071" y="58489"/>
                  <a:pt x="1280071" y="57597"/>
                </a:cubicBezTo>
                <a:lnTo>
                  <a:pt x="1280071" y="54248"/>
                </a:lnTo>
                <a:close/>
                <a:moveTo>
                  <a:pt x="1172245" y="48890"/>
                </a:moveTo>
                <a:lnTo>
                  <a:pt x="1172245" y="51569"/>
                </a:lnTo>
                <a:lnTo>
                  <a:pt x="1173584" y="51569"/>
                </a:lnTo>
                <a:lnTo>
                  <a:pt x="1173584" y="48890"/>
                </a:lnTo>
                <a:close/>
                <a:moveTo>
                  <a:pt x="390450" y="47551"/>
                </a:moveTo>
                <a:lnTo>
                  <a:pt x="390450" y="53913"/>
                </a:lnTo>
                <a:lnTo>
                  <a:pt x="392460" y="53913"/>
                </a:lnTo>
                <a:lnTo>
                  <a:pt x="392460" y="47551"/>
                </a:lnTo>
                <a:close/>
                <a:moveTo>
                  <a:pt x="637356" y="46546"/>
                </a:moveTo>
                <a:lnTo>
                  <a:pt x="637356" y="49895"/>
                </a:lnTo>
                <a:lnTo>
                  <a:pt x="636017" y="51569"/>
                </a:lnTo>
                <a:lnTo>
                  <a:pt x="636017" y="66303"/>
                </a:lnTo>
                <a:lnTo>
                  <a:pt x="637356" y="67977"/>
                </a:lnTo>
                <a:lnTo>
                  <a:pt x="637356" y="75009"/>
                </a:lnTo>
                <a:lnTo>
                  <a:pt x="636017" y="76684"/>
                </a:lnTo>
                <a:lnTo>
                  <a:pt x="636017" y="86395"/>
                </a:lnTo>
                <a:lnTo>
                  <a:pt x="634677" y="88069"/>
                </a:lnTo>
                <a:lnTo>
                  <a:pt x="634677" y="91753"/>
                </a:lnTo>
                <a:cubicBezTo>
                  <a:pt x="636463" y="91753"/>
                  <a:pt x="637356" y="92199"/>
                  <a:pt x="637356" y="93092"/>
                </a:cubicBezTo>
                <a:lnTo>
                  <a:pt x="637356" y="95771"/>
                </a:lnTo>
                <a:lnTo>
                  <a:pt x="636017" y="97445"/>
                </a:lnTo>
                <a:lnTo>
                  <a:pt x="636017" y="106821"/>
                </a:lnTo>
                <a:lnTo>
                  <a:pt x="634677" y="108831"/>
                </a:lnTo>
                <a:lnTo>
                  <a:pt x="634677" y="111844"/>
                </a:lnTo>
                <a:lnTo>
                  <a:pt x="637356" y="115863"/>
                </a:lnTo>
                <a:cubicBezTo>
                  <a:pt x="635794" y="118988"/>
                  <a:pt x="634677" y="123118"/>
                  <a:pt x="634008" y="128253"/>
                </a:cubicBezTo>
                <a:lnTo>
                  <a:pt x="631329" y="128253"/>
                </a:lnTo>
                <a:lnTo>
                  <a:pt x="631329" y="135285"/>
                </a:lnTo>
                <a:cubicBezTo>
                  <a:pt x="633561" y="135285"/>
                  <a:pt x="634677" y="135731"/>
                  <a:pt x="634677" y="136624"/>
                </a:cubicBezTo>
                <a:lnTo>
                  <a:pt x="634677" y="147675"/>
                </a:lnTo>
                <a:cubicBezTo>
                  <a:pt x="634677" y="148568"/>
                  <a:pt x="634008" y="149014"/>
                  <a:pt x="632668" y="149014"/>
                </a:cubicBezTo>
                <a:lnTo>
                  <a:pt x="632668" y="156046"/>
                </a:lnTo>
                <a:cubicBezTo>
                  <a:pt x="634008" y="156046"/>
                  <a:pt x="634677" y="156381"/>
                  <a:pt x="634677" y="157051"/>
                </a:cubicBezTo>
                <a:lnTo>
                  <a:pt x="634677" y="163413"/>
                </a:lnTo>
                <a:cubicBezTo>
                  <a:pt x="634677" y="164306"/>
                  <a:pt x="634008" y="164753"/>
                  <a:pt x="632668" y="164753"/>
                </a:cubicBezTo>
                <a:lnTo>
                  <a:pt x="632668" y="178482"/>
                </a:lnTo>
                <a:cubicBezTo>
                  <a:pt x="634008" y="178482"/>
                  <a:pt x="634677" y="178929"/>
                  <a:pt x="634677" y="179822"/>
                </a:cubicBezTo>
                <a:lnTo>
                  <a:pt x="634677" y="184175"/>
                </a:lnTo>
                <a:cubicBezTo>
                  <a:pt x="634677" y="185068"/>
                  <a:pt x="634008" y="185514"/>
                  <a:pt x="632668" y="185514"/>
                </a:cubicBezTo>
                <a:lnTo>
                  <a:pt x="632668" y="188528"/>
                </a:lnTo>
                <a:lnTo>
                  <a:pt x="631329" y="190537"/>
                </a:lnTo>
                <a:lnTo>
                  <a:pt x="631329" y="194221"/>
                </a:lnTo>
                <a:lnTo>
                  <a:pt x="632668" y="194221"/>
                </a:lnTo>
                <a:cubicBezTo>
                  <a:pt x="632668" y="192881"/>
                  <a:pt x="633115" y="192212"/>
                  <a:pt x="634008" y="192212"/>
                </a:cubicBezTo>
                <a:lnTo>
                  <a:pt x="634677" y="193551"/>
                </a:lnTo>
                <a:lnTo>
                  <a:pt x="634677" y="195560"/>
                </a:lnTo>
                <a:cubicBezTo>
                  <a:pt x="634677" y="196453"/>
                  <a:pt x="634008" y="196900"/>
                  <a:pt x="632668" y="196900"/>
                </a:cubicBezTo>
                <a:lnTo>
                  <a:pt x="632668" y="199913"/>
                </a:lnTo>
                <a:lnTo>
                  <a:pt x="631329" y="201923"/>
                </a:lnTo>
                <a:lnTo>
                  <a:pt x="631329" y="209959"/>
                </a:lnTo>
                <a:lnTo>
                  <a:pt x="632668" y="211968"/>
                </a:lnTo>
                <a:lnTo>
                  <a:pt x="632668" y="217996"/>
                </a:lnTo>
                <a:cubicBezTo>
                  <a:pt x="631999" y="218666"/>
                  <a:pt x="631329" y="221456"/>
                  <a:pt x="630659" y="226368"/>
                </a:cubicBezTo>
                <a:lnTo>
                  <a:pt x="629320" y="226368"/>
                </a:lnTo>
                <a:lnTo>
                  <a:pt x="629320" y="228712"/>
                </a:lnTo>
                <a:cubicBezTo>
                  <a:pt x="630659" y="228712"/>
                  <a:pt x="631329" y="229158"/>
                  <a:pt x="631329" y="230051"/>
                </a:cubicBezTo>
                <a:lnTo>
                  <a:pt x="631329" y="243780"/>
                </a:lnTo>
                <a:lnTo>
                  <a:pt x="632668" y="245790"/>
                </a:lnTo>
                <a:lnTo>
                  <a:pt x="632668" y="247464"/>
                </a:lnTo>
                <a:cubicBezTo>
                  <a:pt x="631329" y="251259"/>
                  <a:pt x="630436" y="253157"/>
                  <a:pt x="629989" y="253157"/>
                </a:cubicBezTo>
                <a:lnTo>
                  <a:pt x="629320" y="253157"/>
                </a:lnTo>
                <a:lnTo>
                  <a:pt x="629320" y="258849"/>
                </a:lnTo>
                <a:lnTo>
                  <a:pt x="627980" y="260859"/>
                </a:lnTo>
                <a:lnTo>
                  <a:pt x="627980" y="270904"/>
                </a:lnTo>
                <a:cubicBezTo>
                  <a:pt x="628873" y="272021"/>
                  <a:pt x="629320" y="273025"/>
                  <a:pt x="629320" y="273918"/>
                </a:cubicBezTo>
                <a:lnTo>
                  <a:pt x="631329" y="273918"/>
                </a:lnTo>
                <a:cubicBezTo>
                  <a:pt x="631329" y="273025"/>
                  <a:pt x="631775" y="272021"/>
                  <a:pt x="632668" y="270904"/>
                </a:cubicBezTo>
                <a:lnTo>
                  <a:pt x="632668" y="257175"/>
                </a:lnTo>
                <a:cubicBezTo>
                  <a:pt x="632668" y="256282"/>
                  <a:pt x="633338" y="255836"/>
                  <a:pt x="634677" y="255836"/>
                </a:cubicBezTo>
                <a:lnTo>
                  <a:pt x="634677" y="236414"/>
                </a:lnTo>
                <a:lnTo>
                  <a:pt x="636017" y="234404"/>
                </a:lnTo>
                <a:lnTo>
                  <a:pt x="636017" y="188528"/>
                </a:lnTo>
                <a:lnTo>
                  <a:pt x="637356" y="186854"/>
                </a:lnTo>
                <a:lnTo>
                  <a:pt x="637356" y="179822"/>
                </a:lnTo>
                <a:cubicBezTo>
                  <a:pt x="637356" y="178929"/>
                  <a:pt x="638026" y="178482"/>
                  <a:pt x="639365" y="178482"/>
                </a:cubicBezTo>
                <a:lnTo>
                  <a:pt x="639365" y="167097"/>
                </a:lnTo>
                <a:cubicBezTo>
                  <a:pt x="638026" y="167097"/>
                  <a:pt x="637356" y="166762"/>
                  <a:pt x="637356" y="166092"/>
                </a:cubicBezTo>
                <a:lnTo>
                  <a:pt x="637356" y="146000"/>
                </a:lnTo>
                <a:cubicBezTo>
                  <a:pt x="637356" y="145107"/>
                  <a:pt x="638026" y="144661"/>
                  <a:pt x="639365" y="144661"/>
                </a:cubicBezTo>
                <a:lnTo>
                  <a:pt x="639365" y="140977"/>
                </a:lnTo>
                <a:lnTo>
                  <a:pt x="640705" y="138968"/>
                </a:lnTo>
                <a:lnTo>
                  <a:pt x="640705" y="133276"/>
                </a:lnTo>
                <a:lnTo>
                  <a:pt x="639365" y="131601"/>
                </a:lnTo>
                <a:lnTo>
                  <a:pt x="639365" y="125239"/>
                </a:lnTo>
                <a:lnTo>
                  <a:pt x="640705" y="123230"/>
                </a:lnTo>
                <a:lnTo>
                  <a:pt x="640705" y="121890"/>
                </a:lnTo>
                <a:lnTo>
                  <a:pt x="639365" y="120216"/>
                </a:lnTo>
                <a:lnTo>
                  <a:pt x="639365" y="111509"/>
                </a:lnTo>
                <a:lnTo>
                  <a:pt x="640705" y="109500"/>
                </a:lnTo>
                <a:lnTo>
                  <a:pt x="640705" y="103808"/>
                </a:lnTo>
                <a:lnTo>
                  <a:pt x="639365" y="101798"/>
                </a:lnTo>
                <a:cubicBezTo>
                  <a:pt x="640258" y="101798"/>
                  <a:pt x="640705" y="101464"/>
                  <a:pt x="640705" y="100794"/>
                </a:cubicBezTo>
                <a:lnTo>
                  <a:pt x="640705" y="97445"/>
                </a:lnTo>
                <a:lnTo>
                  <a:pt x="639365" y="95771"/>
                </a:lnTo>
                <a:lnTo>
                  <a:pt x="639365" y="86395"/>
                </a:lnTo>
                <a:lnTo>
                  <a:pt x="640705" y="84386"/>
                </a:lnTo>
                <a:lnTo>
                  <a:pt x="640705" y="77353"/>
                </a:lnTo>
                <a:cubicBezTo>
                  <a:pt x="640705" y="76684"/>
                  <a:pt x="641375" y="76349"/>
                  <a:pt x="642714" y="76349"/>
                </a:cubicBezTo>
                <a:lnTo>
                  <a:pt x="642714" y="73670"/>
                </a:lnTo>
                <a:cubicBezTo>
                  <a:pt x="640482" y="73670"/>
                  <a:pt x="639365" y="73223"/>
                  <a:pt x="639365" y="72330"/>
                </a:cubicBezTo>
                <a:cubicBezTo>
                  <a:pt x="640258" y="72330"/>
                  <a:pt x="640705" y="71996"/>
                  <a:pt x="640705" y="71326"/>
                </a:cubicBezTo>
                <a:lnTo>
                  <a:pt x="640705" y="69986"/>
                </a:lnTo>
                <a:lnTo>
                  <a:pt x="639365" y="67977"/>
                </a:lnTo>
                <a:lnTo>
                  <a:pt x="639365" y="63624"/>
                </a:lnTo>
                <a:lnTo>
                  <a:pt x="640705" y="61615"/>
                </a:lnTo>
                <a:lnTo>
                  <a:pt x="640705" y="61280"/>
                </a:lnTo>
                <a:lnTo>
                  <a:pt x="639365" y="59271"/>
                </a:lnTo>
                <a:lnTo>
                  <a:pt x="640705" y="57262"/>
                </a:lnTo>
                <a:lnTo>
                  <a:pt x="640705" y="54248"/>
                </a:lnTo>
                <a:lnTo>
                  <a:pt x="639365" y="52239"/>
                </a:lnTo>
                <a:lnTo>
                  <a:pt x="640705" y="50564"/>
                </a:lnTo>
                <a:lnTo>
                  <a:pt x="640705" y="46546"/>
                </a:lnTo>
                <a:close/>
                <a:moveTo>
                  <a:pt x="711696" y="35496"/>
                </a:moveTo>
                <a:lnTo>
                  <a:pt x="711696" y="38509"/>
                </a:lnTo>
                <a:lnTo>
                  <a:pt x="710357" y="40518"/>
                </a:lnTo>
                <a:lnTo>
                  <a:pt x="710357" y="41523"/>
                </a:lnTo>
                <a:lnTo>
                  <a:pt x="711696" y="43532"/>
                </a:lnTo>
                <a:lnTo>
                  <a:pt x="711696" y="49895"/>
                </a:lnTo>
                <a:lnTo>
                  <a:pt x="710357" y="51569"/>
                </a:lnTo>
                <a:lnTo>
                  <a:pt x="710357" y="60610"/>
                </a:lnTo>
                <a:lnTo>
                  <a:pt x="711696" y="60610"/>
                </a:lnTo>
                <a:lnTo>
                  <a:pt x="711696" y="56592"/>
                </a:lnTo>
                <a:cubicBezTo>
                  <a:pt x="711696" y="55922"/>
                  <a:pt x="712366" y="55587"/>
                  <a:pt x="713705" y="55587"/>
                </a:cubicBezTo>
                <a:lnTo>
                  <a:pt x="713705" y="52239"/>
                </a:lnTo>
                <a:cubicBezTo>
                  <a:pt x="713705" y="51569"/>
                  <a:pt x="714821" y="51234"/>
                  <a:pt x="717054" y="51234"/>
                </a:cubicBezTo>
                <a:lnTo>
                  <a:pt x="717054" y="46546"/>
                </a:lnTo>
                <a:cubicBezTo>
                  <a:pt x="715714" y="46546"/>
                  <a:pt x="715045" y="46211"/>
                  <a:pt x="715045" y="45541"/>
                </a:cubicBezTo>
                <a:cubicBezTo>
                  <a:pt x="715045" y="44648"/>
                  <a:pt x="715714" y="44202"/>
                  <a:pt x="717054" y="44202"/>
                </a:cubicBezTo>
                <a:lnTo>
                  <a:pt x="717054" y="37170"/>
                </a:lnTo>
                <a:cubicBezTo>
                  <a:pt x="714821" y="37170"/>
                  <a:pt x="713705" y="36612"/>
                  <a:pt x="713705" y="35496"/>
                </a:cubicBezTo>
                <a:close/>
                <a:moveTo>
                  <a:pt x="1585019" y="35161"/>
                </a:moveTo>
                <a:lnTo>
                  <a:pt x="1585019" y="38509"/>
                </a:lnTo>
                <a:cubicBezTo>
                  <a:pt x="1585019" y="39402"/>
                  <a:pt x="1584126" y="39849"/>
                  <a:pt x="1582340" y="39849"/>
                </a:cubicBezTo>
                <a:lnTo>
                  <a:pt x="1582340" y="56592"/>
                </a:lnTo>
                <a:cubicBezTo>
                  <a:pt x="1584126" y="56592"/>
                  <a:pt x="1585019" y="57038"/>
                  <a:pt x="1585019" y="57931"/>
                </a:cubicBezTo>
                <a:lnTo>
                  <a:pt x="1585019" y="65298"/>
                </a:lnTo>
                <a:cubicBezTo>
                  <a:pt x="1585019" y="66191"/>
                  <a:pt x="1584126" y="66638"/>
                  <a:pt x="1582340" y="66638"/>
                </a:cubicBezTo>
                <a:lnTo>
                  <a:pt x="1582340" y="77353"/>
                </a:lnTo>
                <a:cubicBezTo>
                  <a:pt x="1582340" y="78246"/>
                  <a:pt x="1581447" y="78693"/>
                  <a:pt x="1579661" y="78693"/>
                </a:cubicBezTo>
                <a:lnTo>
                  <a:pt x="1579661" y="83381"/>
                </a:lnTo>
                <a:lnTo>
                  <a:pt x="1583680" y="83381"/>
                </a:lnTo>
                <a:cubicBezTo>
                  <a:pt x="1584573" y="83604"/>
                  <a:pt x="1585019" y="84051"/>
                  <a:pt x="1585019" y="84720"/>
                </a:cubicBezTo>
                <a:lnTo>
                  <a:pt x="1585019" y="87399"/>
                </a:lnTo>
                <a:cubicBezTo>
                  <a:pt x="1585019" y="88292"/>
                  <a:pt x="1584126" y="88739"/>
                  <a:pt x="1582340" y="88739"/>
                </a:cubicBezTo>
                <a:lnTo>
                  <a:pt x="1582340" y="99454"/>
                </a:lnTo>
                <a:cubicBezTo>
                  <a:pt x="1582340" y="100347"/>
                  <a:pt x="1581447" y="100794"/>
                  <a:pt x="1579661" y="100794"/>
                </a:cubicBezTo>
                <a:lnTo>
                  <a:pt x="1579661" y="105482"/>
                </a:lnTo>
                <a:cubicBezTo>
                  <a:pt x="1581001" y="105482"/>
                  <a:pt x="1582787" y="106598"/>
                  <a:pt x="1585019" y="108831"/>
                </a:cubicBezTo>
                <a:cubicBezTo>
                  <a:pt x="1585019" y="109724"/>
                  <a:pt x="1584126" y="110170"/>
                  <a:pt x="1582340" y="110170"/>
                </a:cubicBezTo>
                <a:lnTo>
                  <a:pt x="1582340" y="113519"/>
                </a:lnTo>
                <a:cubicBezTo>
                  <a:pt x="1582340" y="114412"/>
                  <a:pt x="1581447" y="114858"/>
                  <a:pt x="1579661" y="114858"/>
                </a:cubicBezTo>
                <a:lnTo>
                  <a:pt x="1579661" y="120886"/>
                </a:lnTo>
                <a:cubicBezTo>
                  <a:pt x="1579661" y="121779"/>
                  <a:pt x="1579215" y="122225"/>
                  <a:pt x="1578322" y="122225"/>
                </a:cubicBezTo>
                <a:lnTo>
                  <a:pt x="1574304" y="122225"/>
                </a:lnTo>
                <a:lnTo>
                  <a:pt x="1574304" y="129592"/>
                </a:lnTo>
                <a:lnTo>
                  <a:pt x="1578322" y="129592"/>
                </a:lnTo>
                <a:cubicBezTo>
                  <a:pt x="1579215" y="129815"/>
                  <a:pt x="1579661" y="130262"/>
                  <a:pt x="1579661" y="130932"/>
                </a:cubicBezTo>
                <a:lnTo>
                  <a:pt x="1579661" y="142987"/>
                </a:lnTo>
                <a:cubicBezTo>
                  <a:pt x="1579661" y="143880"/>
                  <a:pt x="1578768" y="144326"/>
                  <a:pt x="1576982" y="144326"/>
                </a:cubicBezTo>
                <a:lnTo>
                  <a:pt x="1576982" y="151693"/>
                </a:lnTo>
                <a:cubicBezTo>
                  <a:pt x="1578768" y="151693"/>
                  <a:pt x="1579661" y="152140"/>
                  <a:pt x="1579661" y="153033"/>
                </a:cubicBezTo>
                <a:lnTo>
                  <a:pt x="1579661" y="159730"/>
                </a:lnTo>
                <a:cubicBezTo>
                  <a:pt x="1579661" y="160623"/>
                  <a:pt x="1578768" y="161069"/>
                  <a:pt x="1576982" y="161069"/>
                </a:cubicBezTo>
                <a:lnTo>
                  <a:pt x="1576982" y="175803"/>
                </a:lnTo>
                <a:cubicBezTo>
                  <a:pt x="1578768" y="175803"/>
                  <a:pt x="1579661" y="176250"/>
                  <a:pt x="1579661" y="177143"/>
                </a:cubicBezTo>
                <a:lnTo>
                  <a:pt x="1579661" y="181831"/>
                </a:lnTo>
                <a:cubicBezTo>
                  <a:pt x="1579661" y="182724"/>
                  <a:pt x="1578768" y="183170"/>
                  <a:pt x="1576982" y="183170"/>
                </a:cubicBezTo>
                <a:lnTo>
                  <a:pt x="1576982" y="186519"/>
                </a:lnTo>
                <a:cubicBezTo>
                  <a:pt x="1576982" y="187412"/>
                  <a:pt x="1576090" y="187858"/>
                  <a:pt x="1574304" y="187858"/>
                </a:cubicBezTo>
                <a:lnTo>
                  <a:pt x="1574304" y="192546"/>
                </a:lnTo>
                <a:lnTo>
                  <a:pt x="1576982" y="192546"/>
                </a:lnTo>
                <a:cubicBezTo>
                  <a:pt x="1576982" y="191207"/>
                  <a:pt x="1577429" y="190537"/>
                  <a:pt x="1578322" y="190537"/>
                </a:cubicBezTo>
                <a:cubicBezTo>
                  <a:pt x="1579215" y="190760"/>
                  <a:pt x="1579661" y="191207"/>
                  <a:pt x="1579661" y="191877"/>
                </a:cubicBezTo>
                <a:lnTo>
                  <a:pt x="1579661" y="193886"/>
                </a:lnTo>
                <a:cubicBezTo>
                  <a:pt x="1579661" y="194779"/>
                  <a:pt x="1578768" y="195225"/>
                  <a:pt x="1576982" y="195225"/>
                </a:cubicBezTo>
                <a:lnTo>
                  <a:pt x="1576982" y="198574"/>
                </a:lnTo>
                <a:cubicBezTo>
                  <a:pt x="1576982" y="199467"/>
                  <a:pt x="1576090" y="199913"/>
                  <a:pt x="1574304" y="199913"/>
                </a:cubicBezTo>
                <a:lnTo>
                  <a:pt x="1574304" y="209959"/>
                </a:lnTo>
                <a:cubicBezTo>
                  <a:pt x="1576090" y="209959"/>
                  <a:pt x="1576982" y="210406"/>
                  <a:pt x="1576982" y="211299"/>
                </a:cubicBezTo>
                <a:lnTo>
                  <a:pt x="1576982" y="217996"/>
                </a:lnTo>
                <a:cubicBezTo>
                  <a:pt x="1576982" y="218889"/>
                  <a:pt x="1576090" y="219335"/>
                  <a:pt x="1574304" y="219335"/>
                </a:cubicBezTo>
                <a:lnTo>
                  <a:pt x="1574304" y="225363"/>
                </a:lnTo>
                <a:cubicBezTo>
                  <a:pt x="1574304" y="226256"/>
                  <a:pt x="1573411" y="226703"/>
                  <a:pt x="1571625" y="226703"/>
                </a:cubicBezTo>
                <a:lnTo>
                  <a:pt x="1571625" y="229381"/>
                </a:lnTo>
                <a:cubicBezTo>
                  <a:pt x="1573411" y="229381"/>
                  <a:pt x="1574304" y="229828"/>
                  <a:pt x="1574304" y="230721"/>
                </a:cubicBezTo>
                <a:lnTo>
                  <a:pt x="1574304" y="246125"/>
                </a:lnTo>
                <a:cubicBezTo>
                  <a:pt x="1576090" y="246125"/>
                  <a:pt x="1576982" y="246571"/>
                  <a:pt x="1576982" y="247464"/>
                </a:cubicBezTo>
                <a:lnTo>
                  <a:pt x="1576982" y="249473"/>
                </a:lnTo>
                <a:cubicBezTo>
                  <a:pt x="1576982" y="250366"/>
                  <a:pt x="1576090" y="250813"/>
                  <a:pt x="1574304" y="250813"/>
                </a:cubicBezTo>
                <a:lnTo>
                  <a:pt x="1574304" y="254161"/>
                </a:lnTo>
                <a:cubicBezTo>
                  <a:pt x="1574304" y="255054"/>
                  <a:pt x="1573411" y="255501"/>
                  <a:pt x="1571625" y="255501"/>
                </a:cubicBezTo>
                <a:lnTo>
                  <a:pt x="1571625" y="261528"/>
                </a:lnTo>
                <a:cubicBezTo>
                  <a:pt x="1571625" y="262421"/>
                  <a:pt x="1570732" y="262868"/>
                  <a:pt x="1568946" y="262868"/>
                </a:cubicBezTo>
                <a:lnTo>
                  <a:pt x="1568946" y="274923"/>
                </a:lnTo>
                <a:cubicBezTo>
                  <a:pt x="1570732" y="274923"/>
                  <a:pt x="1571625" y="275816"/>
                  <a:pt x="1571625" y="277602"/>
                </a:cubicBezTo>
                <a:lnTo>
                  <a:pt x="1574304" y="277602"/>
                </a:lnTo>
                <a:cubicBezTo>
                  <a:pt x="1574304" y="275816"/>
                  <a:pt x="1575197" y="274923"/>
                  <a:pt x="1576982" y="274923"/>
                </a:cubicBezTo>
                <a:lnTo>
                  <a:pt x="1576982" y="259519"/>
                </a:lnTo>
                <a:cubicBezTo>
                  <a:pt x="1576982" y="258626"/>
                  <a:pt x="1577875" y="258180"/>
                  <a:pt x="1579661" y="258180"/>
                </a:cubicBezTo>
                <a:lnTo>
                  <a:pt x="1579661" y="237418"/>
                </a:lnTo>
                <a:cubicBezTo>
                  <a:pt x="1579661" y="236525"/>
                  <a:pt x="1580554" y="236079"/>
                  <a:pt x="1582340" y="236079"/>
                </a:cubicBezTo>
                <a:lnTo>
                  <a:pt x="1582340" y="186519"/>
                </a:lnTo>
                <a:cubicBezTo>
                  <a:pt x="1582340" y="185626"/>
                  <a:pt x="1583233" y="185179"/>
                  <a:pt x="1585019" y="185179"/>
                </a:cubicBezTo>
                <a:lnTo>
                  <a:pt x="1585019" y="177143"/>
                </a:lnTo>
                <a:cubicBezTo>
                  <a:pt x="1585019" y="176250"/>
                  <a:pt x="1585912" y="175803"/>
                  <a:pt x="1587698" y="175803"/>
                </a:cubicBezTo>
                <a:lnTo>
                  <a:pt x="1587698" y="163748"/>
                </a:lnTo>
                <a:cubicBezTo>
                  <a:pt x="1585912" y="163748"/>
                  <a:pt x="1585019" y="163302"/>
                  <a:pt x="1585019" y="162409"/>
                </a:cubicBezTo>
                <a:lnTo>
                  <a:pt x="1585019" y="140977"/>
                </a:lnTo>
                <a:cubicBezTo>
                  <a:pt x="1585019" y="140084"/>
                  <a:pt x="1585912" y="139638"/>
                  <a:pt x="1587698" y="139638"/>
                </a:cubicBezTo>
                <a:lnTo>
                  <a:pt x="1587698" y="135620"/>
                </a:lnTo>
                <a:cubicBezTo>
                  <a:pt x="1587698" y="134727"/>
                  <a:pt x="1588591" y="134280"/>
                  <a:pt x="1590377" y="134280"/>
                </a:cubicBezTo>
                <a:lnTo>
                  <a:pt x="1590377" y="126913"/>
                </a:lnTo>
                <a:cubicBezTo>
                  <a:pt x="1588591" y="126913"/>
                  <a:pt x="1587698" y="126467"/>
                  <a:pt x="1587698" y="125574"/>
                </a:cubicBezTo>
                <a:lnTo>
                  <a:pt x="1587698" y="118876"/>
                </a:lnTo>
                <a:cubicBezTo>
                  <a:pt x="1587698" y="117984"/>
                  <a:pt x="1588591" y="117537"/>
                  <a:pt x="1590377" y="117537"/>
                </a:cubicBezTo>
                <a:lnTo>
                  <a:pt x="1590377" y="114858"/>
                </a:lnTo>
                <a:cubicBezTo>
                  <a:pt x="1588591" y="114858"/>
                  <a:pt x="1587698" y="114412"/>
                  <a:pt x="1587698" y="113519"/>
                </a:cubicBezTo>
                <a:lnTo>
                  <a:pt x="1587698" y="104143"/>
                </a:lnTo>
                <a:cubicBezTo>
                  <a:pt x="1587698" y="103250"/>
                  <a:pt x="1588591" y="102803"/>
                  <a:pt x="1590377" y="102803"/>
                </a:cubicBezTo>
                <a:lnTo>
                  <a:pt x="1590377" y="95436"/>
                </a:lnTo>
                <a:cubicBezTo>
                  <a:pt x="1588591" y="95436"/>
                  <a:pt x="1587698" y="94990"/>
                  <a:pt x="1587698" y="94097"/>
                </a:cubicBezTo>
                <a:cubicBezTo>
                  <a:pt x="1588591" y="93650"/>
                  <a:pt x="1589484" y="93427"/>
                  <a:pt x="1590377" y="93427"/>
                </a:cubicBezTo>
                <a:lnTo>
                  <a:pt x="1590377" y="88739"/>
                </a:lnTo>
                <a:cubicBezTo>
                  <a:pt x="1588591" y="88739"/>
                  <a:pt x="1587698" y="88292"/>
                  <a:pt x="1587698" y="87399"/>
                </a:cubicBezTo>
                <a:lnTo>
                  <a:pt x="1587698" y="77353"/>
                </a:lnTo>
                <a:cubicBezTo>
                  <a:pt x="1587698" y="76460"/>
                  <a:pt x="1588591" y="76014"/>
                  <a:pt x="1590377" y="76014"/>
                </a:cubicBezTo>
                <a:lnTo>
                  <a:pt x="1590377" y="67977"/>
                </a:lnTo>
                <a:cubicBezTo>
                  <a:pt x="1590377" y="67084"/>
                  <a:pt x="1591270" y="66638"/>
                  <a:pt x="1593056" y="66638"/>
                </a:cubicBezTo>
                <a:lnTo>
                  <a:pt x="1593056" y="63959"/>
                </a:lnTo>
                <a:lnTo>
                  <a:pt x="1589038" y="63959"/>
                </a:lnTo>
                <a:cubicBezTo>
                  <a:pt x="1588145" y="63959"/>
                  <a:pt x="1587698" y="63512"/>
                  <a:pt x="1587698" y="62619"/>
                </a:cubicBezTo>
                <a:cubicBezTo>
                  <a:pt x="1588591" y="62173"/>
                  <a:pt x="1589484" y="61950"/>
                  <a:pt x="1590377" y="61950"/>
                </a:cubicBezTo>
                <a:lnTo>
                  <a:pt x="1590377" y="59271"/>
                </a:lnTo>
                <a:cubicBezTo>
                  <a:pt x="1588591" y="59271"/>
                  <a:pt x="1587698" y="58824"/>
                  <a:pt x="1587698" y="57931"/>
                </a:cubicBezTo>
                <a:lnTo>
                  <a:pt x="1587698" y="53243"/>
                </a:lnTo>
                <a:cubicBezTo>
                  <a:pt x="1587698" y="52350"/>
                  <a:pt x="1588591" y="51904"/>
                  <a:pt x="1590377" y="51904"/>
                </a:cubicBezTo>
                <a:lnTo>
                  <a:pt x="1590377" y="49895"/>
                </a:lnTo>
                <a:cubicBezTo>
                  <a:pt x="1588591" y="49895"/>
                  <a:pt x="1587698" y="49448"/>
                  <a:pt x="1587698" y="48555"/>
                </a:cubicBezTo>
                <a:cubicBezTo>
                  <a:pt x="1587698" y="47662"/>
                  <a:pt x="1588591" y="47216"/>
                  <a:pt x="1590377" y="47216"/>
                </a:cubicBezTo>
                <a:lnTo>
                  <a:pt x="1590377" y="42528"/>
                </a:lnTo>
                <a:cubicBezTo>
                  <a:pt x="1588591" y="42528"/>
                  <a:pt x="1587698" y="42081"/>
                  <a:pt x="1587698" y="41188"/>
                </a:cubicBezTo>
                <a:cubicBezTo>
                  <a:pt x="1587698" y="40295"/>
                  <a:pt x="1588591" y="39849"/>
                  <a:pt x="1590377" y="39849"/>
                </a:cubicBezTo>
                <a:lnTo>
                  <a:pt x="1590377" y="35161"/>
                </a:lnTo>
                <a:close/>
                <a:moveTo>
                  <a:pt x="269230" y="34826"/>
                </a:moveTo>
                <a:lnTo>
                  <a:pt x="269230" y="37170"/>
                </a:lnTo>
                <a:lnTo>
                  <a:pt x="271239" y="37170"/>
                </a:lnTo>
                <a:lnTo>
                  <a:pt x="271239" y="34826"/>
                </a:lnTo>
                <a:close/>
                <a:moveTo>
                  <a:pt x="2288306" y="31142"/>
                </a:moveTo>
                <a:lnTo>
                  <a:pt x="2288306" y="34156"/>
                </a:lnTo>
                <a:lnTo>
                  <a:pt x="2286967" y="35830"/>
                </a:lnTo>
                <a:lnTo>
                  <a:pt x="2286967" y="36835"/>
                </a:lnTo>
                <a:lnTo>
                  <a:pt x="2288306" y="38509"/>
                </a:lnTo>
                <a:lnTo>
                  <a:pt x="2288306" y="44202"/>
                </a:lnTo>
                <a:lnTo>
                  <a:pt x="2286967" y="45876"/>
                </a:lnTo>
                <a:lnTo>
                  <a:pt x="2286967" y="53913"/>
                </a:lnTo>
                <a:lnTo>
                  <a:pt x="2288306" y="53913"/>
                </a:lnTo>
                <a:lnTo>
                  <a:pt x="2288306" y="50564"/>
                </a:lnTo>
                <a:cubicBezTo>
                  <a:pt x="2288306" y="49895"/>
                  <a:pt x="2288976" y="49560"/>
                  <a:pt x="2290316" y="49560"/>
                </a:cubicBezTo>
                <a:lnTo>
                  <a:pt x="2290316" y="46546"/>
                </a:lnTo>
                <a:cubicBezTo>
                  <a:pt x="2290316" y="45876"/>
                  <a:pt x="2291432" y="45541"/>
                  <a:pt x="2293664" y="45541"/>
                </a:cubicBezTo>
                <a:lnTo>
                  <a:pt x="2293664" y="41523"/>
                </a:lnTo>
                <a:cubicBezTo>
                  <a:pt x="2292325" y="41523"/>
                  <a:pt x="2291655" y="41077"/>
                  <a:pt x="2291655" y="40184"/>
                </a:cubicBezTo>
                <a:cubicBezTo>
                  <a:pt x="2291655" y="39514"/>
                  <a:pt x="2292325" y="39179"/>
                  <a:pt x="2293664" y="39179"/>
                </a:cubicBezTo>
                <a:lnTo>
                  <a:pt x="2293664" y="32817"/>
                </a:lnTo>
                <a:cubicBezTo>
                  <a:pt x="2291432" y="32817"/>
                  <a:pt x="2290316" y="32259"/>
                  <a:pt x="2290316" y="31142"/>
                </a:cubicBezTo>
                <a:close/>
                <a:moveTo>
                  <a:pt x="383753" y="30807"/>
                </a:moveTo>
                <a:lnTo>
                  <a:pt x="383753" y="32482"/>
                </a:lnTo>
                <a:lnTo>
                  <a:pt x="385762" y="32482"/>
                </a:lnTo>
                <a:lnTo>
                  <a:pt x="385762" y="30807"/>
                </a:lnTo>
                <a:close/>
                <a:moveTo>
                  <a:pt x="1095896" y="27459"/>
                </a:moveTo>
                <a:lnTo>
                  <a:pt x="1095896" y="30807"/>
                </a:lnTo>
                <a:lnTo>
                  <a:pt x="1094556" y="32817"/>
                </a:lnTo>
                <a:lnTo>
                  <a:pt x="1094556" y="48220"/>
                </a:lnTo>
                <a:lnTo>
                  <a:pt x="1095896" y="50230"/>
                </a:lnTo>
                <a:lnTo>
                  <a:pt x="1095896" y="57597"/>
                </a:lnTo>
                <a:lnTo>
                  <a:pt x="1094556" y="59606"/>
                </a:lnTo>
                <a:lnTo>
                  <a:pt x="1094556" y="69652"/>
                </a:lnTo>
                <a:lnTo>
                  <a:pt x="1093217" y="71661"/>
                </a:lnTo>
                <a:lnTo>
                  <a:pt x="1093217" y="75679"/>
                </a:lnTo>
                <a:cubicBezTo>
                  <a:pt x="1095003" y="75679"/>
                  <a:pt x="1095896" y="76126"/>
                  <a:pt x="1095896" y="77019"/>
                </a:cubicBezTo>
                <a:lnTo>
                  <a:pt x="1095896" y="79697"/>
                </a:lnTo>
                <a:lnTo>
                  <a:pt x="1094556" y="81707"/>
                </a:lnTo>
                <a:lnTo>
                  <a:pt x="1094556" y="91753"/>
                </a:lnTo>
                <a:lnTo>
                  <a:pt x="1093217" y="93762"/>
                </a:lnTo>
                <a:lnTo>
                  <a:pt x="1093217" y="97110"/>
                </a:lnTo>
                <a:lnTo>
                  <a:pt x="1095896" y="101129"/>
                </a:lnTo>
                <a:cubicBezTo>
                  <a:pt x="1094333" y="104701"/>
                  <a:pt x="1093217" y="109165"/>
                  <a:pt x="1092547" y="114523"/>
                </a:cubicBezTo>
                <a:lnTo>
                  <a:pt x="1089868" y="114523"/>
                </a:lnTo>
                <a:lnTo>
                  <a:pt x="1089868" y="121890"/>
                </a:lnTo>
                <a:cubicBezTo>
                  <a:pt x="1092101" y="121890"/>
                  <a:pt x="1093217" y="122337"/>
                  <a:pt x="1093217" y="123230"/>
                </a:cubicBezTo>
                <a:lnTo>
                  <a:pt x="1093217" y="135285"/>
                </a:lnTo>
                <a:cubicBezTo>
                  <a:pt x="1093217" y="136178"/>
                  <a:pt x="1092547" y="136624"/>
                  <a:pt x="1091208" y="136624"/>
                </a:cubicBezTo>
                <a:lnTo>
                  <a:pt x="1091208" y="143991"/>
                </a:lnTo>
                <a:cubicBezTo>
                  <a:pt x="1092547" y="143991"/>
                  <a:pt x="1093217" y="144438"/>
                  <a:pt x="1093217" y="145331"/>
                </a:cubicBezTo>
                <a:lnTo>
                  <a:pt x="1093217" y="152028"/>
                </a:lnTo>
                <a:cubicBezTo>
                  <a:pt x="1093217" y="152921"/>
                  <a:pt x="1092547" y="153367"/>
                  <a:pt x="1091208" y="153367"/>
                </a:cubicBezTo>
                <a:lnTo>
                  <a:pt x="1091208" y="168101"/>
                </a:lnTo>
                <a:cubicBezTo>
                  <a:pt x="1092547" y="168101"/>
                  <a:pt x="1093217" y="168548"/>
                  <a:pt x="1093217" y="169441"/>
                </a:cubicBezTo>
                <a:lnTo>
                  <a:pt x="1093217" y="174129"/>
                </a:lnTo>
                <a:cubicBezTo>
                  <a:pt x="1093217" y="175022"/>
                  <a:pt x="1092547" y="175468"/>
                  <a:pt x="1091208" y="175468"/>
                </a:cubicBezTo>
                <a:lnTo>
                  <a:pt x="1091208" y="178817"/>
                </a:lnTo>
                <a:lnTo>
                  <a:pt x="1089868" y="180826"/>
                </a:lnTo>
                <a:lnTo>
                  <a:pt x="1089868" y="184845"/>
                </a:lnTo>
                <a:lnTo>
                  <a:pt x="1091208" y="184845"/>
                </a:lnTo>
                <a:cubicBezTo>
                  <a:pt x="1091208" y="183505"/>
                  <a:pt x="1091654" y="182835"/>
                  <a:pt x="1092547" y="182835"/>
                </a:cubicBezTo>
                <a:lnTo>
                  <a:pt x="1093217" y="184175"/>
                </a:lnTo>
                <a:lnTo>
                  <a:pt x="1093217" y="186184"/>
                </a:lnTo>
                <a:cubicBezTo>
                  <a:pt x="1093217" y="187077"/>
                  <a:pt x="1092547" y="187523"/>
                  <a:pt x="1091208" y="187523"/>
                </a:cubicBezTo>
                <a:lnTo>
                  <a:pt x="1091208" y="190872"/>
                </a:lnTo>
                <a:lnTo>
                  <a:pt x="1089868" y="192881"/>
                </a:lnTo>
                <a:lnTo>
                  <a:pt x="1089868" y="201588"/>
                </a:lnTo>
                <a:lnTo>
                  <a:pt x="1091208" y="203597"/>
                </a:lnTo>
                <a:lnTo>
                  <a:pt x="1091208" y="210294"/>
                </a:lnTo>
                <a:cubicBezTo>
                  <a:pt x="1090538" y="210964"/>
                  <a:pt x="1089868" y="213866"/>
                  <a:pt x="1089199" y="219001"/>
                </a:cubicBezTo>
                <a:lnTo>
                  <a:pt x="1087859" y="219001"/>
                </a:lnTo>
                <a:lnTo>
                  <a:pt x="1087859" y="221680"/>
                </a:lnTo>
                <a:cubicBezTo>
                  <a:pt x="1089199" y="221680"/>
                  <a:pt x="1089868" y="222126"/>
                  <a:pt x="1089868" y="223019"/>
                </a:cubicBezTo>
                <a:lnTo>
                  <a:pt x="1089868" y="237753"/>
                </a:lnTo>
                <a:lnTo>
                  <a:pt x="1091208" y="239762"/>
                </a:lnTo>
                <a:lnTo>
                  <a:pt x="1091208" y="241771"/>
                </a:lnTo>
                <a:cubicBezTo>
                  <a:pt x="1089868" y="245790"/>
                  <a:pt x="1088975" y="247799"/>
                  <a:pt x="1088529" y="247799"/>
                </a:cubicBezTo>
                <a:lnTo>
                  <a:pt x="1087859" y="247799"/>
                </a:lnTo>
                <a:lnTo>
                  <a:pt x="1087859" y="253826"/>
                </a:lnTo>
                <a:lnTo>
                  <a:pt x="1086520" y="255836"/>
                </a:lnTo>
                <a:lnTo>
                  <a:pt x="1086520" y="266551"/>
                </a:lnTo>
                <a:cubicBezTo>
                  <a:pt x="1087413" y="267667"/>
                  <a:pt x="1087859" y="268784"/>
                  <a:pt x="1087859" y="269900"/>
                </a:cubicBezTo>
                <a:lnTo>
                  <a:pt x="1089868" y="269900"/>
                </a:lnTo>
                <a:cubicBezTo>
                  <a:pt x="1089868" y="268784"/>
                  <a:pt x="1090315" y="267667"/>
                  <a:pt x="1091208" y="266551"/>
                </a:cubicBezTo>
                <a:lnTo>
                  <a:pt x="1091208" y="251817"/>
                </a:lnTo>
                <a:cubicBezTo>
                  <a:pt x="1091208" y="250924"/>
                  <a:pt x="1091877" y="250478"/>
                  <a:pt x="1093217" y="250478"/>
                </a:cubicBezTo>
                <a:lnTo>
                  <a:pt x="1093217" y="229716"/>
                </a:lnTo>
                <a:lnTo>
                  <a:pt x="1094556" y="227707"/>
                </a:lnTo>
                <a:lnTo>
                  <a:pt x="1094556" y="178817"/>
                </a:lnTo>
                <a:lnTo>
                  <a:pt x="1095896" y="176808"/>
                </a:lnTo>
                <a:lnTo>
                  <a:pt x="1095896" y="169441"/>
                </a:lnTo>
                <a:cubicBezTo>
                  <a:pt x="1095896" y="168548"/>
                  <a:pt x="1096565" y="168101"/>
                  <a:pt x="1097905" y="168101"/>
                </a:cubicBezTo>
                <a:lnTo>
                  <a:pt x="1097905" y="156046"/>
                </a:lnTo>
                <a:cubicBezTo>
                  <a:pt x="1096565" y="156046"/>
                  <a:pt x="1095896" y="155600"/>
                  <a:pt x="1095896" y="154707"/>
                </a:cubicBezTo>
                <a:lnTo>
                  <a:pt x="1095896" y="133276"/>
                </a:lnTo>
                <a:cubicBezTo>
                  <a:pt x="1095896" y="132383"/>
                  <a:pt x="1096565" y="131936"/>
                  <a:pt x="1097905" y="131936"/>
                </a:cubicBezTo>
                <a:lnTo>
                  <a:pt x="1097905" y="127918"/>
                </a:lnTo>
                <a:lnTo>
                  <a:pt x="1099244" y="125909"/>
                </a:lnTo>
                <a:lnTo>
                  <a:pt x="1099244" y="119881"/>
                </a:lnTo>
                <a:lnTo>
                  <a:pt x="1097905" y="117872"/>
                </a:lnTo>
                <a:lnTo>
                  <a:pt x="1097905" y="111175"/>
                </a:lnTo>
                <a:lnTo>
                  <a:pt x="1099244" y="109165"/>
                </a:lnTo>
                <a:lnTo>
                  <a:pt x="1099244" y="107826"/>
                </a:lnTo>
                <a:lnTo>
                  <a:pt x="1097905" y="105817"/>
                </a:lnTo>
                <a:lnTo>
                  <a:pt x="1097905" y="96441"/>
                </a:lnTo>
                <a:lnTo>
                  <a:pt x="1099244" y="94431"/>
                </a:lnTo>
                <a:lnTo>
                  <a:pt x="1099244" y="88404"/>
                </a:lnTo>
                <a:lnTo>
                  <a:pt x="1097905" y="86395"/>
                </a:lnTo>
                <a:cubicBezTo>
                  <a:pt x="1098798" y="86395"/>
                  <a:pt x="1099244" y="85948"/>
                  <a:pt x="1099244" y="85055"/>
                </a:cubicBezTo>
                <a:lnTo>
                  <a:pt x="1099244" y="81707"/>
                </a:lnTo>
                <a:lnTo>
                  <a:pt x="1097905" y="79697"/>
                </a:lnTo>
                <a:lnTo>
                  <a:pt x="1097905" y="69652"/>
                </a:lnTo>
                <a:lnTo>
                  <a:pt x="1099244" y="67642"/>
                </a:lnTo>
                <a:lnTo>
                  <a:pt x="1099244" y="60275"/>
                </a:lnTo>
                <a:cubicBezTo>
                  <a:pt x="1099244" y="59382"/>
                  <a:pt x="1099914" y="58936"/>
                  <a:pt x="1101254" y="58936"/>
                </a:cubicBezTo>
                <a:lnTo>
                  <a:pt x="1101254" y="56257"/>
                </a:lnTo>
                <a:cubicBezTo>
                  <a:pt x="1099021" y="56257"/>
                  <a:pt x="1097905" y="55811"/>
                  <a:pt x="1097905" y="54918"/>
                </a:cubicBezTo>
                <a:cubicBezTo>
                  <a:pt x="1098798" y="54918"/>
                  <a:pt x="1099244" y="54471"/>
                  <a:pt x="1099244" y="53578"/>
                </a:cubicBezTo>
                <a:lnTo>
                  <a:pt x="1099244" y="52239"/>
                </a:lnTo>
                <a:lnTo>
                  <a:pt x="1097905" y="50230"/>
                </a:lnTo>
                <a:lnTo>
                  <a:pt x="1097905" y="45541"/>
                </a:lnTo>
                <a:lnTo>
                  <a:pt x="1099244" y="43532"/>
                </a:lnTo>
                <a:lnTo>
                  <a:pt x="1099244" y="42863"/>
                </a:lnTo>
                <a:lnTo>
                  <a:pt x="1097905" y="40853"/>
                </a:lnTo>
                <a:lnTo>
                  <a:pt x="1099244" y="38844"/>
                </a:lnTo>
                <a:lnTo>
                  <a:pt x="1099244" y="35496"/>
                </a:lnTo>
                <a:lnTo>
                  <a:pt x="1097905" y="33486"/>
                </a:lnTo>
                <a:lnTo>
                  <a:pt x="1099244" y="31477"/>
                </a:lnTo>
                <a:lnTo>
                  <a:pt x="1099244" y="27459"/>
                </a:lnTo>
                <a:close/>
                <a:moveTo>
                  <a:pt x="2233389" y="25115"/>
                </a:moveTo>
                <a:lnTo>
                  <a:pt x="2233389" y="25450"/>
                </a:lnTo>
                <a:lnTo>
                  <a:pt x="2240756" y="25450"/>
                </a:lnTo>
                <a:lnTo>
                  <a:pt x="2240756" y="25115"/>
                </a:lnTo>
                <a:close/>
                <a:moveTo>
                  <a:pt x="2215976" y="21096"/>
                </a:moveTo>
                <a:lnTo>
                  <a:pt x="2215976" y="23775"/>
                </a:lnTo>
                <a:cubicBezTo>
                  <a:pt x="2215976" y="24668"/>
                  <a:pt x="2215306" y="25115"/>
                  <a:pt x="2213967" y="25115"/>
                </a:cubicBezTo>
                <a:lnTo>
                  <a:pt x="2213967" y="31142"/>
                </a:lnTo>
                <a:cubicBezTo>
                  <a:pt x="2215306" y="31142"/>
                  <a:pt x="2215976" y="31589"/>
                  <a:pt x="2215976" y="32482"/>
                </a:cubicBezTo>
                <a:lnTo>
                  <a:pt x="2215976" y="34156"/>
                </a:lnTo>
                <a:cubicBezTo>
                  <a:pt x="2215976" y="34826"/>
                  <a:pt x="2215306" y="35161"/>
                  <a:pt x="2213967" y="35161"/>
                </a:cubicBezTo>
                <a:lnTo>
                  <a:pt x="2213967" y="37505"/>
                </a:lnTo>
                <a:lnTo>
                  <a:pt x="2217315" y="37505"/>
                </a:lnTo>
                <a:cubicBezTo>
                  <a:pt x="2217315" y="35942"/>
                  <a:pt x="2217985" y="35161"/>
                  <a:pt x="2219325" y="35161"/>
                </a:cubicBezTo>
                <a:lnTo>
                  <a:pt x="2219325" y="22771"/>
                </a:lnTo>
                <a:cubicBezTo>
                  <a:pt x="2217985" y="22771"/>
                  <a:pt x="2217315" y="22213"/>
                  <a:pt x="2217315" y="21096"/>
                </a:cubicBezTo>
                <a:close/>
                <a:moveTo>
                  <a:pt x="1280071" y="20092"/>
                </a:moveTo>
                <a:lnTo>
                  <a:pt x="1280071" y="22771"/>
                </a:lnTo>
                <a:lnTo>
                  <a:pt x="1282080" y="22771"/>
                </a:lnTo>
                <a:lnTo>
                  <a:pt x="1282080" y="20092"/>
                </a:lnTo>
                <a:close/>
                <a:moveTo>
                  <a:pt x="2313086" y="17413"/>
                </a:moveTo>
                <a:lnTo>
                  <a:pt x="2394793" y="17413"/>
                </a:lnTo>
                <a:lnTo>
                  <a:pt x="2394793" y="18752"/>
                </a:lnTo>
                <a:cubicBezTo>
                  <a:pt x="2386087" y="22547"/>
                  <a:pt x="2381398" y="24445"/>
                  <a:pt x="2380729" y="24445"/>
                </a:cubicBezTo>
                <a:lnTo>
                  <a:pt x="2380729" y="25115"/>
                </a:lnTo>
                <a:cubicBezTo>
                  <a:pt x="2385640" y="25784"/>
                  <a:pt x="2388096" y="26677"/>
                  <a:pt x="2388096" y="27794"/>
                </a:cubicBezTo>
                <a:cubicBezTo>
                  <a:pt x="2384301" y="71326"/>
                  <a:pt x="2380952" y="93092"/>
                  <a:pt x="2378050" y="93092"/>
                </a:cubicBezTo>
                <a:cubicBezTo>
                  <a:pt x="2378050" y="94431"/>
                  <a:pt x="2376041" y="95213"/>
                  <a:pt x="2372022" y="95436"/>
                </a:cubicBezTo>
                <a:lnTo>
                  <a:pt x="2372022" y="96106"/>
                </a:lnTo>
                <a:lnTo>
                  <a:pt x="2381398" y="96106"/>
                </a:lnTo>
                <a:lnTo>
                  <a:pt x="2383408" y="97110"/>
                </a:lnTo>
                <a:cubicBezTo>
                  <a:pt x="2381845" y="101575"/>
                  <a:pt x="2380506" y="103808"/>
                  <a:pt x="2379389" y="103808"/>
                </a:cubicBezTo>
                <a:cubicBezTo>
                  <a:pt x="2365102" y="103808"/>
                  <a:pt x="2346796" y="104254"/>
                  <a:pt x="2324472" y="105147"/>
                </a:cubicBezTo>
                <a:cubicBezTo>
                  <a:pt x="2324472" y="104254"/>
                  <a:pt x="2324025" y="103808"/>
                  <a:pt x="2323132" y="103808"/>
                </a:cubicBezTo>
                <a:cubicBezTo>
                  <a:pt x="2323132" y="104477"/>
                  <a:pt x="2321570" y="105705"/>
                  <a:pt x="2318444" y="107491"/>
                </a:cubicBezTo>
                <a:lnTo>
                  <a:pt x="2313086" y="253826"/>
                </a:lnTo>
                <a:lnTo>
                  <a:pt x="2313086" y="255836"/>
                </a:lnTo>
                <a:lnTo>
                  <a:pt x="2313756" y="255836"/>
                </a:lnTo>
                <a:lnTo>
                  <a:pt x="2313756" y="248803"/>
                </a:lnTo>
                <a:lnTo>
                  <a:pt x="2317774" y="255166"/>
                </a:lnTo>
                <a:cubicBezTo>
                  <a:pt x="2322686" y="256729"/>
                  <a:pt x="2325811" y="257510"/>
                  <a:pt x="2327151" y="257510"/>
                </a:cubicBezTo>
                <a:cubicBezTo>
                  <a:pt x="2328490" y="256394"/>
                  <a:pt x="2343224" y="248357"/>
                  <a:pt x="2371353" y="233400"/>
                </a:cubicBezTo>
                <a:lnTo>
                  <a:pt x="2372692" y="233400"/>
                </a:lnTo>
                <a:lnTo>
                  <a:pt x="2372692" y="234739"/>
                </a:lnTo>
                <a:lnTo>
                  <a:pt x="2376041" y="234739"/>
                </a:lnTo>
                <a:lnTo>
                  <a:pt x="2376041" y="231725"/>
                </a:lnTo>
                <a:cubicBezTo>
                  <a:pt x="2376710" y="230832"/>
                  <a:pt x="2382291" y="227595"/>
                  <a:pt x="2392784" y="222014"/>
                </a:cubicBezTo>
                <a:lnTo>
                  <a:pt x="2393454" y="222014"/>
                </a:lnTo>
                <a:lnTo>
                  <a:pt x="2393454" y="224358"/>
                </a:lnTo>
                <a:lnTo>
                  <a:pt x="2396802" y="224358"/>
                </a:lnTo>
                <a:lnTo>
                  <a:pt x="2398142" y="221010"/>
                </a:lnTo>
                <a:lnTo>
                  <a:pt x="2398142" y="219335"/>
                </a:lnTo>
                <a:lnTo>
                  <a:pt x="2458417" y="187523"/>
                </a:lnTo>
                <a:lnTo>
                  <a:pt x="2459756" y="187523"/>
                </a:lnTo>
                <a:lnTo>
                  <a:pt x="2459756" y="202927"/>
                </a:lnTo>
                <a:lnTo>
                  <a:pt x="2458417" y="204602"/>
                </a:lnTo>
                <a:lnTo>
                  <a:pt x="2458417" y="205606"/>
                </a:lnTo>
                <a:lnTo>
                  <a:pt x="2459756" y="207280"/>
                </a:lnTo>
                <a:cubicBezTo>
                  <a:pt x="2458864" y="207504"/>
                  <a:pt x="2458417" y="207950"/>
                  <a:pt x="2458417" y="208620"/>
                </a:cubicBezTo>
                <a:lnTo>
                  <a:pt x="2458417" y="225698"/>
                </a:lnTo>
                <a:cubicBezTo>
                  <a:pt x="2458417" y="226368"/>
                  <a:pt x="2457747" y="226703"/>
                  <a:pt x="2456408" y="226703"/>
                </a:cubicBezTo>
                <a:lnTo>
                  <a:pt x="2456408" y="230721"/>
                </a:lnTo>
                <a:cubicBezTo>
                  <a:pt x="2457747" y="230721"/>
                  <a:pt x="2458417" y="231056"/>
                  <a:pt x="2458417" y="231725"/>
                </a:cubicBezTo>
                <a:lnTo>
                  <a:pt x="2458417" y="242106"/>
                </a:lnTo>
                <a:cubicBezTo>
                  <a:pt x="2458417" y="242776"/>
                  <a:pt x="2457747" y="243111"/>
                  <a:pt x="2456408" y="243111"/>
                </a:cubicBezTo>
                <a:lnTo>
                  <a:pt x="2456408" y="248134"/>
                </a:lnTo>
                <a:cubicBezTo>
                  <a:pt x="2455068" y="251706"/>
                  <a:pt x="2454175" y="253492"/>
                  <a:pt x="2453729" y="253492"/>
                </a:cubicBezTo>
                <a:lnTo>
                  <a:pt x="2453059" y="253492"/>
                </a:lnTo>
                <a:lnTo>
                  <a:pt x="2453059" y="259519"/>
                </a:lnTo>
                <a:lnTo>
                  <a:pt x="2455068" y="259519"/>
                </a:lnTo>
                <a:lnTo>
                  <a:pt x="2455068" y="256170"/>
                </a:lnTo>
                <a:cubicBezTo>
                  <a:pt x="2456408" y="252822"/>
                  <a:pt x="2457301" y="251148"/>
                  <a:pt x="2457747" y="251148"/>
                </a:cubicBezTo>
                <a:lnTo>
                  <a:pt x="2459756" y="254496"/>
                </a:lnTo>
                <a:lnTo>
                  <a:pt x="2459756" y="256170"/>
                </a:lnTo>
                <a:lnTo>
                  <a:pt x="2458417" y="257845"/>
                </a:lnTo>
                <a:lnTo>
                  <a:pt x="2458417" y="265212"/>
                </a:lnTo>
                <a:lnTo>
                  <a:pt x="2459756" y="266886"/>
                </a:lnTo>
                <a:lnTo>
                  <a:pt x="2459756" y="270570"/>
                </a:lnTo>
                <a:lnTo>
                  <a:pt x="2458417" y="272244"/>
                </a:lnTo>
                <a:lnTo>
                  <a:pt x="2458417" y="285638"/>
                </a:lnTo>
                <a:lnTo>
                  <a:pt x="2459756" y="287648"/>
                </a:lnTo>
                <a:lnTo>
                  <a:pt x="2459756" y="289322"/>
                </a:lnTo>
                <a:cubicBezTo>
                  <a:pt x="2459087" y="289768"/>
                  <a:pt x="2458417" y="292224"/>
                  <a:pt x="2457747" y="296689"/>
                </a:cubicBezTo>
                <a:lnTo>
                  <a:pt x="2456408" y="296689"/>
                </a:lnTo>
                <a:lnTo>
                  <a:pt x="2456408" y="298363"/>
                </a:lnTo>
                <a:cubicBezTo>
                  <a:pt x="2457747" y="298363"/>
                  <a:pt x="2458417" y="298698"/>
                  <a:pt x="2458417" y="299368"/>
                </a:cubicBezTo>
                <a:lnTo>
                  <a:pt x="2458417" y="316446"/>
                </a:lnTo>
                <a:lnTo>
                  <a:pt x="2459756" y="318120"/>
                </a:lnTo>
                <a:lnTo>
                  <a:pt x="2459756" y="319794"/>
                </a:lnTo>
                <a:lnTo>
                  <a:pt x="2458417" y="321469"/>
                </a:lnTo>
                <a:lnTo>
                  <a:pt x="2458417" y="339886"/>
                </a:lnTo>
                <a:lnTo>
                  <a:pt x="2456408" y="339886"/>
                </a:lnTo>
                <a:lnTo>
                  <a:pt x="2456408" y="345914"/>
                </a:lnTo>
                <a:cubicBezTo>
                  <a:pt x="2458640" y="345914"/>
                  <a:pt x="2459756" y="346360"/>
                  <a:pt x="2459756" y="347253"/>
                </a:cubicBezTo>
                <a:lnTo>
                  <a:pt x="2459756" y="358973"/>
                </a:lnTo>
                <a:lnTo>
                  <a:pt x="2458417" y="360648"/>
                </a:lnTo>
                <a:lnTo>
                  <a:pt x="2458417" y="361987"/>
                </a:lnTo>
                <a:lnTo>
                  <a:pt x="2459756" y="363662"/>
                </a:lnTo>
                <a:lnTo>
                  <a:pt x="2459756" y="370024"/>
                </a:lnTo>
                <a:lnTo>
                  <a:pt x="2461096" y="371698"/>
                </a:lnTo>
                <a:lnTo>
                  <a:pt x="2461096" y="374377"/>
                </a:lnTo>
                <a:lnTo>
                  <a:pt x="2463105" y="374377"/>
                </a:lnTo>
                <a:cubicBezTo>
                  <a:pt x="2463775" y="371698"/>
                  <a:pt x="2464891" y="370359"/>
                  <a:pt x="2466454" y="370359"/>
                </a:cubicBezTo>
                <a:lnTo>
                  <a:pt x="2466454" y="366340"/>
                </a:lnTo>
                <a:cubicBezTo>
                  <a:pt x="2465338" y="366340"/>
                  <a:pt x="2464221" y="365224"/>
                  <a:pt x="2463105" y="362992"/>
                </a:cubicBezTo>
                <a:lnTo>
                  <a:pt x="2463105" y="361318"/>
                </a:lnTo>
                <a:lnTo>
                  <a:pt x="2464445" y="359643"/>
                </a:lnTo>
                <a:lnTo>
                  <a:pt x="2464445" y="358639"/>
                </a:lnTo>
                <a:lnTo>
                  <a:pt x="2463105" y="356964"/>
                </a:lnTo>
                <a:lnTo>
                  <a:pt x="2463105" y="351272"/>
                </a:lnTo>
                <a:lnTo>
                  <a:pt x="2464445" y="349597"/>
                </a:lnTo>
                <a:lnTo>
                  <a:pt x="2464445" y="346584"/>
                </a:lnTo>
                <a:lnTo>
                  <a:pt x="2461096" y="342565"/>
                </a:lnTo>
                <a:lnTo>
                  <a:pt x="2461096" y="340891"/>
                </a:lnTo>
                <a:cubicBezTo>
                  <a:pt x="2461096" y="340221"/>
                  <a:pt x="2461766" y="339886"/>
                  <a:pt x="2463105" y="339886"/>
                </a:cubicBezTo>
                <a:lnTo>
                  <a:pt x="2463105" y="322139"/>
                </a:lnTo>
                <a:lnTo>
                  <a:pt x="2463775" y="322139"/>
                </a:lnTo>
                <a:cubicBezTo>
                  <a:pt x="2466454" y="323478"/>
                  <a:pt x="2467793" y="324483"/>
                  <a:pt x="2467793" y="325152"/>
                </a:cubicBezTo>
                <a:lnTo>
                  <a:pt x="2467793" y="333524"/>
                </a:lnTo>
                <a:cubicBezTo>
                  <a:pt x="2466900" y="333524"/>
                  <a:pt x="2466231" y="334305"/>
                  <a:pt x="2465784" y="335868"/>
                </a:cubicBezTo>
                <a:lnTo>
                  <a:pt x="2464445" y="335868"/>
                </a:lnTo>
                <a:lnTo>
                  <a:pt x="2464445" y="337542"/>
                </a:lnTo>
                <a:lnTo>
                  <a:pt x="2466454" y="337542"/>
                </a:lnTo>
                <a:cubicBezTo>
                  <a:pt x="2467123" y="334863"/>
                  <a:pt x="2468016" y="333524"/>
                  <a:pt x="2469133" y="333524"/>
                </a:cubicBezTo>
                <a:lnTo>
                  <a:pt x="2469133" y="328501"/>
                </a:lnTo>
                <a:cubicBezTo>
                  <a:pt x="2469356" y="327608"/>
                  <a:pt x="2469802" y="327161"/>
                  <a:pt x="2470472" y="327161"/>
                </a:cubicBezTo>
                <a:lnTo>
                  <a:pt x="2471142" y="327161"/>
                </a:lnTo>
                <a:cubicBezTo>
                  <a:pt x="2649736" y="453517"/>
                  <a:pt x="2739032" y="516806"/>
                  <a:pt x="2739032" y="517029"/>
                </a:cubicBezTo>
                <a:lnTo>
                  <a:pt x="2739032" y="517699"/>
                </a:lnTo>
                <a:lnTo>
                  <a:pt x="2738363" y="517699"/>
                </a:lnTo>
                <a:cubicBezTo>
                  <a:pt x="2736354" y="517699"/>
                  <a:pt x="2732782" y="517252"/>
                  <a:pt x="2727647" y="516359"/>
                </a:cubicBezTo>
                <a:cubicBezTo>
                  <a:pt x="2724745" y="539576"/>
                  <a:pt x="2722736" y="551185"/>
                  <a:pt x="2721620" y="551185"/>
                </a:cubicBezTo>
                <a:cubicBezTo>
                  <a:pt x="2717378" y="553417"/>
                  <a:pt x="2714699" y="554534"/>
                  <a:pt x="2713583" y="554534"/>
                </a:cubicBezTo>
                <a:lnTo>
                  <a:pt x="2706216" y="554534"/>
                </a:lnTo>
                <a:cubicBezTo>
                  <a:pt x="2707332" y="556543"/>
                  <a:pt x="2708448" y="557547"/>
                  <a:pt x="2709565" y="557547"/>
                </a:cubicBezTo>
                <a:lnTo>
                  <a:pt x="2724968" y="555203"/>
                </a:lnTo>
                <a:cubicBezTo>
                  <a:pt x="2724968" y="555650"/>
                  <a:pt x="2725191" y="555873"/>
                  <a:pt x="2725638" y="555873"/>
                </a:cubicBezTo>
                <a:cubicBezTo>
                  <a:pt x="2724522" y="558106"/>
                  <a:pt x="2723406" y="559333"/>
                  <a:pt x="2722289" y="559557"/>
                </a:cubicBezTo>
                <a:cubicBezTo>
                  <a:pt x="2674515" y="557101"/>
                  <a:pt x="2650182" y="555650"/>
                  <a:pt x="2649289" y="555203"/>
                </a:cubicBezTo>
                <a:cubicBezTo>
                  <a:pt x="2647726" y="555650"/>
                  <a:pt x="2646833" y="555873"/>
                  <a:pt x="2646610" y="555873"/>
                </a:cubicBezTo>
                <a:cubicBezTo>
                  <a:pt x="2637234" y="555873"/>
                  <a:pt x="2595488" y="556766"/>
                  <a:pt x="2521371" y="558552"/>
                </a:cubicBezTo>
                <a:lnTo>
                  <a:pt x="2521371" y="557882"/>
                </a:lnTo>
                <a:cubicBezTo>
                  <a:pt x="2521371" y="557213"/>
                  <a:pt x="2524720" y="555315"/>
                  <a:pt x="2531417" y="552190"/>
                </a:cubicBezTo>
                <a:cubicBezTo>
                  <a:pt x="2531864" y="542144"/>
                  <a:pt x="2532087" y="534219"/>
                  <a:pt x="2532087" y="528414"/>
                </a:cubicBezTo>
                <a:lnTo>
                  <a:pt x="2532087" y="521717"/>
                </a:lnTo>
                <a:cubicBezTo>
                  <a:pt x="2526952" y="522387"/>
                  <a:pt x="2523827" y="522722"/>
                  <a:pt x="2522711" y="522722"/>
                </a:cubicBezTo>
                <a:lnTo>
                  <a:pt x="2516014" y="513011"/>
                </a:lnTo>
                <a:lnTo>
                  <a:pt x="2517353" y="512676"/>
                </a:lnTo>
                <a:lnTo>
                  <a:pt x="2534096" y="512676"/>
                </a:lnTo>
                <a:cubicBezTo>
                  <a:pt x="2534989" y="512676"/>
                  <a:pt x="2535436" y="513345"/>
                  <a:pt x="2535436" y="514685"/>
                </a:cubicBezTo>
                <a:lnTo>
                  <a:pt x="2537445" y="514685"/>
                </a:lnTo>
                <a:cubicBezTo>
                  <a:pt x="2537445" y="513345"/>
                  <a:pt x="2537891" y="512676"/>
                  <a:pt x="2538784" y="512676"/>
                </a:cubicBezTo>
                <a:lnTo>
                  <a:pt x="2549500" y="512676"/>
                </a:lnTo>
                <a:cubicBezTo>
                  <a:pt x="2551286" y="511783"/>
                  <a:pt x="2552179" y="510555"/>
                  <a:pt x="2552179" y="508992"/>
                </a:cubicBezTo>
                <a:lnTo>
                  <a:pt x="2553518" y="508992"/>
                </a:lnTo>
                <a:lnTo>
                  <a:pt x="2553518" y="510332"/>
                </a:lnTo>
                <a:lnTo>
                  <a:pt x="2556867" y="510332"/>
                </a:lnTo>
                <a:cubicBezTo>
                  <a:pt x="2557090" y="508769"/>
                  <a:pt x="2557760" y="507988"/>
                  <a:pt x="2558876" y="507988"/>
                </a:cubicBezTo>
                <a:lnTo>
                  <a:pt x="2559546" y="507988"/>
                </a:lnTo>
                <a:lnTo>
                  <a:pt x="2564904" y="511336"/>
                </a:lnTo>
                <a:lnTo>
                  <a:pt x="2564904" y="510667"/>
                </a:lnTo>
                <a:lnTo>
                  <a:pt x="2558876" y="504974"/>
                </a:lnTo>
                <a:lnTo>
                  <a:pt x="2558876" y="504639"/>
                </a:lnTo>
                <a:cubicBezTo>
                  <a:pt x="2560885" y="504639"/>
                  <a:pt x="2562225" y="503634"/>
                  <a:pt x="2562894" y="501625"/>
                </a:cubicBezTo>
                <a:cubicBezTo>
                  <a:pt x="2562894" y="500509"/>
                  <a:pt x="2563341" y="499951"/>
                  <a:pt x="2564234" y="499951"/>
                </a:cubicBezTo>
                <a:lnTo>
                  <a:pt x="2569592" y="499951"/>
                </a:lnTo>
                <a:lnTo>
                  <a:pt x="2569592" y="495933"/>
                </a:lnTo>
                <a:lnTo>
                  <a:pt x="2567582" y="495933"/>
                </a:lnTo>
                <a:cubicBezTo>
                  <a:pt x="2567582" y="497495"/>
                  <a:pt x="2567136" y="498277"/>
                  <a:pt x="2566243" y="498277"/>
                </a:cubicBezTo>
                <a:cubicBezTo>
                  <a:pt x="2564011" y="496491"/>
                  <a:pt x="2562894" y="495040"/>
                  <a:pt x="2562894" y="493923"/>
                </a:cubicBezTo>
                <a:lnTo>
                  <a:pt x="2561555" y="493923"/>
                </a:lnTo>
                <a:cubicBezTo>
                  <a:pt x="2561555" y="495040"/>
                  <a:pt x="2560439" y="496491"/>
                  <a:pt x="2558206" y="498277"/>
                </a:cubicBezTo>
                <a:cubicBezTo>
                  <a:pt x="2557313" y="498277"/>
                  <a:pt x="2556867" y="497495"/>
                  <a:pt x="2556867" y="495933"/>
                </a:cubicBezTo>
                <a:lnTo>
                  <a:pt x="2553518" y="495933"/>
                </a:lnTo>
                <a:cubicBezTo>
                  <a:pt x="2553518" y="497495"/>
                  <a:pt x="2553072" y="498277"/>
                  <a:pt x="2552179" y="498277"/>
                </a:cubicBezTo>
                <a:lnTo>
                  <a:pt x="2550839" y="498277"/>
                </a:lnTo>
                <a:cubicBezTo>
                  <a:pt x="2501280" y="456084"/>
                  <a:pt x="2475160" y="433313"/>
                  <a:pt x="2472481" y="429965"/>
                </a:cubicBezTo>
                <a:cubicBezTo>
                  <a:pt x="2472481" y="428848"/>
                  <a:pt x="2472258" y="428290"/>
                  <a:pt x="2471812" y="428290"/>
                </a:cubicBezTo>
                <a:cubicBezTo>
                  <a:pt x="2470919" y="428737"/>
                  <a:pt x="2470249" y="428960"/>
                  <a:pt x="2469802" y="428960"/>
                </a:cubicBezTo>
                <a:lnTo>
                  <a:pt x="2464445" y="423937"/>
                </a:lnTo>
                <a:lnTo>
                  <a:pt x="2464445" y="420923"/>
                </a:lnTo>
                <a:cubicBezTo>
                  <a:pt x="2464445" y="420253"/>
                  <a:pt x="2465114" y="419919"/>
                  <a:pt x="2466454" y="419919"/>
                </a:cubicBezTo>
                <a:lnTo>
                  <a:pt x="2466454" y="415900"/>
                </a:lnTo>
                <a:cubicBezTo>
                  <a:pt x="2465114" y="415900"/>
                  <a:pt x="2464445" y="415565"/>
                  <a:pt x="2464445" y="414896"/>
                </a:cubicBezTo>
                <a:cubicBezTo>
                  <a:pt x="2464445" y="414003"/>
                  <a:pt x="2465114" y="413556"/>
                  <a:pt x="2466454" y="413556"/>
                </a:cubicBezTo>
                <a:lnTo>
                  <a:pt x="2466454" y="407529"/>
                </a:lnTo>
                <a:cubicBezTo>
                  <a:pt x="2465114" y="407529"/>
                  <a:pt x="2464445" y="407082"/>
                  <a:pt x="2464445" y="406189"/>
                </a:cubicBezTo>
                <a:cubicBezTo>
                  <a:pt x="2465338" y="405966"/>
                  <a:pt x="2466007" y="405854"/>
                  <a:pt x="2466454" y="405854"/>
                </a:cubicBezTo>
                <a:lnTo>
                  <a:pt x="2466454" y="398152"/>
                </a:lnTo>
                <a:cubicBezTo>
                  <a:pt x="2468016" y="396590"/>
                  <a:pt x="2469133" y="394134"/>
                  <a:pt x="2469802" y="390785"/>
                </a:cubicBezTo>
                <a:lnTo>
                  <a:pt x="2472481" y="390785"/>
                </a:lnTo>
                <a:lnTo>
                  <a:pt x="2472481" y="387102"/>
                </a:lnTo>
                <a:lnTo>
                  <a:pt x="2467793" y="387102"/>
                </a:lnTo>
                <a:cubicBezTo>
                  <a:pt x="2466231" y="386209"/>
                  <a:pt x="2464668" y="384423"/>
                  <a:pt x="2463105" y="381744"/>
                </a:cubicBezTo>
                <a:lnTo>
                  <a:pt x="2464445" y="380070"/>
                </a:lnTo>
                <a:lnTo>
                  <a:pt x="2464445" y="379400"/>
                </a:lnTo>
                <a:cubicBezTo>
                  <a:pt x="2463552" y="378507"/>
                  <a:pt x="2463105" y="377614"/>
                  <a:pt x="2463105" y="376721"/>
                </a:cubicBezTo>
                <a:lnTo>
                  <a:pt x="2461096" y="376721"/>
                </a:lnTo>
                <a:cubicBezTo>
                  <a:pt x="2461096" y="377614"/>
                  <a:pt x="2460649" y="378507"/>
                  <a:pt x="2459756" y="379400"/>
                </a:cubicBezTo>
                <a:lnTo>
                  <a:pt x="2459756" y="388776"/>
                </a:lnTo>
                <a:lnTo>
                  <a:pt x="2461096" y="390451"/>
                </a:lnTo>
                <a:lnTo>
                  <a:pt x="2461096" y="398152"/>
                </a:lnTo>
                <a:lnTo>
                  <a:pt x="2459756" y="400162"/>
                </a:lnTo>
                <a:lnTo>
                  <a:pt x="2459756" y="401166"/>
                </a:lnTo>
                <a:cubicBezTo>
                  <a:pt x="2461989" y="401166"/>
                  <a:pt x="2463105" y="401501"/>
                  <a:pt x="2463105" y="402171"/>
                </a:cubicBezTo>
                <a:cubicBezTo>
                  <a:pt x="2463105" y="403064"/>
                  <a:pt x="2462435" y="403510"/>
                  <a:pt x="2461096" y="403510"/>
                </a:cubicBezTo>
                <a:lnTo>
                  <a:pt x="2461096" y="415900"/>
                </a:lnTo>
                <a:cubicBezTo>
                  <a:pt x="2462435" y="415900"/>
                  <a:pt x="2463105" y="416235"/>
                  <a:pt x="2463105" y="416905"/>
                </a:cubicBezTo>
                <a:lnTo>
                  <a:pt x="2463105" y="420923"/>
                </a:lnTo>
                <a:cubicBezTo>
                  <a:pt x="2463105" y="421816"/>
                  <a:pt x="2462659" y="422263"/>
                  <a:pt x="2461766" y="422263"/>
                </a:cubicBezTo>
                <a:cubicBezTo>
                  <a:pt x="2457747" y="418244"/>
                  <a:pt x="2437209" y="400273"/>
                  <a:pt x="2400151" y="368350"/>
                </a:cubicBezTo>
                <a:lnTo>
                  <a:pt x="2400151" y="363662"/>
                </a:lnTo>
                <a:lnTo>
                  <a:pt x="2401490" y="361987"/>
                </a:lnTo>
                <a:lnTo>
                  <a:pt x="2401490" y="360313"/>
                </a:lnTo>
                <a:cubicBezTo>
                  <a:pt x="2399258" y="360313"/>
                  <a:pt x="2398142" y="359866"/>
                  <a:pt x="2398142" y="358973"/>
                </a:cubicBezTo>
                <a:lnTo>
                  <a:pt x="2398142" y="354955"/>
                </a:lnTo>
                <a:lnTo>
                  <a:pt x="2401490" y="351606"/>
                </a:lnTo>
                <a:lnTo>
                  <a:pt x="2401490" y="331850"/>
                </a:lnTo>
                <a:cubicBezTo>
                  <a:pt x="2400597" y="330957"/>
                  <a:pt x="2400151" y="330175"/>
                  <a:pt x="2400151" y="329506"/>
                </a:cubicBezTo>
                <a:lnTo>
                  <a:pt x="2394793" y="329506"/>
                </a:lnTo>
                <a:lnTo>
                  <a:pt x="2394793" y="339886"/>
                </a:lnTo>
                <a:cubicBezTo>
                  <a:pt x="2396132" y="339886"/>
                  <a:pt x="2396802" y="340221"/>
                  <a:pt x="2396802" y="340891"/>
                </a:cubicBezTo>
                <a:lnTo>
                  <a:pt x="2396802" y="361318"/>
                </a:lnTo>
                <a:cubicBezTo>
                  <a:pt x="2396802" y="362210"/>
                  <a:pt x="2395686" y="362769"/>
                  <a:pt x="2393454" y="362992"/>
                </a:cubicBezTo>
                <a:cubicBezTo>
                  <a:pt x="2376934" y="346472"/>
                  <a:pt x="2362646" y="333635"/>
                  <a:pt x="2350591" y="324483"/>
                </a:cubicBezTo>
                <a:lnTo>
                  <a:pt x="2335187" y="312427"/>
                </a:lnTo>
                <a:lnTo>
                  <a:pt x="2333848" y="312427"/>
                </a:lnTo>
                <a:cubicBezTo>
                  <a:pt x="2333848" y="313097"/>
                  <a:pt x="2339429" y="318232"/>
                  <a:pt x="2350591" y="327831"/>
                </a:cubicBezTo>
                <a:lnTo>
                  <a:pt x="2350591" y="328501"/>
                </a:lnTo>
                <a:cubicBezTo>
                  <a:pt x="2350591" y="329171"/>
                  <a:pt x="2350145" y="329506"/>
                  <a:pt x="2349252" y="329506"/>
                </a:cubicBezTo>
                <a:cubicBezTo>
                  <a:pt x="2322016" y="319236"/>
                  <a:pt x="2308398" y="313432"/>
                  <a:pt x="2308398" y="312093"/>
                </a:cubicBezTo>
                <a:lnTo>
                  <a:pt x="2308398" y="310083"/>
                </a:lnTo>
                <a:lnTo>
                  <a:pt x="2307729" y="310083"/>
                </a:lnTo>
                <a:cubicBezTo>
                  <a:pt x="2303040" y="357188"/>
                  <a:pt x="2300362" y="380740"/>
                  <a:pt x="2299692" y="380740"/>
                </a:cubicBezTo>
                <a:lnTo>
                  <a:pt x="2298352" y="380740"/>
                </a:lnTo>
                <a:lnTo>
                  <a:pt x="2298352" y="385093"/>
                </a:lnTo>
                <a:cubicBezTo>
                  <a:pt x="2299245" y="385093"/>
                  <a:pt x="2299692" y="385316"/>
                  <a:pt x="2299692" y="385763"/>
                </a:cubicBezTo>
                <a:cubicBezTo>
                  <a:pt x="2293888" y="448717"/>
                  <a:pt x="2290316" y="482873"/>
                  <a:pt x="2288976" y="488231"/>
                </a:cubicBezTo>
                <a:lnTo>
                  <a:pt x="2286967" y="488231"/>
                </a:lnTo>
                <a:lnTo>
                  <a:pt x="2286967" y="489235"/>
                </a:lnTo>
                <a:lnTo>
                  <a:pt x="2288306" y="490910"/>
                </a:lnTo>
                <a:lnTo>
                  <a:pt x="2288306" y="493923"/>
                </a:lnTo>
                <a:lnTo>
                  <a:pt x="2285628" y="493923"/>
                </a:lnTo>
                <a:lnTo>
                  <a:pt x="2285628" y="498277"/>
                </a:lnTo>
                <a:cubicBezTo>
                  <a:pt x="2286744" y="498277"/>
                  <a:pt x="2287860" y="498723"/>
                  <a:pt x="2288976" y="499616"/>
                </a:cubicBezTo>
                <a:lnTo>
                  <a:pt x="2290316" y="499616"/>
                </a:lnTo>
                <a:cubicBezTo>
                  <a:pt x="2293441" y="490463"/>
                  <a:pt x="2295450" y="485887"/>
                  <a:pt x="2296343" y="485887"/>
                </a:cubicBezTo>
                <a:lnTo>
                  <a:pt x="2297013" y="485887"/>
                </a:lnTo>
                <a:lnTo>
                  <a:pt x="2297013" y="486222"/>
                </a:lnTo>
                <a:cubicBezTo>
                  <a:pt x="2297236" y="491356"/>
                  <a:pt x="2297683" y="493923"/>
                  <a:pt x="2298352" y="493923"/>
                </a:cubicBezTo>
                <a:lnTo>
                  <a:pt x="2351261" y="505644"/>
                </a:lnTo>
                <a:lnTo>
                  <a:pt x="2351261" y="506313"/>
                </a:lnTo>
                <a:cubicBezTo>
                  <a:pt x="2349028" y="526405"/>
                  <a:pt x="2347242" y="536451"/>
                  <a:pt x="2345903" y="536451"/>
                </a:cubicBezTo>
                <a:lnTo>
                  <a:pt x="2291655" y="536451"/>
                </a:lnTo>
                <a:cubicBezTo>
                  <a:pt x="2289423" y="535781"/>
                  <a:pt x="2288306" y="534665"/>
                  <a:pt x="2288306" y="533102"/>
                </a:cubicBezTo>
                <a:lnTo>
                  <a:pt x="2286967" y="533102"/>
                </a:lnTo>
                <a:cubicBezTo>
                  <a:pt x="2286967" y="534665"/>
                  <a:pt x="2286074" y="535781"/>
                  <a:pt x="2284288" y="536451"/>
                </a:cubicBezTo>
                <a:lnTo>
                  <a:pt x="2282279" y="534107"/>
                </a:lnTo>
                <a:cubicBezTo>
                  <a:pt x="2283395" y="532321"/>
                  <a:pt x="2284511" y="531428"/>
                  <a:pt x="2285628" y="531428"/>
                </a:cubicBezTo>
                <a:lnTo>
                  <a:pt x="2285628" y="523726"/>
                </a:lnTo>
                <a:cubicBezTo>
                  <a:pt x="2286297" y="521494"/>
                  <a:pt x="2287860" y="520378"/>
                  <a:pt x="2290316" y="520378"/>
                </a:cubicBezTo>
                <a:lnTo>
                  <a:pt x="2290316" y="516024"/>
                </a:lnTo>
                <a:lnTo>
                  <a:pt x="2291655" y="514350"/>
                </a:lnTo>
                <a:lnTo>
                  <a:pt x="2291655" y="512676"/>
                </a:lnTo>
                <a:lnTo>
                  <a:pt x="2288306" y="512676"/>
                </a:lnTo>
                <a:lnTo>
                  <a:pt x="2286967" y="516024"/>
                </a:lnTo>
                <a:lnTo>
                  <a:pt x="2285628" y="516024"/>
                </a:lnTo>
                <a:lnTo>
                  <a:pt x="2285628" y="509662"/>
                </a:lnTo>
                <a:cubicBezTo>
                  <a:pt x="2285851" y="508992"/>
                  <a:pt x="2286297" y="508657"/>
                  <a:pt x="2286967" y="508657"/>
                </a:cubicBezTo>
                <a:lnTo>
                  <a:pt x="2291655" y="508657"/>
                </a:lnTo>
                <a:lnTo>
                  <a:pt x="2291655" y="504974"/>
                </a:lnTo>
                <a:cubicBezTo>
                  <a:pt x="2290762" y="504081"/>
                  <a:pt x="2290316" y="503188"/>
                  <a:pt x="2290316" y="502295"/>
                </a:cubicBezTo>
                <a:lnTo>
                  <a:pt x="2283618" y="502295"/>
                </a:lnTo>
                <a:cubicBezTo>
                  <a:pt x="2282725" y="502295"/>
                  <a:pt x="2282279" y="501960"/>
                  <a:pt x="2282279" y="501290"/>
                </a:cubicBezTo>
                <a:lnTo>
                  <a:pt x="2282279" y="497272"/>
                </a:lnTo>
                <a:lnTo>
                  <a:pt x="2283618" y="495598"/>
                </a:lnTo>
                <a:lnTo>
                  <a:pt x="2283618" y="494258"/>
                </a:lnTo>
                <a:lnTo>
                  <a:pt x="2282279" y="492584"/>
                </a:lnTo>
                <a:lnTo>
                  <a:pt x="2282279" y="490910"/>
                </a:lnTo>
                <a:cubicBezTo>
                  <a:pt x="2283395" y="489124"/>
                  <a:pt x="2284511" y="488231"/>
                  <a:pt x="2285628" y="488231"/>
                </a:cubicBezTo>
                <a:lnTo>
                  <a:pt x="2285628" y="478520"/>
                </a:lnTo>
                <a:cubicBezTo>
                  <a:pt x="2285628" y="477627"/>
                  <a:pt x="2286521" y="477180"/>
                  <a:pt x="2288306" y="477180"/>
                </a:cubicBezTo>
                <a:lnTo>
                  <a:pt x="2288306" y="475506"/>
                </a:lnTo>
                <a:lnTo>
                  <a:pt x="2284958" y="475506"/>
                </a:lnTo>
                <a:cubicBezTo>
                  <a:pt x="2284065" y="475506"/>
                  <a:pt x="2283618" y="475171"/>
                  <a:pt x="2283618" y="474501"/>
                </a:cubicBezTo>
                <a:lnTo>
                  <a:pt x="2283618" y="471488"/>
                </a:lnTo>
                <a:lnTo>
                  <a:pt x="2282279" y="471488"/>
                </a:lnTo>
                <a:cubicBezTo>
                  <a:pt x="2282279" y="472604"/>
                  <a:pt x="2281609" y="473162"/>
                  <a:pt x="2280270" y="473162"/>
                </a:cubicBezTo>
                <a:lnTo>
                  <a:pt x="2280270" y="476176"/>
                </a:lnTo>
                <a:lnTo>
                  <a:pt x="2277591" y="480194"/>
                </a:lnTo>
                <a:lnTo>
                  <a:pt x="2277591" y="494928"/>
                </a:lnTo>
                <a:lnTo>
                  <a:pt x="2274242" y="498946"/>
                </a:lnTo>
                <a:lnTo>
                  <a:pt x="2274242" y="499951"/>
                </a:lnTo>
                <a:cubicBezTo>
                  <a:pt x="2276475" y="499951"/>
                  <a:pt x="2277591" y="500397"/>
                  <a:pt x="2277591" y="501290"/>
                </a:cubicBezTo>
                <a:lnTo>
                  <a:pt x="2277591" y="508992"/>
                </a:lnTo>
                <a:lnTo>
                  <a:pt x="2274242" y="513011"/>
                </a:lnTo>
                <a:lnTo>
                  <a:pt x="2274242" y="514350"/>
                </a:lnTo>
                <a:lnTo>
                  <a:pt x="2275582" y="516024"/>
                </a:lnTo>
                <a:cubicBezTo>
                  <a:pt x="2274689" y="516024"/>
                  <a:pt x="2274242" y="516359"/>
                  <a:pt x="2274242" y="517029"/>
                </a:cubicBezTo>
                <a:lnTo>
                  <a:pt x="2274242" y="520378"/>
                </a:lnTo>
                <a:cubicBezTo>
                  <a:pt x="2276475" y="520378"/>
                  <a:pt x="2277591" y="520824"/>
                  <a:pt x="2277591" y="521717"/>
                </a:cubicBezTo>
                <a:lnTo>
                  <a:pt x="2277591" y="523726"/>
                </a:lnTo>
                <a:cubicBezTo>
                  <a:pt x="2277591" y="524619"/>
                  <a:pt x="2276921" y="525066"/>
                  <a:pt x="2275582" y="525066"/>
                </a:cubicBezTo>
                <a:lnTo>
                  <a:pt x="2275582" y="534107"/>
                </a:lnTo>
                <a:cubicBezTo>
                  <a:pt x="2275582" y="534777"/>
                  <a:pt x="2274689" y="535558"/>
                  <a:pt x="2272903" y="536451"/>
                </a:cubicBezTo>
                <a:cubicBezTo>
                  <a:pt x="2249016" y="536898"/>
                  <a:pt x="2229817" y="537121"/>
                  <a:pt x="2215306" y="537121"/>
                </a:cubicBezTo>
                <a:lnTo>
                  <a:pt x="2210618" y="537121"/>
                </a:lnTo>
                <a:cubicBezTo>
                  <a:pt x="2210172" y="537121"/>
                  <a:pt x="2209279" y="535335"/>
                  <a:pt x="2207939" y="531763"/>
                </a:cubicBezTo>
                <a:cubicBezTo>
                  <a:pt x="2208832" y="531763"/>
                  <a:pt x="2209279" y="531428"/>
                  <a:pt x="2209279" y="530758"/>
                </a:cubicBezTo>
                <a:lnTo>
                  <a:pt x="2209279" y="526740"/>
                </a:lnTo>
                <a:cubicBezTo>
                  <a:pt x="2207046" y="526740"/>
                  <a:pt x="2205930" y="526405"/>
                  <a:pt x="2205930" y="525735"/>
                </a:cubicBezTo>
                <a:cubicBezTo>
                  <a:pt x="2206823" y="525289"/>
                  <a:pt x="2207493" y="525066"/>
                  <a:pt x="2207939" y="525066"/>
                </a:cubicBezTo>
                <a:lnTo>
                  <a:pt x="2217985" y="525066"/>
                </a:lnTo>
                <a:lnTo>
                  <a:pt x="2217985" y="524396"/>
                </a:lnTo>
                <a:lnTo>
                  <a:pt x="2208609" y="524396"/>
                </a:lnTo>
                <a:lnTo>
                  <a:pt x="2207939" y="523391"/>
                </a:lnTo>
                <a:lnTo>
                  <a:pt x="2207939" y="520378"/>
                </a:lnTo>
                <a:cubicBezTo>
                  <a:pt x="2206600" y="520378"/>
                  <a:pt x="2205930" y="520043"/>
                  <a:pt x="2205930" y="519373"/>
                </a:cubicBezTo>
                <a:lnTo>
                  <a:pt x="2205930" y="514685"/>
                </a:lnTo>
                <a:lnTo>
                  <a:pt x="2204591" y="514685"/>
                </a:lnTo>
                <a:lnTo>
                  <a:pt x="2204591" y="512676"/>
                </a:lnTo>
                <a:lnTo>
                  <a:pt x="2207939" y="510332"/>
                </a:lnTo>
                <a:lnTo>
                  <a:pt x="2207939" y="501290"/>
                </a:lnTo>
                <a:lnTo>
                  <a:pt x="2209279" y="499616"/>
                </a:lnTo>
                <a:lnTo>
                  <a:pt x="2209279" y="496602"/>
                </a:lnTo>
                <a:lnTo>
                  <a:pt x="2207939" y="494928"/>
                </a:lnTo>
                <a:lnTo>
                  <a:pt x="2207939" y="489905"/>
                </a:lnTo>
                <a:cubicBezTo>
                  <a:pt x="2206600" y="489905"/>
                  <a:pt x="2205930" y="489459"/>
                  <a:pt x="2205930" y="488566"/>
                </a:cubicBezTo>
                <a:lnTo>
                  <a:pt x="2205930" y="486891"/>
                </a:lnTo>
                <a:cubicBezTo>
                  <a:pt x="2205930" y="486222"/>
                  <a:pt x="2206600" y="485887"/>
                  <a:pt x="2207939" y="485887"/>
                </a:cubicBezTo>
                <a:lnTo>
                  <a:pt x="2207939" y="477180"/>
                </a:lnTo>
                <a:cubicBezTo>
                  <a:pt x="2206600" y="477180"/>
                  <a:pt x="2205930" y="476845"/>
                  <a:pt x="2205930" y="476176"/>
                </a:cubicBezTo>
                <a:cubicBezTo>
                  <a:pt x="2206823" y="475729"/>
                  <a:pt x="2207493" y="475506"/>
                  <a:pt x="2207939" y="475506"/>
                </a:cubicBezTo>
                <a:lnTo>
                  <a:pt x="2207939" y="465460"/>
                </a:lnTo>
                <a:cubicBezTo>
                  <a:pt x="2206600" y="465460"/>
                  <a:pt x="2205930" y="465014"/>
                  <a:pt x="2205930" y="464121"/>
                </a:cubicBezTo>
                <a:cubicBezTo>
                  <a:pt x="2205930" y="463451"/>
                  <a:pt x="2206600" y="463116"/>
                  <a:pt x="2207939" y="463116"/>
                </a:cubicBezTo>
                <a:lnTo>
                  <a:pt x="2207939" y="459098"/>
                </a:lnTo>
                <a:cubicBezTo>
                  <a:pt x="2206600" y="459098"/>
                  <a:pt x="2205930" y="458763"/>
                  <a:pt x="2205930" y="458093"/>
                </a:cubicBezTo>
                <a:lnTo>
                  <a:pt x="2205930" y="455079"/>
                </a:lnTo>
                <a:lnTo>
                  <a:pt x="2204591" y="455079"/>
                </a:lnTo>
                <a:lnTo>
                  <a:pt x="2204591" y="458093"/>
                </a:lnTo>
                <a:cubicBezTo>
                  <a:pt x="2203251" y="461442"/>
                  <a:pt x="2202358" y="463116"/>
                  <a:pt x="2201912" y="463116"/>
                </a:cubicBezTo>
                <a:lnTo>
                  <a:pt x="2201242" y="463116"/>
                </a:lnTo>
                <a:lnTo>
                  <a:pt x="2201242" y="465460"/>
                </a:lnTo>
                <a:cubicBezTo>
                  <a:pt x="2202358" y="465460"/>
                  <a:pt x="2203474" y="466353"/>
                  <a:pt x="2204591" y="468139"/>
                </a:cubicBezTo>
                <a:lnTo>
                  <a:pt x="2204591" y="503300"/>
                </a:lnTo>
                <a:lnTo>
                  <a:pt x="2203251" y="504974"/>
                </a:lnTo>
                <a:lnTo>
                  <a:pt x="2203251" y="505644"/>
                </a:lnTo>
                <a:lnTo>
                  <a:pt x="2204591" y="507318"/>
                </a:lnTo>
                <a:lnTo>
                  <a:pt x="2204591" y="512676"/>
                </a:lnTo>
                <a:lnTo>
                  <a:pt x="2203251" y="512676"/>
                </a:lnTo>
                <a:lnTo>
                  <a:pt x="2203251" y="514685"/>
                </a:lnTo>
                <a:lnTo>
                  <a:pt x="2204591" y="514685"/>
                </a:lnTo>
                <a:lnTo>
                  <a:pt x="2204591" y="515355"/>
                </a:lnTo>
                <a:lnTo>
                  <a:pt x="2203251" y="517029"/>
                </a:lnTo>
                <a:lnTo>
                  <a:pt x="2203251" y="523391"/>
                </a:lnTo>
                <a:cubicBezTo>
                  <a:pt x="2203251" y="524061"/>
                  <a:pt x="2202805" y="524396"/>
                  <a:pt x="2201912" y="524396"/>
                </a:cubicBezTo>
                <a:lnTo>
                  <a:pt x="2188517" y="524396"/>
                </a:lnTo>
                <a:cubicBezTo>
                  <a:pt x="2188517" y="525289"/>
                  <a:pt x="2188071" y="526294"/>
                  <a:pt x="2187178" y="527410"/>
                </a:cubicBezTo>
                <a:lnTo>
                  <a:pt x="2187178" y="531428"/>
                </a:lnTo>
                <a:lnTo>
                  <a:pt x="2189857" y="531428"/>
                </a:lnTo>
                <a:lnTo>
                  <a:pt x="2189857" y="526070"/>
                </a:lnTo>
                <a:cubicBezTo>
                  <a:pt x="2190080" y="525401"/>
                  <a:pt x="2190526" y="525066"/>
                  <a:pt x="2191196" y="525066"/>
                </a:cubicBezTo>
                <a:lnTo>
                  <a:pt x="2203251" y="525066"/>
                </a:lnTo>
                <a:cubicBezTo>
                  <a:pt x="2204144" y="525066"/>
                  <a:pt x="2204591" y="525401"/>
                  <a:pt x="2204591" y="526070"/>
                </a:cubicBezTo>
                <a:lnTo>
                  <a:pt x="2204591" y="535781"/>
                </a:lnTo>
                <a:cubicBezTo>
                  <a:pt x="2204591" y="536674"/>
                  <a:pt x="2204144" y="537121"/>
                  <a:pt x="2203251" y="537121"/>
                </a:cubicBezTo>
                <a:lnTo>
                  <a:pt x="2138288" y="537121"/>
                </a:lnTo>
                <a:cubicBezTo>
                  <a:pt x="2137395" y="537121"/>
                  <a:pt x="2136948" y="536674"/>
                  <a:pt x="2136948" y="535781"/>
                </a:cubicBezTo>
                <a:cubicBezTo>
                  <a:pt x="2137841" y="535781"/>
                  <a:pt x="2138288" y="535446"/>
                  <a:pt x="2138288" y="534777"/>
                </a:cubicBezTo>
                <a:lnTo>
                  <a:pt x="2138288" y="533102"/>
                </a:lnTo>
                <a:cubicBezTo>
                  <a:pt x="2136055" y="533102"/>
                  <a:pt x="2134939" y="532656"/>
                  <a:pt x="2134939" y="531763"/>
                </a:cubicBezTo>
                <a:lnTo>
                  <a:pt x="2134939" y="530758"/>
                </a:lnTo>
                <a:cubicBezTo>
                  <a:pt x="2135162" y="529642"/>
                  <a:pt x="2136948" y="529084"/>
                  <a:pt x="2140297" y="529084"/>
                </a:cubicBezTo>
                <a:cubicBezTo>
                  <a:pt x="2139404" y="521047"/>
                  <a:pt x="2138957" y="516471"/>
                  <a:pt x="2138957" y="515355"/>
                </a:cubicBezTo>
                <a:lnTo>
                  <a:pt x="2148334" y="502965"/>
                </a:lnTo>
                <a:lnTo>
                  <a:pt x="2147664" y="502965"/>
                </a:lnTo>
                <a:lnTo>
                  <a:pt x="2134939" y="504639"/>
                </a:lnTo>
                <a:cubicBezTo>
                  <a:pt x="2134046" y="502630"/>
                  <a:pt x="2133600" y="501290"/>
                  <a:pt x="2133600" y="500621"/>
                </a:cubicBezTo>
                <a:cubicBezTo>
                  <a:pt x="2134493" y="500621"/>
                  <a:pt x="2135162" y="498500"/>
                  <a:pt x="2135609" y="494258"/>
                </a:cubicBezTo>
                <a:cubicBezTo>
                  <a:pt x="2159273" y="490463"/>
                  <a:pt x="2171774" y="488231"/>
                  <a:pt x="2173114" y="487561"/>
                </a:cubicBezTo>
                <a:cubicBezTo>
                  <a:pt x="2196331" y="243557"/>
                  <a:pt x="2208386" y="121555"/>
                  <a:pt x="2209279" y="121555"/>
                </a:cubicBezTo>
                <a:lnTo>
                  <a:pt x="2209948" y="121555"/>
                </a:lnTo>
                <a:cubicBezTo>
                  <a:pt x="2210841" y="121779"/>
                  <a:pt x="2211288" y="122114"/>
                  <a:pt x="2211288" y="122560"/>
                </a:cubicBezTo>
                <a:lnTo>
                  <a:pt x="2211288" y="132941"/>
                </a:lnTo>
                <a:cubicBezTo>
                  <a:pt x="2211288" y="133610"/>
                  <a:pt x="2210618" y="133945"/>
                  <a:pt x="2209279" y="133945"/>
                </a:cubicBezTo>
                <a:lnTo>
                  <a:pt x="2209279" y="140308"/>
                </a:lnTo>
                <a:cubicBezTo>
                  <a:pt x="2210618" y="140308"/>
                  <a:pt x="2211288" y="140643"/>
                  <a:pt x="2211288" y="141312"/>
                </a:cubicBezTo>
                <a:lnTo>
                  <a:pt x="2211288" y="147005"/>
                </a:lnTo>
                <a:cubicBezTo>
                  <a:pt x="2211288" y="147898"/>
                  <a:pt x="2210618" y="148344"/>
                  <a:pt x="2209279" y="148344"/>
                </a:cubicBezTo>
                <a:lnTo>
                  <a:pt x="2209279" y="160734"/>
                </a:lnTo>
                <a:cubicBezTo>
                  <a:pt x="2210618" y="160734"/>
                  <a:pt x="2211288" y="161181"/>
                  <a:pt x="2211288" y="162074"/>
                </a:cubicBezTo>
                <a:lnTo>
                  <a:pt x="2211288" y="165757"/>
                </a:lnTo>
                <a:cubicBezTo>
                  <a:pt x="2211288" y="166650"/>
                  <a:pt x="2210618" y="167097"/>
                  <a:pt x="2209279" y="167097"/>
                </a:cubicBezTo>
                <a:lnTo>
                  <a:pt x="2209279" y="169776"/>
                </a:lnTo>
                <a:lnTo>
                  <a:pt x="2207939" y="171450"/>
                </a:lnTo>
                <a:lnTo>
                  <a:pt x="2207939" y="175134"/>
                </a:lnTo>
                <a:lnTo>
                  <a:pt x="2209279" y="175134"/>
                </a:lnTo>
                <a:cubicBezTo>
                  <a:pt x="2209279" y="173794"/>
                  <a:pt x="2209725" y="173124"/>
                  <a:pt x="2210618" y="173124"/>
                </a:cubicBezTo>
                <a:lnTo>
                  <a:pt x="2211288" y="174464"/>
                </a:lnTo>
                <a:lnTo>
                  <a:pt x="2211288" y="176138"/>
                </a:lnTo>
                <a:cubicBezTo>
                  <a:pt x="2211288" y="176808"/>
                  <a:pt x="2210618" y="177143"/>
                  <a:pt x="2209279" y="177143"/>
                </a:cubicBezTo>
                <a:lnTo>
                  <a:pt x="2209279" y="180156"/>
                </a:lnTo>
                <a:lnTo>
                  <a:pt x="2207939" y="181831"/>
                </a:lnTo>
                <a:lnTo>
                  <a:pt x="2207939" y="189198"/>
                </a:lnTo>
                <a:lnTo>
                  <a:pt x="2209279" y="190872"/>
                </a:lnTo>
                <a:lnTo>
                  <a:pt x="2209279" y="196565"/>
                </a:lnTo>
                <a:cubicBezTo>
                  <a:pt x="2208609" y="197234"/>
                  <a:pt x="2207939" y="199690"/>
                  <a:pt x="2207270" y="203932"/>
                </a:cubicBezTo>
                <a:lnTo>
                  <a:pt x="2205930" y="203932"/>
                </a:lnTo>
                <a:lnTo>
                  <a:pt x="2205930" y="206276"/>
                </a:lnTo>
                <a:cubicBezTo>
                  <a:pt x="2207270" y="206276"/>
                  <a:pt x="2207939" y="206611"/>
                  <a:pt x="2207939" y="207280"/>
                </a:cubicBezTo>
                <a:lnTo>
                  <a:pt x="2207939" y="220005"/>
                </a:lnTo>
                <a:lnTo>
                  <a:pt x="2209279" y="221680"/>
                </a:lnTo>
                <a:lnTo>
                  <a:pt x="2209279" y="223354"/>
                </a:lnTo>
                <a:cubicBezTo>
                  <a:pt x="2207939" y="226703"/>
                  <a:pt x="2207046" y="228377"/>
                  <a:pt x="2206600" y="228377"/>
                </a:cubicBezTo>
                <a:lnTo>
                  <a:pt x="2205930" y="228377"/>
                </a:lnTo>
                <a:lnTo>
                  <a:pt x="2205930" y="233400"/>
                </a:lnTo>
                <a:lnTo>
                  <a:pt x="2204591" y="235074"/>
                </a:lnTo>
                <a:lnTo>
                  <a:pt x="2204591" y="244450"/>
                </a:lnTo>
                <a:cubicBezTo>
                  <a:pt x="2205484" y="245343"/>
                  <a:pt x="2205930" y="246236"/>
                  <a:pt x="2205930" y="247129"/>
                </a:cubicBezTo>
                <a:lnTo>
                  <a:pt x="2207939" y="247129"/>
                </a:lnTo>
                <a:cubicBezTo>
                  <a:pt x="2207939" y="246236"/>
                  <a:pt x="2208386" y="245343"/>
                  <a:pt x="2209279" y="244450"/>
                </a:cubicBezTo>
                <a:lnTo>
                  <a:pt x="2209279" y="231725"/>
                </a:lnTo>
                <a:cubicBezTo>
                  <a:pt x="2209279" y="231056"/>
                  <a:pt x="2209948" y="230721"/>
                  <a:pt x="2211288" y="230721"/>
                </a:cubicBezTo>
                <a:lnTo>
                  <a:pt x="2211288" y="212973"/>
                </a:lnTo>
                <a:lnTo>
                  <a:pt x="2212627" y="211299"/>
                </a:lnTo>
                <a:lnTo>
                  <a:pt x="2212627" y="169776"/>
                </a:lnTo>
                <a:lnTo>
                  <a:pt x="2213967" y="168101"/>
                </a:lnTo>
                <a:lnTo>
                  <a:pt x="2213967" y="162074"/>
                </a:lnTo>
                <a:cubicBezTo>
                  <a:pt x="2213967" y="161181"/>
                  <a:pt x="2214637" y="160734"/>
                  <a:pt x="2215976" y="160734"/>
                </a:cubicBezTo>
                <a:lnTo>
                  <a:pt x="2215976" y="150689"/>
                </a:lnTo>
                <a:cubicBezTo>
                  <a:pt x="2214637" y="150689"/>
                  <a:pt x="2213967" y="150242"/>
                  <a:pt x="2213967" y="149349"/>
                </a:cubicBezTo>
                <a:lnTo>
                  <a:pt x="2213967" y="131266"/>
                </a:lnTo>
                <a:cubicBezTo>
                  <a:pt x="2213967" y="130373"/>
                  <a:pt x="2214637" y="129927"/>
                  <a:pt x="2215976" y="129927"/>
                </a:cubicBezTo>
                <a:lnTo>
                  <a:pt x="2215976" y="126578"/>
                </a:lnTo>
                <a:lnTo>
                  <a:pt x="2217315" y="124904"/>
                </a:lnTo>
                <a:lnTo>
                  <a:pt x="2217315" y="119881"/>
                </a:lnTo>
                <a:lnTo>
                  <a:pt x="2215976" y="118207"/>
                </a:lnTo>
                <a:lnTo>
                  <a:pt x="2215976" y="112514"/>
                </a:lnTo>
                <a:lnTo>
                  <a:pt x="2217315" y="110840"/>
                </a:lnTo>
                <a:lnTo>
                  <a:pt x="2217315" y="109500"/>
                </a:lnTo>
                <a:lnTo>
                  <a:pt x="2215976" y="107826"/>
                </a:lnTo>
                <a:lnTo>
                  <a:pt x="2215976" y="100124"/>
                </a:lnTo>
                <a:lnTo>
                  <a:pt x="2217315" y="98115"/>
                </a:lnTo>
                <a:lnTo>
                  <a:pt x="2217315" y="93092"/>
                </a:lnTo>
                <a:lnTo>
                  <a:pt x="2215976" y="91418"/>
                </a:lnTo>
                <a:cubicBezTo>
                  <a:pt x="2216869" y="91418"/>
                  <a:pt x="2217315" y="91083"/>
                  <a:pt x="2217315" y="90413"/>
                </a:cubicBezTo>
                <a:lnTo>
                  <a:pt x="2217315" y="87399"/>
                </a:lnTo>
                <a:lnTo>
                  <a:pt x="2215976" y="85725"/>
                </a:lnTo>
                <a:lnTo>
                  <a:pt x="2215976" y="77353"/>
                </a:lnTo>
                <a:lnTo>
                  <a:pt x="2217315" y="75679"/>
                </a:lnTo>
                <a:lnTo>
                  <a:pt x="2217315" y="69317"/>
                </a:lnTo>
                <a:cubicBezTo>
                  <a:pt x="2217315" y="68647"/>
                  <a:pt x="2217985" y="68312"/>
                  <a:pt x="2219325" y="68312"/>
                </a:cubicBezTo>
                <a:lnTo>
                  <a:pt x="2219325" y="65968"/>
                </a:lnTo>
                <a:cubicBezTo>
                  <a:pt x="2217092" y="65968"/>
                  <a:pt x="2215976" y="65522"/>
                  <a:pt x="2215976" y="64629"/>
                </a:cubicBezTo>
                <a:cubicBezTo>
                  <a:pt x="2216869" y="64629"/>
                  <a:pt x="2217315" y="64294"/>
                  <a:pt x="2217315" y="63624"/>
                </a:cubicBezTo>
                <a:lnTo>
                  <a:pt x="2217315" y="62619"/>
                </a:lnTo>
                <a:lnTo>
                  <a:pt x="2215976" y="60610"/>
                </a:lnTo>
                <a:lnTo>
                  <a:pt x="2215976" y="56927"/>
                </a:lnTo>
                <a:lnTo>
                  <a:pt x="2217315" y="54918"/>
                </a:lnTo>
                <a:lnTo>
                  <a:pt x="2217315" y="54583"/>
                </a:lnTo>
                <a:lnTo>
                  <a:pt x="2215976" y="52908"/>
                </a:lnTo>
                <a:lnTo>
                  <a:pt x="2217315" y="51234"/>
                </a:lnTo>
                <a:lnTo>
                  <a:pt x="2217315" y="48220"/>
                </a:lnTo>
                <a:lnTo>
                  <a:pt x="2215976" y="46546"/>
                </a:lnTo>
                <a:lnTo>
                  <a:pt x="2217315" y="44872"/>
                </a:lnTo>
                <a:lnTo>
                  <a:pt x="2217315" y="41523"/>
                </a:lnTo>
                <a:lnTo>
                  <a:pt x="2213967" y="41523"/>
                </a:lnTo>
                <a:lnTo>
                  <a:pt x="2213967" y="44202"/>
                </a:lnTo>
                <a:lnTo>
                  <a:pt x="2212627" y="45876"/>
                </a:lnTo>
                <a:lnTo>
                  <a:pt x="2212627" y="58936"/>
                </a:lnTo>
                <a:lnTo>
                  <a:pt x="2213967" y="60610"/>
                </a:lnTo>
                <a:lnTo>
                  <a:pt x="2213967" y="64294"/>
                </a:lnTo>
                <a:lnTo>
                  <a:pt x="2213297" y="64294"/>
                </a:lnTo>
                <a:lnTo>
                  <a:pt x="2211288" y="62954"/>
                </a:lnTo>
                <a:lnTo>
                  <a:pt x="2211288" y="81372"/>
                </a:lnTo>
                <a:cubicBezTo>
                  <a:pt x="2211288" y="82042"/>
                  <a:pt x="2210841" y="82376"/>
                  <a:pt x="2209948" y="82376"/>
                </a:cubicBezTo>
                <a:cubicBezTo>
                  <a:pt x="2166640" y="81037"/>
                  <a:pt x="2144985" y="79697"/>
                  <a:pt x="2144985" y="78358"/>
                </a:cubicBezTo>
                <a:lnTo>
                  <a:pt x="2144985" y="76014"/>
                </a:lnTo>
                <a:lnTo>
                  <a:pt x="2138288" y="76014"/>
                </a:lnTo>
                <a:cubicBezTo>
                  <a:pt x="2138288" y="78023"/>
                  <a:pt x="2137841" y="79028"/>
                  <a:pt x="2136948" y="79028"/>
                </a:cubicBezTo>
                <a:cubicBezTo>
                  <a:pt x="2136948" y="78581"/>
                  <a:pt x="2136725" y="78358"/>
                  <a:pt x="2136279" y="78358"/>
                </a:cubicBezTo>
                <a:cubicBezTo>
                  <a:pt x="2138065" y="69428"/>
                  <a:pt x="2138957" y="64182"/>
                  <a:pt x="2138957" y="62619"/>
                </a:cubicBezTo>
                <a:lnTo>
                  <a:pt x="2139627" y="62619"/>
                </a:lnTo>
                <a:cubicBezTo>
                  <a:pt x="2143646" y="68201"/>
                  <a:pt x="2145878" y="70991"/>
                  <a:pt x="2146324" y="70991"/>
                </a:cubicBezTo>
                <a:cubicBezTo>
                  <a:pt x="2149003" y="69428"/>
                  <a:pt x="2150789" y="68647"/>
                  <a:pt x="2151682" y="68647"/>
                </a:cubicBezTo>
                <a:cubicBezTo>
                  <a:pt x="2149896" y="41411"/>
                  <a:pt x="2148557" y="27794"/>
                  <a:pt x="2147664" y="27794"/>
                </a:cubicBezTo>
                <a:lnTo>
                  <a:pt x="2146324" y="27794"/>
                </a:lnTo>
                <a:lnTo>
                  <a:pt x="2146324" y="24445"/>
                </a:lnTo>
                <a:cubicBezTo>
                  <a:pt x="2146324" y="23552"/>
                  <a:pt x="2146101" y="22771"/>
                  <a:pt x="2145655" y="22101"/>
                </a:cubicBezTo>
                <a:lnTo>
                  <a:pt x="2147664" y="18752"/>
                </a:lnTo>
                <a:cubicBezTo>
                  <a:pt x="2188294" y="18306"/>
                  <a:pt x="2219548" y="18083"/>
                  <a:pt x="2241426" y="18083"/>
                </a:cubicBezTo>
                <a:lnTo>
                  <a:pt x="2283618" y="18083"/>
                </a:lnTo>
                <a:cubicBezTo>
                  <a:pt x="2285404" y="18083"/>
                  <a:pt x="2287860" y="18306"/>
                  <a:pt x="2290985" y="18752"/>
                </a:cubicBezTo>
                <a:cubicBezTo>
                  <a:pt x="2293888" y="17859"/>
                  <a:pt x="2301255" y="17413"/>
                  <a:pt x="2313086" y="17413"/>
                </a:cubicBezTo>
                <a:close/>
                <a:moveTo>
                  <a:pt x="558329" y="16408"/>
                </a:moveTo>
                <a:lnTo>
                  <a:pt x="563017" y="16408"/>
                </a:lnTo>
                <a:cubicBezTo>
                  <a:pt x="563686" y="16408"/>
                  <a:pt x="564356" y="17078"/>
                  <a:pt x="565026" y="18417"/>
                </a:cubicBezTo>
                <a:lnTo>
                  <a:pt x="565026" y="20427"/>
                </a:lnTo>
                <a:lnTo>
                  <a:pt x="563686" y="22101"/>
                </a:lnTo>
                <a:lnTo>
                  <a:pt x="563686" y="27794"/>
                </a:lnTo>
                <a:lnTo>
                  <a:pt x="565026" y="29803"/>
                </a:lnTo>
                <a:lnTo>
                  <a:pt x="565026" y="38509"/>
                </a:lnTo>
                <a:cubicBezTo>
                  <a:pt x="563686" y="42304"/>
                  <a:pt x="562793" y="44202"/>
                  <a:pt x="562347" y="44202"/>
                </a:cubicBezTo>
                <a:lnTo>
                  <a:pt x="561677" y="44202"/>
                </a:lnTo>
                <a:lnTo>
                  <a:pt x="561677" y="46546"/>
                </a:lnTo>
                <a:cubicBezTo>
                  <a:pt x="562793" y="46546"/>
                  <a:pt x="563910" y="47662"/>
                  <a:pt x="565026" y="49895"/>
                </a:cubicBezTo>
                <a:lnTo>
                  <a:pt x="565026" y="55587"/>
                </a:lnTo>
                <a:lnTo>
                  <a:pt x="568374" y="55587"/>
                </a:lnTo>
                <a:lnTo>
                  <a:pt x="568374" y="52239"/>
                </a:lnTo>
                <a:lnTo>
                  <a:pt x="569714" y="50564"/>
                </a:lnTo>
                <a:lnTo>
                  <a:pt x="569714" y="40518"/>
                </a:lnTo>
                <a:lnTo>
                  <a:pt x="568374" y="38509"/>
                </a:lnTo>
                <a:lnTo>
                  <a:pt x="568374" y="34156"/>
                </a:lnTo>
                <a:lnTo>
                  <a:pt x="569714" y="32147"/>
                </a:lnTo>
                <a:lnTo>
                  <a:pt x="569714" y="26454"/>
                </a:lnTo>
                <a:lnTo>
                  <a:pt x="568374" y="24780"/>
                </a:lnTo>
                <a:cubicBezTo>
                  <a:pt x="569267" y="24780"/>
                  <a:pt x="569714" y="24333"/>
                  <a:pt x="569714" y="23440"/>
                </a:cubicBezTo>
                <a:lnTo>
                  <a:pt x="569714" y="22101"/>
                </a:lnTo>
                <a:lnTo>
                  <a:pt x="568374" y="20427"/>
                </a:lnTo>
                <a:lnTo>
                  <a:pt x="568374" y="17748"/>
                </a:lnTo>
                <a:lnTo>
                  <a:pt x="569044" y="17748"/>
                </a:lnTo>
                <a:cubicBezTo>
                  <a:pt x="615925" y="22436"/>
                  <a:pt x="639365" y="25226"/>
                  <a:pt x="639365" y="26119"/>
                </a:cubicBezTo>
                <a:lnTo>
                  <a:pt x="639365" y="27124"/>
                </a:lnTo>
                <a:cubicBezTo>
                  <a:pt x="639365" y="28017"/>
                  <a:pt x="638696" y="28463"/>
                  <a:pt x="637356" y="28463"/>
                </a:cubicBezTo>
                <a:lnTo>
                  <a:pt x="637356" y="35496"/>
                </a:lnTo>
                <a:cubicBezTo>
                  <a:pt x="638696" y="35496"/>
                  <a:pt x="639365" y="35830"/>
                  <a:pt x="639365" y="36500"/>
                </a:cubicBezTo>
                <a:lnTo>
                  <a:pt x="639365" y="38509"/>
                </a:lnTo>
                <a:cubicBezTo>
                  <a:pt x="639365" y="39402"/>
                  <a:pt x="638696" y="39849"/>
                  <a:pt x="637356" y="39849"/>
                </a:cubicBezTo>
                <a:lnTo>
                  <a:pt x="637356" y="42193"/>
                </a:lnTo>
                <a:lnTo>
                  <a:pt x="640705" y="42193"/>
                </a:lnTo>
                <a:cubicBezTo>
                  <a:pt x="640705" y="40630"/>
                  <a:pt x="641375" y="39849"/>
                  <a:pt x="642714" y="39849"/>
                </a:cubicBezTo>
                <a:lnTo>
                  <a:pt x="642714" y="27124"/>
                </a:lnTo>
                <a:cubicBezTo>
                  <a:pt x="642937" y="26454"/>
                  <a:pt x="643384" y="26119"/>
                  <a:pt x="644054" y="26119"/>
                </a:cubicBezTo>
                <a:cubicBezTo>
                  <a:pt x="695399" y="31477"/>
                  <a:pt x="721965" y="34603"/>
                  <a:pt x="723751" y="35496"/>
                </a:cubicBezTo>
                <a:cubicBezTo>
                  <a:pt x="731341" y="43532"/>
                  <a:pt x="735136" y="47885"/>
                  <a:pt x="735136" y="48555"/>
                </a:cubicBezTo>
                <a:lnTo>
                  <a:pt x="735136" y="51569"/>
                </a:lnTo>
                <a:cubicBezTo>
                  <a:pt x="735136" y="55587"/>
                  <a:pt x="735360" y="64852"/>
                  <a:pt x="735806" y="79363"/>
                </a:cubicBezTo>
                <a:cubicBezTo>
                  <a:pt x="729555" y="90971"/>
                  <a:pt x="724421" y="96776"/>
                  <a:pt x="720402" y="96776"/>
                </a:cubicBezTo>
                <a:lnTo>
                  <a:pt x="704999" y="100794"/>
                </a:lnTo>
                <a:lnTo>
                  <a:pt x="707678" y="191877"/>
                </a:lnTo>
                <a:cubicBezTo>
                  <a:pt x="707231" y="192546"/>
                  <a:pt x="707008" y="193105"/>
                  <a:pt x="707008" y="193551"/>
                </a:cubicBezTo>
                <a:cubicBezTo>
                  <a:pt x="707901" y="195560"/>
                  <a:pt x="708347" y="198351"/>
                  <a:pt x="708347" y="201923"/>
                </a:cubicBezTo>
                <a:lnTo>
                  <a:pt x="708347" y="210629"/>
                </a:lnTo>
                <a:cubicBezTo>
                  <a:pt x="708347" y="213308"/>
                  <a:pt x="708571" y="217438"/>
                  <a:pt x="709017" y="223019"/>
                </a:cubicBezTo>
                <a:cubicBezTo>
                  <a:pt x="708124" y="223465"/>
                  <a:pt x="707454" y="223689"/>
                  <a:pt x="707008" y="223689"/>
                </a:cubicBezTo>
                <a:lnTo>
                  <a:pt x="707008" y="245120"/>
                </a:lnTo>
                <a:lnTo>
                  <a:pt x="705668" y="247129"/>
                </a:lnTo>
                <a:lnTo>
                  <a:pt x="705668" y="248134"/>
                </a:lnTo>
                <a:lnTo>
                  <a:pt x="707008" y="250143"/>
                </a:lnTo>
                <a:lnTo>
                  <a:pt x="707008" y="260189"/>
                </a:lnTo>
                <a:lnTo>
                  <a:pt x="709017" y="260189"/>
                </a:lnTo>
                <a:cubicBezTo>
                  <a:pt x="709017" y="259519"/>
                  <a:pt x="709464" y="258626"/>
                  <a:pt x="710357" y="257510"/>
                </a:cubicBezTo>
                <a:lnTo>
                  <a:pt x="710357" y="250143"/>
                </a:lnTo>
                <a:cubicBezTo>
                  <a:pt x="710357" y="249250"/>
                  <a:pt x="711473" y="248803"/>
                  <a:pt x="713705" y="248803"/>
                </a:cubicBezTo>
                <a:lnTo>
                  <a:pt x="713705" y="243111"/>
                </a:lnTo>
                <a:cubicBezTo>
                  <a:pt x="714821" y="241102"/>
                  <a:pt x="715938" y="240097"/>
                  <a:pt x="717054" y="240097"/>
                </a:cubicBezTo>
                <a:lnTo>
                  <a:pt x="717054" y="237083"/>
                </a:lnTo>
                <a:lnTo>
                  <a:pt x="717724" y="235744"/>
                </a:lnTo>
                <a:cubicBezTo>
                  <a:pt x="772864" y="239539"/>
                  <a:pt x="804565" y="241436"/>
                  <a:pt x="812825" y="241436"/>
                </a:cubicBezTo>
                <a:cubicBezTo>
                  <a:pt x="813271" y="242106"/>
                  <a:pt x="813494" y="243111"/>
                  <a:pt x="813494" y="244450"/>
                </a:cubicBezTo>
                <a:lnTo>
                  <a:pt x="815504" y="244450"/>
                </a:lnTo>
                <a:cubicBezTo>
                  <a:pt x="815504" y="242888"/>
                  <a:pt x="815950" y="242106"/>
                  <a:pt x="816843" y="242106"/>
                </a:cubicBezTo>
                <a:cubicBezTo>
                  <a:pt x="817736" y="242106"/>
                  <a:pt x="818182" y="242441"/>
                  <a:pt x="818182" y="243111"/>
                </a:cubicBezTo>
                <a:lnTo>
                  <a:pt x="818182" y="245120"/>
                </a:lnTo>
                <a:lnTo>
                  <a:pt x="816843" y="247129"/>
                </a:lnTo>
                <a:lnTo>
                  <a:pt x="816843" y="248803"/>
                </a:lnTo>
                <a:lnTo>
                  <a:pt x="820192" y="248803"/>
                </a:lnTo>
                <a:cubicBezTo>
                  <a:pt x="820192" y="247910"/>
                  <a:pt x="820638" y="246906"/>
                  <a:pt x="821531" y="245790"/>
                </a:cubicBezTo>
                <a:lnTo>
                  <a:pt x="821531" y="245120"/>
                </a:lnTo>
                <a:lnTo>
                  <a:pt x="820192" y="243111"/>
                </a:lnTo>
                <a:lnTo>
                  <a:pt x="820861" y="242106"/>
                </a:lnTo>
                <a:lnTo>
                  <a:pt x="836265" y="243111"/>
                </a:lnTo>
                <a:cubicBezTo>
                  <a:pt x="834479" y="170111"/>
                  <a:pt x="833586" y="128029"/>
                  <a:pt x="833586" y="116867"/>
                </a:cubicBezTo>
                <a:lnTo>
                  <a:pt x="824210" y="110840"/>
                </a:lnTo>
                <a:lnTo>
                  <a:pt x="767953" y="110840"/>
                </a:lnTo>
                <a:cubicBezTo>
                  <a:pt x="759470" y="105482"/>
                  <a:pt x="755228" y="101240"/>
                  <a:pt x="755228" y="98115"/>
                </a:cubicBezTo>
                <a:cubicBezTo>
                  <a:pt x="753889" y="87846"/>
                  <a:pt x="752103" y="76349"/>
                  <a:pt x="749870" y="63624"/>
                </a:cubicBezTo>
                <a:lnTo>
                  <a:pt x="751210" y="62954"/>
                </a:lnTo>
                <a:cubicBezTo>
                  <a:pt x="821754" y="63401"/>
                  <a:pt x="863947" y="63624"/>
                  <a:pt x="877788" y="63624"/>
                </a:cubicBezTo>
                <a:cubicBezTo>
                  <a:pt x="878235" y="64294"/>
                  <a:pt x="878458" y="65298"/>
                  <a:pt x="878458" y="66638"/>
                </a:cubicBezTo>
                <a:lnTo>
                  <a:pt x="881807" y="66638"/>
                </a:lnTo>
                <a:cubicBezTo>
                  <a:pt x="881807" y="65522"/>
                  <a:pt x="882699" y="64517"/>
                  <a:pt x="884485" y="63624"/>
                </a:cubicBezTo>
                <a:lnTo>
                  <a:pt x="955476" y="63624"/>
                </a:lnTo>
                <a:cubicBezTo>
                  <a:pt x="956816" y="63624"/>
                  <a:pt x="959718" y="73893"/>
                  <a:pt x="964183" y="94431"/>
                </a:cubicBezTo>
                <a:cubicBezTo>
                  <a:pt x="955253" y="108272"/>
                  <a:pt x="949672" y="115193"/>
                  <a:pt x="947440" y="115193"/>
                </a:cubicBezTo>
                <a:cubicBezTo>
                  <a:pt x="941859" y="115193"/>
                  <a:pt x="937617" y="117425"/>
                  <a:pt x="934715" y="121890"/>
                </a:cubicBezTo>
                <a:cubicBezTo>
                  <a:pt x="934045" y="122114"/>
                  <a:pt x="933152" y="123230"/>
                  <a:pt x="932036" y="125239"/>
                </a:cubicBezTo>
                <a:lnTo>
                  <a:pt x="946100" y="492584"/>
                </a:lnTo>
                <a:lnTo>
                  <a:pt x="954807" y="499281"/>
                </a:lnTo>
                <a:lnTo>
                  <a:pt x="970880" y="499281"/>
                </a:lnTo>
                <a:cubicBezTo>
                  <a:pt x="971773" y="499504"/>
                  <a:pt x="972220" y="499951"/>
                  <a:pt x="972220" y="500621"/>
                </a:cubicBezTo>
                <a:lnTo>
                  <a:pt x="972220" y="502630"/>
                </a:lnTo>
                <a:cubicBezTo>
                  <a:pt x="972220" y="503300"/>
                  <a:pt x="971550" y="503634"/>
                  <a:pt x="970210" y="503634"/>
                </a:cubicBezTo>
                <a:lnTo>
                  <a:pt x="970210" y="505644"/>
                </a:lnTo>
                <a:lnTo>
                  <a:pt x="973559" y="508323"/>
                </a:lnTo>
                <a:cubicBezTo>
                  <a:pt x="974452" y="508323"/>
                  <a:pt x="974899" y="508657"/>
                  <a:pt x="974899" y="509327"/>
                </a:cubicBezTo>
                <a:lnTo>
                  <a:pt x="974899" y="522052"/>
                </a:lnTo>
                <a:lnTo>
                  <a:pt x="976908" y="522052"/>
                </a:lnTo>
                <a:cubicBezTo>
                  <a:pt x="976908" y="520936"/>
                  <a:pt x="977354" y="519820"/>
                  <a:pt x="978247" y="518703"/>
                </a:cubicBezTo>
                <a:lnTo>
                  <a:pt x="978247" y="510667"/>
                </a:lnTo>
                <a:lnTo>
                  <a:pt x="976908" y="508657"/>
                </a:lnTo>
                <a:lnTo>
                  <a:pt x="976908" y="502630"/>
                </a:lnTo>
                <a:cubicBezTo>
                  <a:pt x="978024" y="500397"/>
                  <a:pt x="978917" y="499281"/>
                  <a:pt x="979587" y="499281"/>
                </a:cubicBezTo>
                <a:lnTo>
                  <a:pt x="990302" y="499281"/>
                </a:lnTo>
                <a:cubicBezTo>
                  <a:pt x="991195" y="499504"/>
                  <a:pt x="991642" y="499951"/>
                  <a:pt x="991642" y="500621"/>
                </a:cubicBezTo>
                <a:lnTo>
                  <a:pt x="991642" y="513345"/>
                </a:lnTo>
                <a:cubicBezTo>
                  <a:pt x="991642" y="515578"/>
                  <a:pt x="991418" y="517029"/>
                  <a:pt x="990972" y="517699"/>
                </a:cubicBezTo>
                <a:cubicBezTo>
                  <a:pt x="991418" y="519931"/>
                  <a:pt x="991642" y="521829"/>
                  <a:pt x="991642" y="523391"/>
                </a:cubicBezTo>
                <a:lnTo>
                  <a:pt x="991642" y="542144"/>
                </a:lnTo>
                <a:lnTo>
                  <a:pt x="981596" y="549511"/>
                </a:lnTo>
                <a:lnTo>
                  <a:pt x="978247" y="548841"/>
                </a:lnTo>
                <a:lnTo>
                  <a:pt x="976908" y="548841"/>
                </a:lnTo>
                <a:cubicBezTo>
                  <a:pt x="976908" y="549957"/>
                  <a:pt x="976015" y="551520"/>
                  <a:pt x="974229" y="553529"/>
                </a:cubicBezTo>
                <a:cubicBezTo>
                  <a:pt x="955253" y="554199"/>
                  <a:pt x="941189" y="554534"/>
                  <a:pt x="932036" y="554534"/>
                </a:cubicBezTo>
                <a:lnTo>
                  <a:pt x="928687" y="555203"/>
                </a:lnTo>
                <a:lnTo>
                  <a:pt x="928018" y="553864"/>
                </a:lnTo>
                <a:lnTo>
                  <a:pt x="928018" y="540804"/>
                </a:lnTo>
                <a:lnTo>
                  <a:pt x="923330" y="533437"/>
                </a:lnTo>
                <a:lnTo>
                  <a:pt x="921990" y="533437"/>
                </a:lnTo>
                <a:lnTo>
                  <a:pt x="921990" y="536451"/>
                </a:lnTo>
                <a:cubicBezTo>
                  <a:pt x="921990" y="537344"/>
                  <a:pt x="921544" y="537791"/>
                  <a:pt x="920651" y="537791"/>
                </a:cubicBezTo>
                <a:lnTo>
                  <a:pt x="915293" y="537791"/>
                </a:lnTo>
                <a:lnTo>
                  <a:pt x="915293" y="539465"/>
                </a:lnTo>
                <a:lnTo>
                  <a:pt x="913953" y="539465"/>
                </a:lnTo>
                <a:lnTo>
                  <a:pt x="913953" y="537791"/>
                </a:lnTo>
                <a:lnTo>
                  <a:pt x="911944" y="537791"/>
                </a:lnTo>
                <a:cubicBezTo>
                  <a:pt x="911944" y="538907"/>
                  <a:pt x="911051" y="540581"/>
                  <a:pt x="909265" y="542813"/>
                </a:cubicBezTo>
                <a:lnTo>
                  <a:pt x="909265" y="545827"/>
                </a:lnTo>
                <a:cubicBezTo>
                  <a:pt x="910158" y="548060"/>
                  <a:pt x="911721" y="549287"/>
                  <a:pt x="913953" y="549511"/>
                </a:cubicBezTo>
                <a:lnTo>
                  <a:pt x="913953" y="553864"/>
                </a:lnTo>
                <a:cubicBezTo>
                  <a:pt x="913953" y="554534"/>
                  <a:pt x="913284" y="555203"/>
                  <a:pt x="911944" y="555873"/>
                </a:cubicBezTo>
                <a:lnTo>
                  <a:pt x="900559" y="555873"/>
                </a:lnTo>
                <a:cubicBezTo>
                  <a:pt x="898326" y="555873"/>
                  <a:pt x="894978" y="556096"/>
                  <a:pt x="890513" y="556543"/>
                </a:cubicBezTo>
                <a:lnTo>
                  <a:pt x="889843" y="555203"/>
                </a:lnTo>
                <a:lnTo>
                  <a:pt x="889843" y="552859"/>
                </a:lnTo>
                <a:lnTo>
                  <a:pt x="891183" y="550850"/>
                </a:lnTo>
                <a:lnTo>
                  <a:pt x="891183" y="543483"/>
                </a:lnTo>
                <a:lnTo>
                  <a:pt x="892522" y="541474"/>
                </a:lnTo>
                <a:lnTo>
                  <a:pt x="892522" y="538460"/>
                </a:lnTo>
                <a:lnTo>
                  <a:pt x="891183" y="536451"/>
                </a:lnTo>
                <a:lnTo>
                  <a:pt x="891183" y="534442"/>
                </a:lnTo>
                <a:lnTo>
                  <a:pt x="892522" y="532768"/>
                </a:lnTo>
                <a:lnTo>
                  <a:pt x="892522" y="526405"/>
                </a:lnTo>
                <a:lnTo>
                  <a:pt x="891183" y="526405"/>
                </a:lnTo>
                <a:lnTo>
                  <a:pt x="891183" y="527745"/>
                </a:lnTo>
                <a:lnTo>
                  <a:pt x="889843" y="527745"/>
                </a:lnTo>
                <a:lnTo>
                  <a:pt x="889843" y="518368"/>
                </a:lnTo>
                <a:lnTo>
                  <a:pt x="891183" y="516359"/>
                </a:lnTo>
                <a:lnTo>
                  <a:pt x="891183" y="515690"/>
                </a:lnTo>
                <a:lnTo>
                  <a:pt x="889843" y="513680"/>
                </a:lnTo>
                <a:lnTo>
                  <a:pt x="889843" y="499951"/>
                </a:lnTo>
                <a:cubicBezTo>
                  <a:pt x="891183" y="496156"/>
                  <a:pt x="892076" y="494258"/>
                  <a:pt x="892522" y="494258"/>
                </a:cubicBezTo>
                <a:lnTo>
                  <a:pt x="894531" y="494258"/>
                </a:lnTo>
                <a:lnTo>
                  <a:pt x="894531" y="489905"/>
                </a:lnTo>
                <a:cubicBezTo>
                  <a:pt x="892299" y="489905"/>
                  <a:pt x="891183" y="488677"/>
                  <a:pt x="891183" y="486222"/>
                </a:cubicBezTo>
                <a:cubicBezTo>
                  <a:pt x="891183" y="484212"/>
                  <a:pt x="890736" y="482761"/>
                  <a:pt x="889843" y="481868"/>
                </a:cubicBezTo>
                <a:lnTo>
                  <a:pt x="889843" y="478520"/>
                </a:lnTo>
                <a:cubicBezTo>
                  <a:pt x="888281" y="478520"/>
                  <a:pt x="887388" y="476845"/>
                  <a:pt x="887164" y="473497"/>
                </a:cubicBezTo>
                <a:cubicBezTo>
                  <a:pt x="886718" y="473497"/>
                  <a:pt x="886495" y="473385"/>
                  <a:pt x="886495" y="473162"/>
                </a:cubicBezTo>
                <a:lnTo>
                  <a:pt x="886495" y="470483"/>
                </a:lnTo>
                <a:cubicBezTo>
                  <a:pt x="887834" y="466688"/>
                  <a:pt x="888727" y="464790"/>
                  <a:pt x="889174" y="464790"/>
                </a:cubicBezTo>
                <a:lnTo>
                  <a:pt x="889843" y="464790"/>
                </a:lnTo>
                <a:lnTo>
                  <a:pt x="889843" y="460437"/>
                </a:lnTo>
                <a:cubicBezTo>
                  <a:pt x="888504" y="460437"/>
                  <a:pt x="887834" y="459991"/>
                  <a:pt x="887834" y="459098"/>
                </a:cubicBezTo>
                <a:cubicBezTo>
                  <a:pt x="887834" y="458428"/>
                  <a:pt x="888504" y="458093"/>
                  <a:pt x="889843" y="458093"/>
                </a:cubicBezTo>
                <a:lnTo>
                  <a:pt x="889843" y="451061"/>
                </a:lnTo>
                <a:cubicBezTo>
                  <a:pt x="888504" y="451061"/>
                  <a:pt x="887834" y="450614"/>
                  <a:pt x="887834" y="449721"/>
                </a:cubicBezTo>
                <a:cubicBezTo>
                  <a:pt x="888727" y="449275"/>
                  <a:pt x="889397" y="449052"/>
                  <a:pt x="889843" y="449052"/>
                </a:cubicBezTo>
                <a:lnTo>
                  <a:pt x="889843" y="441015"/>
                </a:lnTo>
                <a:cubicBezTo>
                  <a:pt x="891406" y="439229"/>
                  <a:pt x="892522" y="436550"/>
                  <a:pt x="893192" y="432978"/>
                </a:cubicBezTo>
                <a:lnTo>
                  <a:pt x="895871" y="432978"/>
                </a:lnTo>
                <a:lnTo>
                  <a:pt x="895871" y="428290"/>
                </a:lnTo>
                <a:lnTo>
                  <a:pt x="891183" y="428290"/>
                </a:lnTo>
                <a:cubicBezTo>
                  <a:pt x="889620" y="427397"/>
                  <a:pt x="888057" y="425611"/>
                  <a:pt x="886495" y="422932"/>
                </a:cubicBezTo>
                <a:lnTo>
                  <a:pt x="887834" y="420923"/>
                </a:lnTo>
                <a:lnTo>
                  <a:pt x="887834" y="420253"/>
                </a:lnTo>
                <a:cubicBezTo>
                  <a:pt x="886941" y="419137"/>
                  <a:pt x="886495" y="418133"/>
                  <a:pt x="886495" y="417240"/>
                </a:cubicBezTo>
                <a:lnTo>
                  <a:pt x="884485" y="417240"/>
                </a:lnTo>
                <a:cubicBezTo>
                  <a:pt x="884485" y="418133"/>
                  <a:pt x="884039" y="419137"/>
                  <a:pt x="883146" y="420253"/>
                </a:cubicBezTo>
                <a:lnTo>
                  <a:pt x="883146" y="430299"/>
                </a:lnTo>
                <a:lnTo>
                  <a:pt x="884485" y="432309"/>
                </a:lnTo>
                <a:lnTo>
                  <a:pt x="884485" y="441015"/>
                </a:lnTo>
                <a:lnTo>
                  <a:pt x="883146" y="443024"/>
                </a:lnTo>
                <a:lnTo>
                  <a:pt x="883146" y="444029"/>
                </a:lnTo>
                <a:cubicBezTo>
                  <a:pt x="885378" y="444029"/>
                  <a:pt x="886495" y="444475"/>
                  <a:pt x="886495" y="445368"/>
                </a:cubicBezTo>
                <a:cubicBezTo>
                  <a:pt x="886495" y="446261"/>
                  <a:pt x="885825" y="446708"/>
                  <a:pt x="884485" y="446708"/>
                </a:cubicBezTo>
                <a:lnTo>
                  <a:pt x="884485" y="460437"/>
                </a:lnTo>
                <a:cubicBezTo>
                  <a:pt x="885825" y="460437"/>
                  <a:pt x="886495" y="460884"/>
                  <a:pt x="886495" y="461777"/>
                </a:cubicBezTo>
                <a:lnTo>
                  <a:pt x="886495" y="466130"/>
                </a:lnTo>
                <a:lnTo>
                  <a:pt x="883146" y="469813"/>
                </a:lnTo>
                <a:lnTo>
                  <a:pt x="883146" y="475506"/>
                </a:lnTo>
                <a:lnTo>
                  <a:pt x="884485" y="477515"/>
                </a:lnTo>
                <a:lnTo>
                  <a:pt x="884485" y="508323"/>
                </a:lnTo>
                <a:cubicBezTo>
                  <a:pt x="885825" y="508323"/>
                  <a:pt x="886495" y="508657"/>
                  <a:pt x="886495" y="509327"/>
                </a:cubicBezTo>
                <a:cubicBezTo>
                  <a:pt x="885602" y="509774"/>
                  <a:pt x="884932" y="509997"/>
                  <a:pt x="884485" y="509997"/>
                </a:cubicBezTo>
                <a:lnTo>
                  <a:pt x="884485" y="517029"/>
                </a:lnTo>
                <a:cubicBezTo>
                  <a:pt x="885825" y="517029"/>
                  <a:pt x="886495" y="517475"/>
                  <a:pt x="886495" y="518368"/>
                </a:cubicBezTo>
                <a:lnTo>
                  <a:pt x="886495" y="520712"/>
                </a:lnTo>
                <a:lnTo>
                  <a:pt x="883146" y="524396"/>
                </a:lnTo>
                <a:lnTo>
                  <a:pt x="883146" y="525735"/>
                </a:lnTo>
                <a:lnTo>
                  <a:pt x="884485" y="527745"/>
                </a:lnTo>
                <a:lnTo>
                  <a:pt x="884485" y="532098"/>
                </a:lnTo>
                <a:lnTo>
                  <a:pt x="883146" y="533772"/>
                </a:lnTo>
                <a:lnTo>
                  <a:pt x="883146" y="535112"/>
                </a:lnTo>
                <a:cubicBezTo>
                  <a:pt x="885378" y="535112"/>
                  <a:pt x="886495" y="535558"/>
                  <a:pt x="886495" y="536451"/>
                </a:cubicBezTo>
                <a:lnTo>
                  <a:pt x="886495" y="543483"/>
                </a:lnTo>
                <a:cubicBezTo>
                  <a:pt x="886495" y="544153"/>
                  <a:pt x="885825" y="544488"/>
                  <a:pt x="884485" y="544488"/>
                </a:cubicBezTo>
                <a:lnTo>
                  <a:pt x="884485" y="548841"/>
                </a:lnTo>
                <a:cubicBezTo>
                  <a:pt x="885825" y="548841"/>
                  <a:pt x="886495" y="549287"/>
                  <a:pt x="886495" y="550180"/>
                </a:cubicBezTo>
                <a:cubicBezTo>
                  <a:pt x="883369" y="551743"/>
                  <a:pt x="881807" y="553417"/>
                  <a:pt x="881807" y="555203"/>
                </a:cubicBezTo>
                <a:lnTo>
                  <a:pt x="881807" y="556543"/>
                </a:lnTo>
                <a:lnTo>
                  <a:pt x="881137" y="556543"/>
                </a:lnTo>
                <a:cubicBezTo>
                  <a:pt x="880244" y="556543"/>
                  <a:pt x="879797" y="555538"/>
                  <a:pt x="879797" y="553529"/>
                </a:cubicBezTo>
                <a:lnTo>
                  <a:pt x="876449" y="553529"/>
                </a:lnTo>
                <a:cubicBezTo>
                  <a:pt x="876449" y="555315"/>
                  <a:pt x="875556" y="556543"/>
                  <a:pt x="873770" y="557213"/>
                </a:cubicBezTo>
                <a:cubicBezTo>
                  <a:pt x="869975" y="557213"/>
                  <a:pt x="855017" y="557547"/>
                  <a:pt x="828898" y="558217"/>
                </a:cubicBezTo>
                <a:lnTo>
                  <a:pt x="828228" y="557213"/>
                </a:lnTo>
                <a:lnTo>
                  <a:pt x="828228" y="554534"/>
                </a:lnTo>
                <a:lnTo>
                  <a:pt x="829568" y="552859"/>
                </a:lnTo>
                <a:lnTo>
                  <a:pt x="829568" y="549511"/>
                </a:lnTo>
                <a:cubicBezTo>
                  <a:pt x="829121" y="547502"/>
                  <a:pt x="827559" y="546497"/>
                  <a:pt x="824880" y="546497"/>
                </a:cubicBezTo>
                <a:lnTo>
                  <a:pt x="824880" y="543483"/>
                </a:lnTo>
                <a:cubicBezTo>
                  <a:pt x="824880" y="542590"/>
                  <a:pt x="825996" y="542144"/>
                  <a:pt x="828228" y="542144"/>
                </a:cubicBezTo>
                <a:lnTo>
                  <a:pt x="828228" y="526405"/>
                </a:lnTo>
                <a:lnTo>
                  <a:pt x="826889" y="526405"/>
                </a:lnTo>
                <a:lnTo>
                  <a:pt x="826889" y="529419"/>
                </a:lnTo>
                <a:cubicBezTo>
                  <a:pt x="826889" y="530312"/>
                  <a:pt x="826219" y="530758"/>
                  <a:pt x="824880" y="530758"/>
                </a:cubicBezTo>
                <a:lnTo>
                  <a:pt x="824880" y="533772"/>
                </a:lnTo>
                <a:cubicBezTo>
                  <a:pt x="824880" y="534665"/>
                  <a:pt x="824433" y="535112"/>
                  <a:pt x="823540" y="535112"/>
                </a:cubicBezTo>
                <a:lnTo>
                  <a:pt x="822871" y="535112"/>
                </a:lnTo>
                <a:cubicBezTo>
                  <a:pt x="821978" y="535112"/>
                  <a:pt x="821531" y="534665"/>
                  <a:pt x="821531" y="533772"/>
                </a:cubicBezTo>
                <a:cubicBezTo>
                  <a:pt x="822424" y="533549"/>
                  <a:pt x="823094" y="533437"/>
                  <a:pt x="823540" y="533437"/>
                </a:cubicBezTo>
                <a:lnTo>
                  <a:pt x="823540" y="528414"/>
                </a:lnTo>
                <a:cubicBezTo>
                  <a:pt x="822201" y="528414"/>
                  <a:pt x="821531" y="527968"/>
                  <a:pt x="821531" y="527075"/>
                </a:cubicBezTo>
                <a:cubicBezTo>
                  <a:pt x="825103" y="524173"/>
                  <a:pt x="827112" y="522722"/>
                  <a:pt x="827559" y="522722"/>
                </a:cubicBezTo>
                <a:cubicBezTo>
                  <a:pt x="827559" y="520489"/>
                  <a:pt x="829568" y="519150"/>
                  <a:pt x="833586" y="518703"/>
                </a:cubicBezTo>
                <a:cubicBezTo>
                  <a:pt x="838944" y="517141"/>
                  <a:pt x="843632" y="513680"/>
                  <a:pt x="847650" y="508323"/>
                </a:cubicBezTo>
                <a:cubicBezTo>
                  <a:pt x="848320" y="508323"/>
                  <a:pt x="850106" y="506648"/>
                  <a:pt x="853008" y="503300"/>
                </a:cubicBezTo>
                <a:cubicBezTo>
                  <a:pt x="850106" y="435434"/>
                  <a:pt x="847874" y="401501"/>
                  <a:pt x="846311" y="401501"/>
                </a:cubicBezTo>
                <a:cubicBezTo>
                  <a:pt x="841846" y="396813"/>
                  <a:pt x="837828" y="394469"/>
                  <a:pt x="834256" y="394469"/>
                </a:cubicBezTo>
                <a:lnTo>
                  <a:pt x="822201" y="393130"/>
                </a:lnTo>
                <a:lnTo>
                  <a:pt x="822201" y="392125"/>
                </a:lnTo>
                <a:cubicBezTo>
                  <a:pt x="823317" y="392125"/>
                  <a:pt x="824210" y="391232"/>
                  <a:pt x="824880" y="389446"/>
                </a:cubicBezTo>
                <a:lnTo>
                  <a:pt x="824880" y="367680"/>
                </a:lnTo>
                <a:cubicBezTo>
                  <a:pt x="823987" y="366564"/>
                  <a:pt x="823540" y="365671"/>
                  <a:pt x="823540" y="365001"/>
                </a:cubicBezTo>
                <a:lnTo>
                  <a:pt x="818182" y="365001"/>
                </a:lnTo>
                <a:lnTo>
                  <a:pt x="818182" y="376386"/>
                </a:lnTo>
                <a:cubicBezTo>
                  <a:pt x="819522" y="376386"/>
                  <a:pt x="820192" y="376833"/>
                  <a:pt x="820192" y="377726"/>
                </a:cubicBezTo>
                <a:lnTo>
                  <a:pt x="820192" y="392125"/>
                </a:lnTo>
                <a:lnTo>
                  <a:pt x="819522" y="393130"/>
                </a:lnTo>
                <a:lnTo>
                  <a:pt x="719063" y="383753"/>
                </a:lnTo>
                <a:cubicBezTo>
                  <a:pt x="719063" y="384423"/>
                  <a:pt x="717947" y="385539"/>
                  <a:pt x="715714" y="387102"/>
                </a:cubicBezTo>
                <a:lnTo>
                  <a:pt x="715045" y="387102"/>
                </a:lnTo>
                <a:cubicBezTo>
                  <a:pt x="715045" y="385986"/>
                  <a:pt x="714598" y="384870"/>
                  <a:pt x="713705" y="383753"/>
                </a:cubicBezTo>
                <a:lnTo>
                  <a:pt x="713705" y="380740"/>
                </a:lnTo>
                <a:cubicBezTo>
                  <a:pt x="712366" y="380740"/>
                  <a:pt x="711696" y="379847"/>
                  <a:pt x="711696" y="378061"/>
                </a:cubicBezTo>
                <a:lnTo>
                  <a:pt x="710357" y="378061"/>
                </a:lnTo>
                <a:cubicBezTo>
                  <a:pt x="709464" y="382749"/>
                  <a:pt x="708571" y="385093"/>
                  <a:pt x="707678" y="385093"/>
                </a:cubicBezTo>
                <a:cubicBezTo>
                  <a:pt x="707231" y="384200"/>
                  <a:pt x="707008" y="383530"/>
                  <a:pt x="707008" y="383084"/>
                </a:cubicBezTo>
                <a:lnTo>
                  <a:pt x="705668" y="383084"/>
                </a:lnTo>
                <a:lnTo>
                  <a:pt x="705668" y="390785"/>
                </a:lnTo>
                <a:cubicBezTo>
                  <a:pt x="705668" y="391678"/>
                  <a:pt x="704999" y="392125"/>
                  <a:pt x="703659" y="392125"/>
                </a:cubicBezTo>
                <a:lnTo>
                  <a:pt x="703659" y="398822"/>
                </a:lnTo>
                <a:lnTo>
                  <a:pt x="704999" y="398822"/>
                </a:lnTo>
                <a:lnTo>
                  <a:pt x="704999" y="402171"/>
                </a:lnTo>
                <a:lnTo>
                  <a:pt x="703659" y="403845"/>
                </a:lnTo>
                <a:lnTo>
                  <a:pt x="703659" y="408868"/>
                </a:lnTo>
                <a:cubicBezTo>
                  <a:pt x="703659" y="413556"/>
                  <a:pt x="703882" y="417351"/>
                  <a:pt x="704329" y="420253"/>
                </a:cubicBezTo>
                <a:cubicBezTo>
                  <a:pt x="703882" y="422263"/>
                  <a:pt x="703213" y="433983"/>
                  <a:pt x="702320" y="455414"/>
                </a:cubicBezTo>
                <a:lnTo>
                  <a:pt x="700980" y="456084"/>
                </a:lnTo>
                <a:cubicBezTo>
                  <a:pt x="701427" y="458316"/>
                  <a:pt x="701650" y="459544"/>
                  <a:pt x="701650" y="459767"/>
                </a:cubicBezTo>
                <a:cubicBezTo>
                  <a:pt x="701650" y="464232"/>
                  <a:pt x="700980" y="477850"/>
                  <a:pt x="699641" y="500621"/>
                </a:cubicBezTo>
                <a:lnTo>
                  <a:pt x="702320" y="500621"/>
                </a:lnTo>
                <a:lnTo>
                  <a:pt x="702320" y="513680"/>
                </a:lnTo>
                <a:lnTo>
                  <a:pt x="700980" y="515690"/>
                </a:lnTo>
                <a:lnTo>
                  <a:pt x="700980" y="522052"/>
                </a:lnTo>
                <a:lnTo>
                  <a:pt x="703659" y="522052"/>
                </a:lnTo>
                <a:cubicBezTo>
                  <a:pt x="703659" y="520266"/>
                  <a:pt x="704106" y="519373"/>
                  <a:pt x="704999" y="519373"/>
                </a:cubicBezTo>
                <a:lnTo>
                  <a:pt x="710357" y="519373"/>
                </a:lnTo>
                <a:lnTo>
                  <a:pt x="710357" y="516359"/>
                </a:lnTo>
                <a:lnTo>
                  <a:pt x="711696" y="514350"/>
                </a:lnTo>
                <a:lnTo>
                  <a:pt x="711696" y="509997"/>
                </a:lnTo>
                <a:lnTo>
                  <a:pt x="713705" y="509997"/>
                </a:lnTo>
                <a:lnTo>
                  <a:pt x="713705" y="505644"/>
                </a:lnTo>
                <a:lnTo>
                  <a:pt x="711696" y="505644"/>
                </a:lnTo>
                <a:lnTo>
                  <a:pt x="711696" y="509997"/>
                </a:lnTo>
                <a:cubicBezTo>
                  <a:pt x="710803" y="509997"/>
                  <a:pt x="710357" y="510667"/>
                  <a:pt x="710357" y="512006"/>
                </a:cubicBezTo>
                <a:lnTo>
                  <a:pt x="709017" y="512006"/>
                </a:lnTo>
                <a:lnTo>
                  <a:pt x="709017" y="508323"/>
                </a:lnTo>
                <a:cubicBezTo>
                  <a:pt x="707678" y="508323"/>
                  <a:pt x="707008" y="507876"/>
                  <a:pt x="707008" y="506983"/>
                </a:cubicBezTo>
                <a:lnTo>
                  <a:pt x="707008" y="504974"/>
                </a:lnTo>
                <a:cubicBezTo>
                  <a:pt x="707231" y="504081"/>
                  <a:pt x="707678" y="503634"/>
                  <a:pt x="708347" y="503634"/>
                </a:cubicBezTo>
                <a:lnTo>
                  <a:pt x="711696" y="503634"/>
                </a:lnTo>
                <a:cubicBezTo>
                  <a:pt x="711696" y="502072"/>
                  <a:pt x="712142" y="501290"/>
                  <a:pt x="713035" y="501290"/>
                </a:cubicBezTo>
                <a:lnTo>
                  <a:pt x="723751" y="501290"/>
                </a:lnTo>
                <a:cubicBezTo>
                  <a:pt x="724644" y="501290"/>
                  <a:pt x="725090" y="501737"/>
                  <a:pt x="725090" y="502630"/>
                </a:cubicBezTo>
                <a:lnTo>
                  <a:pt x="725090" y="505644"/>
                </a:lnTo>
                <a:lnTo>
                  <a:pt x="726430" y="505644"/>
                </a:lnTo>
                <a:lnTo>
                  <a:pt x="726430" y="502630"/>
                </a:lnTo>
                <a:cubicBezTo>
                  <a:pt x="726653" y="501737"/>
                  <a:pt x="727100" y="501290"/>
                  <a:pt x="727769" y="501290"/>
                </a:cubicBezTo>
                <a:cubicBezTo>
                  <a:pt x="735360" y="501737"/>
                  <a:pt x="741164" y="501960"/>
                  <a:pt x="745182" y="501960"/>
                </a:cubicBezTo>
                <a:lnTo>
                  <a:pt x="746522" y="501960"/>
                </a:lnTo>
                <a:cubicBezTo>
                  <a:pt x="747638" y="501960"/>
                  <a:pt x="748754" y="510555"/>
                  <a:pt x="749870" y="527745"/>
                </a:cubicBezTo>
                <a:cubicBezTo>
                  <a:pt x="750540" y="527745"/>
                  <a:pt x="751210" y="533549"/>
                  <a:pt x="751880" y="545157"/>
                </a:cubicBezTo>
                <a:lnTo>
                  <a:pt x="750540" y="545827"/>
                </a:lnTo>
                <a:lnTo>
                  <a:pt x="715045" y="545827"/>
                </a:lnTo>
                <a:cubicBezTo>
                  <a:pt x="714152" y="545827"/>
                  <a:pt x="713705" y="545381"/>
                  <a:pt x="713705" y="544488"/>
                </a:cubicBezTo>
                <a:lnTo>
                  <a:pt x="713705" y="540135"/>
                </a:lnTo>
                <a:lnTo>
                  <a:pt x="710357" y="540135"/>
                </a:lnTo>
                <a:lnTo>
                  <a:pt x="710357" y="541474"/>
                </a:lnTo>
                <a:lnTo>
                  <a:pt x="711696" y="543483"/>
                </a:lnTo>
                <a:lnTo>
                  <a:pt x="711696" y="544488"/>
                </a:lnTo>
                <a:cubicBezTo>
                  <a:pt x="711696" y="545381"/>
                  <a:pt x="711249" y="545827"/>
                  <a:pt x="710357" y="545827"/>
                </a:cubicBezTo>
                <a:lnTo>
                  <a:pt x="707008" y="545827"/>
                </a:lnTo>
                <a:cubicBezTo>
                  <a:pt x="706115" y="545827"/>
                  <a:pt x="705668" y="545381"/>
                  <a:pt x="705668" y="544488"/>
                </a:cubicBezTo>
                <a:lnTo>
                  <a:pt x="705668" y="543483"/>
                </a:lnTo>
                <a:cubicBezTo>
                  <a:pt x="706785" y="541251"/>
                  <a:pt x="707901" y="540135"/>
                  <a:pt x="709017" y="540135"/>
                </a:cubicBezTo>
                <a:lnTo>
                  <a:pt x="709017" y="529419"/>
                </a:lnTo>
                <a:cubicBezTo>
                  <a:pt x="709017" y="528749"/>
                  <a:pt x="709910" y="528414"/>
                  <a:pt x="711696" y="528414"/>
                </a:cubicBezTo>
                <a:lnTo>
                  <a:pt x="711696" y="526405"/>
                </a:lnTo>
                <a:lnTo>
                  <a:pt x="708347" y="526405"/>
                </a:lnTo>
                <a:cubicBezTo>
                  <a:pt x="707454" y="526405"/>
                  <a:pt x="707008" y="525959"/>
                  <a:pt x="707008" y="525066"/>
                </a:cubicBezTo>
                <a:lnTo>
                  <a:pt x="707008" y="522052"/>
                </a:lnTo>
                <a:lnTo>
                  <a:pt x="705668" y="522052"/>
                </a:lnTo>
                <a:cubicBezTo>
                  <a:pt x="705668" y="523168"/>
                  <a:pt x="704999" y="523726"/>
                  <a:pt x="703659" y="523726"/>
                </a:cubicBezTo>
                <a:lnTo>
                  <a:pt x="703659" y="527075"/>
                </a:lnTo>
                <a:lnTo>
                  <a:pt x="700980" y="531428"/>
                </a:lnTo>
                <a:lnTo>
                  <a:pt x="700980" y="544488"/>
                </a:lnTo>
                <a:cubicBezTo>
                  <a:pt x="700980" y="545381"/>
                  <a:pt x="700534" y="545827"/>
                  <a:pt x="699641" y="545827"/>
                </a:cubicBezTo>
                <a:lnTo>
                  <a:pt x="684237" y="545827"/>
                </a:lnTo>
                <a:cubicBezTo>
                  <a:pt x="683344" y="545827"/>
                  <a:pt x="682898" y="545381"/>
                  <a:pt x="682898" y="544488"/>
                </a:cubicBezTo>
                <a:lnTo>
                  <a:pt x="682898" y="537791"/>
                </a:lnTo>
                <a:lnTo>
                  <a:pt x="681558" y="537791"/>
                </a:lnTo>
                <a:lnTo>
                  <a:pt x="681558" y="543483"/>
                </a:lnTo>
                <a:cubicBezTo>
                  <a:pt x="681558" y="545269"/>
                  <a:pt x="677986" y="546274"/>
                  <a:pt x="670843" y="546497"/>
                </a:cubicBezTo>
                <a:lnTo>
                  <a:pt x="632668" y="546497"/>
                </a:lnTo>
                <a:cubicBezTo>
                  <a:pt x="631775" y="546497"/>
                  <a:pt x="631329" y="546050"/>
                  <a:pt x="631329" y="545157"/>
                </a:cubicBezTo>
                <a:lnTo>
                  <a:pt x="631329" y="542144"/>
                </a:lnTo>
                <a:cubicBezTo>
                  <a:pt x="629989" y="542144"/>
                  <a:pt x="629320" y="541697"/>
                  <a:pt x="629320" y="540804"/>
                </a:cubicBezTo>
                <a:lnTo>
                  <a:pt x="629320" y="538795"/>
                </a:lnTo>
                <a:cubicBezTo>
                  <a:pt x="629320" y="538125"/>
                  <a:pt x="629989" y="537791"/>
                  <a:pt x="631329" y="537791"/>
                </a:cubicBezTo>
                <a:lnTo>
                  <a:pt x="631329" y="528414"/>
                </a:lnTo>
                <a:cubicBezTo>
                  <a:pt x="629989" y="528414"/>
                  <a:pt x="629320" y="527968"/>
                  <a:pt x="629320" y="527075"/>
                </a:cubicBezTo>
                <a:cubicBezTo>
                  <a:pt x="630213" y="526628"/>
                  <a:pt x="630882" y="526405"/>
                  <a:pt x="631329" y="526405"/>
                </a:cubicBezTo>
                <a:lnTo>
                  <a:pt x="631329" y="515020"/>
                </a:lnTo>
                <a:cubicBezTo>
                  <a:pt x="629989" y="515020"/>
                  <a:pt x="629320" y="514573"/>
                  <a:pt x="629320" y="513680"/>
                </a:cubicBezTo>
                <a:cubicBezTo>
                  <a:pt x="629320" y="513011"/>
                  <a:pt x="629989" y="512676"/>
                  <a:pt x="631329" y="512676"/>
                </a:cubicBezTo>
                <a:lnTo>
                  <a:pt x="631329" y="508323"/>
                </a:lnTo>
                <a:cubicBezTo>
                  <a:pt x="629989" y="508323"/>
                  <a:pt x="629320" y="507876"/>
                  <a:pt x="629320" y="506983"/>
                </a:cubicBezTo>
                <a:lnTo>
                  <a:pt x="629320" y="503634"/>
                </a:lnTo>
                <a:lnTo>
                  <a:pt x="627980" y="503634"/>
                </a:lnTo>
                <a:lnTo>
                  <a:pt x="627980" y="506983"/>
                </a:lnTo>
                <a:cubicBezTo>
                  <a:pt x="626641" y="510778"/>
                  <a:pt x="625748" y="512676"/>
                  <a:pt x="625301" y="512676"/>
                </a:cubicBezTo>
                <a:lnTo>
                  <a:pt x="624632" y="512676"/>
                </a:lnTo>
                <a:lnTo>
                  <a:pt x="624632" y="515020"/>
                </a:lnTo>
                <a:cubicBezTo>
                  <a:pt x="625748" y="515020"/>
                  <a:pt x="626864" y="516136"/>
                  <a:pt x="627980" y="518368"/>
                </a:cubicBezTo>
                <a:lnTo>
                  <a:pt x="627980" y="545157"/>
                </a:lnTo>
                <a:cubicBezTo>
                  <a:pt x="627980" y="546050"/>
                  <a:pt x="627534" y="546497"/>
                  <a:pt x="626641" y="546497"/>
                </a:cubicBezTo>
                <a:lnTo>
                  <a:pt x="559668" y="546497"/>
                </a:lnTo>
                <a:cubicBezTo>
                  <a:pt x="558775" y="546497"/>
                  <a:pt x="558329" y="546050"/>
                  <a:pt x="558329" y="545157"/>
                </a:cubicBezTo>
                <a:lnTo>
                  <a:pt x="558329" y="541474"/>
                </a:lnTo>
                <a:lnTo>
                  <a:pt x="561677" y="537121"/>
                </a:lnTo>
                <a:lnTo>
                  <a:pt x="561677" y="535781"/>
                </a:lnTo>
                <a:lnTo>
                  <a:pt x="558329" y="532098"/>
                </a:lnTo>
                <a:lnTo>
                  <a:pt x="558329" y="529419"/>
                </a:lnTo>
                <a:cubicBezTo>
                  <a:pt x="558329" y="528749"/>
                  <a:pt x="558998" y="528414"/>
                  <a:pt x="560338" y="528414"/>
                </a:cubicBezTo>
                <a:lnTo>
                  <a:pt x="560338" y="523726"/>
                </a:lnTo>
                <a:lnTo>
                  <a:pt x="555650" y="523726"/>
                </a:lnTo>
                <a:lnTo>
                  <a:pt x="555650" y="530089"/>
                </a:lnTo>
                <a:lnTo>
                  <a:pt x="556989" y="532098"/>
                </a:lnTo>
                <a:cubicBezTo>
                  <a:pt x="556989" y="532991"/>
                  <a:pt x="555873" y="533437"/>
                  <a:pt x="553640" y="533437"/>
                </a:cubicBezTo>
                <a:lnTo>
                  <a:pt x="553640" y="536451"/>
                </a:lnTo>
                <a:cubicBezTo>
                  <a:pt x="553640" y="537344"/>
                  <a:pt x="552524" y="537791"/>
                  <a:pt x="550292" y="537791"/>
                </a:cubicBezTo>
                <a:lnTo>
                  <a:pt x="550292" y="540135"/>
                </a:lnTo>
                <a:lnTo>
                  <a:pt x="554310" y="540135"/>
                </a:lnTo>
                <a:cubicBezTo>
                  <a:pt x="555203" y="540358"/>
                  <a:pt x="555650" y="540804"/>
                  <a:pt x="555650" y="541474"/>
                </a:cubicBezTo>
                <a:lnTo>
                  <a:pt x="555650" y="545157"/>
                </a:lnTo>
                <a:cubicBezTo>
                  <a:pt x="555650" y="546050"/>
                  <a:pt x="555203" y="546497"/>
                  <a:pt x="554310" y="546497"/>
                </a:cubicBezTo>
                <a:lnTo>
                  <a:pt x="552301" y="546497"/>
                </a:lnTo>
                <a:cubicBezTo>
                  <a:pt x="551631" y="546274"/>
                  <a:pt x="548506" y="543148"/>
                  <a:pt x="542925" y="537121"/>
                </a:cubicBezTo>
                <a:cubicBezTo>
                  <a:pt x="543595" y="529977"/>
                  <a:pt x="544934" y="526405"/>
                  <a:pt x="546943" y="526405"/>
                </a:cubicBezTo>
                <a:lnTo>
                  <a:pt x="546943" y="523726"/>
                </a:lnTo>
                <a:lnTo>
                  <a:pt x="544934" y="523726"/>
                </a:lnTo>
                <a:cubicBezTo>
                  <a:pt x="546274" y="513680"/>
                  <a:pt x="547613" y="508657"/>
                  <a:pt x="548952" y="508657"/>
                </a:cubicBezTo>
                <a:lnTo>
                  <a:pt x="556319" y="503634"/>
                </a:lnTo>
                <a:lnTo>
                  <a:pt x="556989" y="503634"/>
                </a:lnTo>
                <a:lnTo>
                  <a:pt x="556989" y="511336"/>
                </a:lnTo>
                <a:lnTo>
                  <a:pt x="555650" y="513345"/>
                </a:lnTo>
                <a:lnTo>
                  <a:pt x="555650" y="514350"/>
                </a:lnTo>
                <a:cubicBezTo>
                  <a:pt x="557436" y="516582"/>
                  <a:pt x="558329" y="518257"/>
                  <a:pt x="558329" y="519373"/>
                </a:cubicBezTo>
                <a:lnTo>
                  <a:pt x="560338" y="519373"/>
                </a:lnTo>
                <a:lnTo>
                  <a:pt x="560338" y="515020"/>
                </a:lnTo>
                <a:cubicBezTo>
                  <a:pt x="558998" y="515020"/>
                  <a:pt x="558329" y="514573"/>
                  <a:pt x="558329" y="513680"/>
                </a:cubicBezTo>
                <a:lnTo>
                  <a:pt x="558329" y="506983"/>
                </a:lnTo>
                <a:lnTo>
                  <a:pt x="561677" y="503300"/>
                </a:lnTo>
                <a:cubicBezTo>
                  <a:pt x="567928" y="503523"/>
                  <a:pt x="571946" y="503634"/>
                  <a:pt x="573732" y="503634"/>
                </a:cubicBezTo>
                <a:lnTo>
                  <a:pt x="583778" y="494928"/>
                </a:lnTo>
                <a:lnTo>
                  <a:pt x="599852" y="87399"/>
                </a:lnTo>
                <a:cubicBezTo>
                  <a:pt x="595833" y="83604"/>
                  <a:pt x="593378" y="81707"/>
                  <a:pt x="592485" y="81707"/>
                </a:cubicBezTo>
                <a:cubicBezTo>
                  <a:pt x="567035" y="80590"/>
                  <a:pt x="554310" y="79363"/>
                  <a:pt x="554310" y="78023"/>
                </a:cubicBezTo>
                <a:cubicBezTo>
                  <a:pt x="552078" y="49671"/>
                  <a:pt x="550962" y="31924"/>
                  <a:pt x="550962" y="24780"/>
                </a:cubicBezTo>
                <a:cubicBezTo>
                  <a:pt x="555203" y="19422"/>
                  <a:pt x="557659" y="16632"/>
                  <a:pt x="558329" y="16408"/>
                </a:cubicBezTo>
                <a:close/>
                <a:moveTo>
                  <a:pt x="1170235" y="15404"/>
                </a:moveTo>
                <a:lnTo>
                  <a:pt x="1170235" y="18752"/>
                </a:lnTo>
                <a:lnTo>
                  <a:pt x="1168896" y="20762"/>
                </a:lnTo>
                <a:lnTo>
                  <a:pt x="1168896" y="22101"/>
                </a:lnTo>
                <a:lnTo>
                  <a:pt x="1170235" y="24110"/>
                </a:lnTo>
                <a:lnTo>
                  <a:pt x="1170235" y="30807"/>
                </a:lnTo>
                <a:lnTo>
                  <a:pt x="1168896" y="32817"/>
                </a:lnTo>
                <a:lnTo>
                  <a:pt x="1168896" y="42193"/>
                </a:lnTo>
                <a:lnTo>
                  <a:pt x="1170235" y="42193"/>
                </a:lnTo>
                <a:lnTo>
                  <a:pt x="1170235" y="38174"/>
                </a:lnTo>
                <a:cubicBezTo>
                  <a:pt x="1170235" y="37281"/>
                  <a:pt x="1170905" y="36835"/>
                  <a:pt x="1172245" y="36835"/>
                </a:cubicBezTo>
                <a:lnTo>
                  <a:pt x="1172245" y="33486"/>
                </a:lnTo>
                <a:cubicBezTo>
                  <a:pt x="1172245" y="32593"/>
                  <a:pt x="1173361" y="32147"/>
                  <a:pt x="1175593" y="32147"/>
                </a:cubicBezTo>
                <a:lnTo>
                  <a:pt x="1175593" y="27459"/>
                </a:lnTo>
                <a:cubicBezTo>
                  <a:pt x="1174254" y="27459"/>
                  <a:pt x="1173584" y="27012"/>
                  <a:pt x="1173584" y="26119"/>
                </a:cubicBezTo>
                <a:cubicBezTo>
                  <a:pt x="1173584" y="25226"/>
                  <a:pt x="1174254" y="24780"/>
                  <a:pt x="1175593" y="24780"/>
                </a:cubicBezTo>
                <a:lnTo>
                  <a:pt x="1175593" y="17413"/>
                </a:lnTo>
                <a:cubicBezTo>
                  <a:pt x="1173361" y="17413"/>
                  <a:pt x="1172245" y="16743"/>
                  <a:pt x="1172245" y="15404"/>
                </a:cubicBezTo>
                <a:close/>
                <a:moveTo>
                  <a:pt x="389781" y="15404"/>
                </a:moveTo>
                <a:cubicBezTo>
                  <a:pt x="483542" y="22101"/>
                  <a:pt x="531093" y="25784"/>
                  <a:pt x="532432" y="26454"/>
                </a:cubicBezTo>
                <a:lnTo>
                  <a:pt x="532432" y="27124"/>
                </a:lnTo>
                <a:lnTo>
                  <a:pt x="528414" y="79363"/>
                </a:lnTo>
                <a:lnTo>
                  <a:pt x="532432" y="79363"/>
                </a:lnTo>
                <a:cubicBezTo>
                  <a:pt x="533325" y="79586"/>
                  <a:pt x="533772" y="80032"/>
                  <a:pt x="533772" y="80702"/>
                </a:cubicBezTo>
                <a:cubicBezTo>
                  <a:pt x="531986" y="112179"/>
                  <a:pt x="530423" y="127918"/>
                  <a:pt x="529084" y="127918"/>
                </a:cubicBezTo>
                <a:cubicBezTo>
                  <a:pt x="527968" y="127918"/>
                  <a:pt x="525512" y="129592"/>
                  <a:pt x="521717" y="132941"/>
                </a:cubicBezTo>
                <a:cubicBezTo>
                  <a:pt x="527521" y="134503"/>
                  <a:pt x="530423" y="136624"/>
                  <a:pt x="530423" y="139303"/>
                </a:cubicBezTo>
                <a:cubicBezTo>
                  <a:pt x="523949" y="147563"/>
                  <a:pt x="517922" y="151693"/>
                  <a:pt x="512341" y="151693"/>
                </a:cubicBezTo>
                <a:lnTo>
                  <a:pt x="417240" y="170780"/>
                </a:lnTo>
                <a:lnTo>
                  <a:pt x="417240" y="170111"/>
                </a:lnTo>
                <a:cubicBezTo>
                  <a:pt x="417463" y="166762"/>
                  <a:pt x="418356" y="165088"/>
                  <a:pt x="419918" y="165088"/>
                </a:cubicBezTo>
                <a:lnTo>
                  <a:pt x="419918" y="162074"/>
                </a:lnTo>
                <a:cubicBezTo>
                  <a:pt x="422151" y="158502"/>
                  <a:pt x="423714" y="156716"/>
                  <a:pt x="424607" y="156716"/>
                </a:cubicBezTo>
                <a:lnTo>
                  <a:pt x="424607" y="152698"/>
                </a:lnTo>
                <a:cubicBezTo>
                  <a:pt x="423044" y="152698"/>
                  <a:pt x="421928" y="151358"/>
                  <a:pt x="421258" y="148679"/>
                </a:cubicBezTo>
                <a:lnTo>
                  <a:pt x="419918" y="148679"/>
                </a:lnTo>
                <a:cubicBezTo>
                  <a:pt x="419918" y="149796"/>
                  <a:pt x="419472" y="150354"/>
                  <a:pt x="418579" y="150354"/>
                </a:cubicBezTo>
                <a:lnTo>
                  <a:pt x="417909" y="149349"/>
                </a:lnTo>
                <a:lnTo>
                  <a:pt x="417909" y="142317"/>
                </a:lnTo>
                <a:lnTo>
                  <a:pt x="416570" y="142317"/>
                </a:lnTo>
                <a:cubicBezTo>
                  <a:pt x="416570" y="143433"/>
                  <a:pt x="415900" y="143991"/>
                  <a:pt x="414561" y="143991"/>
                </a:cubicBezTo>
                <a:lnTo>
                  <a:pt x="414561" y="148679"/>
                </a:lnTo>
                <a:cubicBezTo>
                  <a:pt x="415900" y="148679"/>
                  <a:pt x="416570" y="149126"/>
                  <a:pt x="416570" y="150019"/>
                </a:cubicBezTo>
                <a:cubicBezTo>
                  <a:pt x="415677" y="150242"/>
                  <a:pt x="415007" y="150354"/>
                  <a:pt x="414561" y="150354"/>
                </a:cubicBezTo>
                <a:lnTo>
                  <a:pt x="414561" y="152698"/>
                </a:lnTo>
                <a:cubicBezTo>
                  <a:pt x="415900" y="152698"/>
                  <a:pt x="416570" y="153144"/>
                  <a:pt x="416570" y="154037"/>
                </a:cubicBezTo>
                <a:cubicBezTo>
                  <a:pt x="415677" y="154260"/>
                  <a:pt x="415007" y="154372"/>
                  <a:pt x="414561" y="154372"/>
                </a:cubicBezTo>
                <a:lnTo>
                  <a:pt x="414561" y="159730"/>
                </a:lnTo>
                <a:lnTo>
                  <a:pt x="413221" y="161404"/>
                </a:lnTo>
                <a:lnTo>
                  <a:pt x="413221" y="172120"/>
                </a:lnTo>
                <a:lnTo>
                  <a:pt x="372368" y="180156"/>
                </a:lnTo>
                <a:cubicBezTo>
                  <a:pt x="374600" y="211187"/>
                  <a:pt x="375716" y="229940"/>
                  <a:pt x="375716" y="236414"/>
                </a:cubicBezTo>
                <a:cubicBezTo>
                  <a:pt x="372145" y="238199"/>
                  <a:pt x="370359" y="239427"/>
                  <a:pt x="370359" y="240097"/>
                </a:cubicBezTo>
                <a:cubicBezTo>
                  <a:pt x="365447" y="404627"/>
                  <a:pt x="362768" y="489793"/>
                  <a:pt x="362322" y="495598"/>
                </a:cubicBezTo>
                <a:cubicBezTo>
                  <a:pt x="360313" y="495598"/>
                  <a:pt x="358973" y="496602"/>
                  <a:pt x="358304" y="498612"/>
                </a:cubicBezTo>
                <a:lnTo>
                  <a:pt x="356964" y="500286"/>
                </a:lnTo>
                <a:lnTo>
                  <a:pt x="356964" y="503300"/>
                </a:lnTo>
                <a:cubicBezTo>
                  <a:pt x="357857" y="505309"/>
                  <a:pt x="359420" y="506425"/>
                  <a:pt x="361652" y="506648"/>
                </a:cubicBezTo>
                <a:lnTo>
                  <a:pt x="361652" y="517699"/>
                </a:lnTo>
                <a:cubicBezTo>
                  <a:pt x="361652" y="518592"/>
                  <a:pt x="360982" y="519038"/>
                  <a:pt x="359643" y="519038"/>
                </a:cubicBezTo>
                <a:lnTo>
                  <a:pt x="359643" y="520712"/>
                </a:lnTo>
                <a:cubicBezTo>
                  <a:pt x="360982" y="520712"/>
                  <a:pt x="361652" y="521494"/>
                  <a:pt x="361652" y="523057"/>
                </a:cubicBezTo>
                <a:lnTo>
                  <a:pt x="365001" y="523057"/>
                </a:lnTo>
                <a:lnTo>
                  <a:pt x="365001" y="519708"/>
                </a:lnTo>
                <a:lnTo>
                  <a:pt x="366340" y="519708"/>
                </a:lnTo>
                <a:lnTo>
                  <a:pt x="366340" y="520712"/>
                </a:lnTo>
                <a:lnTo>
                  <a:pt x="369689" y="520712"/>
                </a:lnTo>
                <a:cubicBezTo>
                  <a:pt x="369689" y="519373"/>
                  <a:pt x="371475" y="518592"/>
                  <a:pt x="375047" y="518368"/>
                </a:cubicBezTo>
                <a:cubicBezTo>
                  <a:pt x="386879" y="519261"/>
                  <a:pt x="396701" y="519708"/>
                  <a:pt x="404515" y="519708"/>
                </a:cubicBezTo>
                <a:lnTo>
                  <a:pt x="408484" y="523057"/>
                </a:lnTo>
                <a:lnTo>
                  <a:pt x="406524" y="523057"/>
                </a:lnTo>
                <a:lnTo>
                  <a:pt x="406524" y="525401"/>
                </a:lnTo>
                <a:lnTo>
                  <a:pt x="408533" y="525401"/>
                </a:lnTo>
                <a:lnTo>
                  <a:pt x="408533" y="523099"/>
                </a:lnTo>
                <a:lnTo>
                  <a:pt x="415230" y="528749"/>
                </a:lnTo>
                <a:cubicBezTo>
                  <a:pt x="413891" y="546609"/>
                  <a:pt x="412551" y="555538"/>
                  <a:pt x="411212" y="555538"/>
                </a:cubicBezTo>
                <a:cubicBezTo>
                  <a:pt x="411658" y="559557"/>
                  <a:pt x="411882" y="561901"/>
                  <a:pt x="411882" y="562570"/>
                </a:cubicBezTo>
                <a:lnTo>
                  <a:pt x="404515" y="568263"/>
                </a:lnTo>
                <a:lnTo>
                  <a:pt x="339551" y="568263"/>
                </a:lnTo>
                <a:lnTo>
                  <a:pt x="340221" y="565584"/>
                </a:lnTo>
                <a:lnTo>
                  <a:pt x="340221" y="557882"/>
                </a:lnTo>
                <a:cubicBezTo>
                  <a:pt x="340221" y="557213"/>
                  <a:pt x="340891" y="556878"/>
                  <a:pt x="342230" y="556878"/>
                </a:cubicBezTo>
                <a:lnTo>
                  <a:pt x="342230" y="552859"/>
                </a:lnTo>
                <a:lnTo>
                  <a:pt x="340221" y="552859"/>
                </a:lnTo>
                <a:lnTo>
                  <a:pt x="340221" y="553864"/>
                </a:lnTo>
                <a:lnTo>
                  <a:pt x="338882" y="553864"/>
                </a:lnTo>
                <a:cubicBezTo>
                  <a:pt x="338882" y="553194"/>
                  <a:pt x="338435" y="552413"/>
                  <a:pt x="337542" y="551520"/>
                </a:cubicBezTo>
                <a:cubicBezTo>
                  <a:pt x="337542" y="550850"/>
                  <a:pt x="338435" y="550515"/>
                  <a:pt x="340221" y="550515"/>
                </a:cubicBezTo>
                <a:lnTo>
                  <a:pt x="340221" y="534777"/>
                </a:lnTo>
                <a:cubicBezTo>
                  <a:pt x="340221" y="533884"/>
                  <a:pt x="340891" y="533437"/>
                  <a:pt x="342230" y="533437"/>
                </a:cubicBezTo>
                <a:lnTo>
                  <a:pt x="342230" y="529419"/>
                </a:lnTo>
                <a:cubicBezTo>
                  <a:pt x="340891" y="529419"/>
                  <a:pt x="340221" y="529084"/>
                  <a:pt x="340221" y="528414"/>
                </a:cubicBezTo>
                <a:cubicBezTo>
                  <a:pt x="340221" y="527521"/>
                  <a:pt x="340891" y="527075"/>
                  <a:pt x="342230" y="527075"/>
                </a:cubicBezTo>
                <a:lnTo>
                  <a:pt x="342230" y="525401"/>
                </a:lnTo>
                <a:lnTo>
                  <a:pt x="338882" y="523057"/>
                </a:lnTo>
                <a:cubicBezTo>
                  <a:pt x="337989" y="523057"/>
                  <a:pt x="337542" y="522722"/>
                  <a:pt x="337542" y="522052"/>
                </a:cubicBezTo>
                <a:lnTo>
                  <a:pt x="337542" y="517699"/>
                </a:lnTo>
                <a:lnTo>
                  <a:pt x="338882" y="516024"/>
                </a:lnTo>
                <a:lnTo>
                  <a:pt x="338882" y="515690"/>
                </a:lnTo>
                <a:lnTo>
                  <a:pt x="337542" y="513680"/>
                </a:lnTo>
                <a:lnTo>
                  <a:pt x="337542" y="509662"/>
                </a:lnTo>
                <a:lnTo>
                  <a:pt x="338882" y="507988"/>
                </a:lnTo>
                <a:lnTo>
                  <a:pt x="338882" y="500956"/>
                </a:lnTo>
                <a:lnTo>
                  <a:pt x="340221" y="499281"/>
                </a:lnTo>
                <a:lnTo>
                  <a:pt x="340221" y="496267"/>
                </a:lnTo>
                <a:lnTo>
                  <a:pt x="338882" y="494593"/>
                </a:lnTo>
                <a:lnTo>
                  <a:pt x="338882" y="492919"/>
                </a:lnTo>
                <a:lnTo>
                  <a:pt x="340221" y="491245"/>
                </a:lnTo>
                <a:lnTo>
                  <a:pt x="340221" y="485217"/>
                </a:lnTo>
                <a:lnTo>
                  <a:pt x="338882" y="485217"/>
                </a:lnTo>
                <a:lnTo>
                  <a:pt x="338882" y="486556"/>
                </a:lnTo>
                <a:lnTo>
                  <a:pt x="337542" y="486556"/>
                </a:lnTo>
                <a:lnTo>
                  <a:pt x="337542" y="477850"/>
                </a:lnTo>
                <a:lnTo>
                  <a:pt x="338882" y="475841"/>
                </a:lnTo>
                <a:lnTo>
                  <a:pt x="338882" y="475506"/>
                </a:lnTo>
                <a:lnTo>
                  <a:pt x="337542" y="473832"/>
                </a:lnTo>
                <a:lnTo>
                  <a:pt x="337542" y="460772"/>
                </a:lnTo>
                <a:cubicBezTo>
                  <a:pt x="338882" y="457423"/>
                  <a:pt x="339774" y="455749"/>
                  <a:pt x="340221" y="455749"/>
                </a:cubicBezTo>
                <a:lnTo>
                  <a:pt x="342230" y="455749"/>
                </a:lnTo>
                <a:lnTo>
                  <a:pt x="342230" y="451731"/>
                </a:lnTo>
                <a:cubicBezTo>
                  <a:pt x="339998" y="451731"/>
                  <a:pt x="338882" y="450503"/>
                  <a:pt x="338882" y="448047"/>
                </a:cubicBezTo>
                <a:cubicBezTo>
                  <a:pt x="338882" y="446261"/>
                  <a:pt x="338435" y="444922"/>
                  <a:pt x="337542" y="444029"/>
                </a:cubicBezTo>
                <a:lnTo>
                  <a:pt x="337542" y="441015"/>
                </a:lnTo>
                <a:cubicBezTo>
                  <a:pt x="335979" y="441015"/>
                  <a:pt x="335086" y="439452"/>
                  <a:pt x="334863" y="436327"/>
                </a:cubicBezTo>
                <a:cubicBezTo>
                  <a:pt x="334417" y="436327"/>
                  <a:pt x="334193" y="436215"/>
                  <a:pt x="334193" y="435992"/>
                </a:cubicBezTo>
                <a:lnTo>
                  <a:pt x="334193" y="433648"/>
                </a:lnTo>
                <a:cubicBezTo>
                  <a:pt x="335533" y="430076"/>
                  <a:pt x="336426" y="428290"/>
                  <a:pt x="336872" y="428290"/>
                </a:cubicBezTo>
                <a:lnTo>
                  <a:pt x="337542" y="428290"/>
                </a:lnTo>
                <a:lnTo>
                  <a:pt x="337542" y="424272"/>
                </a:lnTo>
                <a:cubicBezTo>
                  <a:pt x="336203" y="424272"/>
                  <a:pt x="335533" y="423825"/>
                  <a:pt x="335533" y="422932"/>
                </a:cubicBezTo>
                <a:cubicBezTo>
                  <a:pt x="335533" y="422263"/>
                  <a:pt x="336203" y="421928"/>
                  <a:pt x="337542" y="421928"/>
                </a:cubicBezTo>
                <a:lnTo>
                  <a:pt x="337542" y="415565"/>
                </a:lnTo>
                <a:cubicBezTo>
                  <a:pt x="336203" y="415565"/>
                  <a:pt x="335533" y="415119"/>
                  <a:pt x="335533" y="414226"/>
                </a:cubicBezTo>
                <a:cubicBezTo>
                  <a:pt x="336426" y="414003"/>
                  <a:pt x="337096" y="413891"/>
                  <a:pt x="337542" y="413891"/>
                </a:cubicBezTo>
                <a:lnTo>
                  <a:pt x="337542" y="406189"/>
                </a:lnTo>
                <a:cubicBezTo>
                  <a:pt x="339105" y="404627"/>
                  <a:pt x="340221" y="402171"/>
                  <a:pt x="340891" y="398822"/>
                </a:cubicBezTo>
                <a:lnTo>
                  <a:pt x="343570" y="398822"/>
                </a:lnTo>
                <a:lnTo>
                  <a:pt x="343570" y="394469"/>
                </a:lnTo>
                <a:lnTo>
                  <a:pt x="338882" y="394469"/>
                </a:lnTo>
                <a:cubicBezTo>
                  <a:pt x="337319" y="393799"/>
                  <a:pt x="335756" y="392125"/>
                  <a:pt x="334193" y="389446"/>
                </a:cubicBezTo>
                <a:lnTo>
                  <a:pt x="335533" y="387772"/>
                </a:lnTo>
                <a:lnTo>
                  <a:pt x="335533" y="387102"/>
                </a:lnTo>
                <a:cubicBezTo>
                  <a:pt x="334640" y="386209"/>
                  <a:pt x="334193" y="385204"/>
                  <a:pt x="334193" y="384088"/>
                </a:cubicBezTo>
                <a:lnTo>
                  <a:pt x="332184" y="384088"/>
                </a:lnTo>
                <a:cubicBezTo>
                  <a:pt x="332184" y="385204"/>
                  <a:pt x="331738" y="386209"/>
                  <a:pt x="330845" y="387102"/>
                </a:cubicBezTo>
                <a:lnTo>
                  <a:pt x="330845" y="396478"/>
                </a:lnTo>
                <a:lnTo>
                  <a:pt x="332184" y="398152"/>
                </a:lnTo>
                <a:lnTo>
                  <a:pt x="332184" y="406189"/>
                </a:lnTo>
                <a:lnTo>
                  <a:pt x="330845" y="407864"/>
                </a:lnTo>
                <a:lnTo>
                  <a:pt x="330845" y="409203"/>
                </a:lnTo>
                <a:cubicBezTo>
                  <a:pt x="333077" y="409203"/>
                  <a:pt x="334193" y="409538"/>
                  <a:pt x="334193" y="410208"/>
                </a:cubicBezTo>
                <a:cubicBezTo>
                  <a:pt x="334193" y="411101"/>
                  <a:pt x="333524" y="411547"/>
                  <a:pt x="332184" y="411547"/>
                </a:cubicBezTo>
                <a:lnTo>
                  <a:pt x="332184" y="424272"/>
                </a:lnTo>
                <a:cubicBezTo>
                  <a:pt x="333524" y="424272"/>
                  <a:pt x="334193" y="424607"/>
                  <a:pt x="334193" y="425276"/>
                </a:cubicBezTo>
                <a:lnTo>
                  <a:pt x="334193" y="429630"/>
                </a:lnTo>
                <a:lnTo>
                  <a:pt x="330845" y="432978"/>
                </a:lnTo>
                <a:lnTo>
                  <a:pt x="330845" y="438336"/>
                </a:lnTo>
                <a:lnTo>
                  <a:pt x="332184" y="440010"/>
                </a:lnTo>
                <a:lnTo>
                  <a:pt x="332184" y="468474"/>
                </a:lnTo>
                <a:cubicBezTo>
                  <a:pt x="333524" y="468474"/>
                  <a:pt x="334193" y="468809"/>
                  <a:pt x="334193" y="469478"/>
                </a:cubicBezTo>
                <a:cubicBezTo>
                  <a:pt x="333300" y="469925"/>
                  <a:pt x="332631" y="470148"/>
                  <a:pt x="332184" y="470148"/>
                </a:cubicBezTo>
                <a:lnTo>
                  <a:pt x="332184" y="476511"/>
                </a:lnTo>
                <a:cubicBezTo>
                  <a:pt x="333524" y="476511"/>
                  <a:pt x="334193" y="476957"/>
                  <a:pt x="334193" y="477850"/>
                </a:cubicBezTo>
                <a:lnTo>
                  <a:pt x="334193" y="480194"/>
                </a:lnTo>
                <a:lnTo>
                  <a:pt x="330845" y="483543"/>
                </a:lnTo>
                <a:lnTo>
                  <a:pt x="330845" y="484882"/>
                </a:lnTo>
                <a:lnTo>
                  <a:pt x="332184" y="486556"/>
                </a:lnTo>
                <a:lnTo>
                  <a:pt x="332184" y="490575"/>
                </a:lnTo>
                <a:lnTo>
                  <a:pt x="330845" y="492249"/>
                </a:lnTo>
                <a:lnTo>
                  <a:pt x="330845" y="493589"/>
                </a:lnTo>
                <a:cubicBezTo>
                  <a:pt x="333077" y="493589"/>
                  <a:pt x="334193" y="493923"/>
                  <a:pt x="334193" y="494593"/>
                </a:cubicBezTo>
                <a:lnTo>
                  <a:pt x="334193" y="500956"/>
                </a:lnTo>
                <a:cubicBezTo>
                  <a:pt x="334193" y="501849"/>
                  <a:pt x="333524" y="502295"/>
                  <a:pt x="332184" y="502295"/>
                </a:cubicBezTo>
                <a:lnTo>
                  <a:pt x="332184" y="506313"/>
                </a:lnTo>
                <a:cubicBezTo>
                  <a:pt x="333524" y="506313"/>
                  <a:pt x="334193" y="506648"/>
                  <a:pt x="334193" y="507318"/>
                </a:cubicBezTo>
                <a:cubicBezTo>
                  <a:pt x="331068" y="509104"/>
                  <a:pt x="329505" y="510332"/>
                  <a:pt x="329505" y="511001"/>
                </a:cubicBezTo>
                <a:lnTo>
                  <a:pt x="329505" y="512676"/>
                </a:lnTo>
                <a:cubicBezTo>
                  <a:pt x="331068" y="512676"/>
                  <a:pt x="332184" y="513457"/>
                  <a:pt x="332854" y="515020"/>
                </a:cubicBezTo>
                <a:cubicBezTo>
                  <a:pt x="333747" y="515020"/>
                  <a:pt x="334193" y="515355"/>
                  <a:pt x="334193" y="516024"/>
                </a:cubicBezTo>
                <a:lnTo>
                  <a:pt x="334193" y="517699"/>
                </a:lnTo>
                <a:cubicBezTo>
                  <a:pt x="334193" y="518592"/>
                  <a:pt x="333524" y="519038"/>
                  <a:pt x="332184" y="519038"/>
                </a:cubicBezTo>
                <a:lnTo>
                  <a:pt x="332184" y="523057"/>
                </a:lnTo>
                <a:cubicBezTo>
                  <a:pt x="333524" y="523057"/>
                  <a:pt x="334193" y="523503"/>
                  <a:pt x="334193" y="524396"/>
                </a:cubicBezTo>
                <a:lnTo>
                  <a:pt x="334193" y="526070"/>
                </a:lnTo>
                <a:cubicBezTo>
                  <a:pt x="334193" y="526740"/>
                  <a:pt x="333524" y="527075"/>
                  <a:pt x="332184" y="527075"/>
                </a:cubicBezTo>
                <a:lnTo>
                  <a:pt x="332184" y="531093"/>
                </a:lnTo>
                <a:cubicBezTo>
                  <a:pt x="333970" y="531093"/>
                  <a:pt x="334863" y="533437"/>
                  <a:pt x="334863" y="538125"/>
                </a:cubicBezTo>
                <a:cubicBezTo>
                  <a:pt x="335310" y="538125"/>
                  <a:pt x="335533" y="538349"/>
                  <a:pt x="335533" y="538795"/>
                </a:cubicBezTo>
                <a:lnTo>
                  <a:pt x="334193" y="540469"/>
                </a:lnTo>
                <a:lnTo>
                  <a:pt x="334193" y="560226"/>
                </a:lnTo>
                <a:lnTo>
                  <a:pt x="335533" y="561901"/>
                </a:lnTo>
                <a:lnTo>
                  <a:pt x="335533" y="563910"/>
                </a:lnTo>
                <a:cubicBezTo>
                  <a:pt x="334193" y="566812"/>
                  <a:pt x="333300" y="568263"/>
                  <a:pt x="332854" y="568263"/>
                </a:cubicBezTo>
                <a:lnTo>
                  <a:pt x="275257" y="568263"/>
                </a:lnTo>
                <a:cubicBezTo>
                  <a:pt x="275704" y="565361"/>
                  <a:pt x="276374" y="563463"/>
                  <a:pt x="277267" y="562570"/>
                </a:cubicBezTo>
                <a:lnTo>
                  <a:pt x="277267" y="561566"/>
                </a:lnTo>
                <a:lnTo>
                  <a:pt x="275927" y="559557"/>
                </a:lnTo>
                <a:lnTo>
                  <a:pt x="275927" y="556878"/>
                </a:lnTo>
                <a:lnTo>
                  <a:pt x="277267" y="556878"/>
                </a:lnTo>
                <a:lnTo>
                  <a:pt x="277267" y="554534"/>
                </a:lnTo>
                <a:lnTo>
                  <a:pt x="275927" y="554534"/>
                </a:lnTo>
                <a:lnTo>
                  <a:pt x="275927" y="556878"/>
                </a:lnTo>
                <a:cubicBezTo>
                  <a:pt x="275034" y="556878"/>
                  <a:pt x="274588" y="556431"/>
                  <a:pt x="274588" y="555538"/>
                </a:cubicBezTo>
                <a:lnTo>
                  <a:pt x="274588" y="551520"/>
                </a:lnTo>
                <a:cubicBezTo>
                  <a:pt x="276374" y="550627"/>
                  <a:pt x="277267" y="549622"/>
                  <a:pt x="277267" y="548506"/>
                </a:cubicBezTo>
                <a:cubicBezTo>
                  <a:pt x="278160" y="548283"/>
                  <a:pt x="278829" y="548171"/>
                  <a:pt x="279276" y="548171"/>
                </a:cubicBezTo>
                <a:lnTo>
                  <a:pt x="279276" y="546497"/>
                </a:lnTo>
                <a:cubicBezTo>
                  <a:pt x="277936" y="546497"/>
                  <a:pt x="277267" y="546050"/>
                  <a:pt x="277267" y="545157"/>
                </a:cubicBezTo>
                <a:lnTo>
                  <a:pt x="277267" y="542144"/>
                </a:lnTo>
                <a:lnTo>
                  <a:pt x="275927" y="542144"/>
                </a:lnTo>
                <a:cubicBezTo>
                  <a:pt x="274811" y="545046"/>
                  <a:pt x="273918" y="546497"/>
                  <a:pt x="273248" y="546497"/>
                </a:cubicBezTo>
                <a:lnTo>
                  <a:pt x="271239" y="542813"/>
                </a:lnTo>
                <a:lnTo>
                  <a:pt x="271239" y="541139"/>
                </a:lnTo>
                <a:cubicBezTo>
                  <a:pt x="272355" y="538683"/>
                  <a:pt x="273472" y="537456"/>
                  <a:pt x="274588" y="537456"/>
                </a:cubicBezTo>
                <a:lnTo>
                  <a:pt x="274588" y="531093"/>
                </a:lnTo>
                <a:lnTo>
                  <a:pt x="272579" y="531093"/>
                </a:lnTo>
                <a:lnTo>
                  <a:pt x="272579" y="533102"/>
                </a:lnTo>
                <a:lnTo>
                  <a:pt x="271239" y="533102"/>
                </a:lnTo>
                <a:lnTo>
                  <a:pt x="271239" y="529419"/>
                </a:lnTo>
                <a:cubicBezTo>
                  <a:pt x="269900" y="529419"/>
                  <a:pt x="269230" y="528638"/>
                  <a:pt x="269230" y="527075"/>
                </a:cubicBezTo>
                <a:lnTo>
                  <a:pt x="265881" y="527075"/>
                </a:lnTo>
                <a:lnTo>
                  <a:pt x="265881" y="531093"/>
                </a:lnTo>
                <a:cubicBezTo>
                  <a:pt x="267221" y="531093"/>
                  <a:pt x="267890" y="531540"/>
                  <a:pt x="267890" y="532433"/>
                </a:cubicBezTo>
                <a:lnTo>
                  <a:pt x="267890" y="536451"/>
                </a:lnTo>
                <a:cubicBezTo>
                  <a:pt x="267890" y="537121"/>
                  <a:pt x="267221" y="537456"/>
                  <a:pt x="265881" y="537456"/>
                </a:cubicBezTo>
                <a:lnTo>
                  <a:pt x="265881" y="539800"/>
                </a:lnTo>
                <a:cubicBezTo>
                  <a:pt x="267221" y="539800"/>
                  <a:pt x="267890" y="540246"/>
                  <a:pt x="267890" y="541139"/>
                </a:cubicBezTo>
                <a:lnTo>
                  <a:pt x="267890" y="545157"/>
                </a:lnTo>
                <a:cubicBezTo>
                  <a:pt x="267890" y="546050"/>
                  <a:pt x="267221" y="546497"/>
                  <a:pt x="265881" y="546497"/>
                </a:cubicBezTo>
                <a:lnTo>
                  <a:pt x="265881" y="550515"/>
                </a:lnTo>
                <a:lnTo>
                  <a:pt x="267890" y="550515"/>
                </a:lnTo>
                <a:lnTo>
                  <a:pt x="267890" y="551520"/>
                </a:lnTo>
                <a:cubicBezTo>
                  <a:pt x="267890" y="552413"/>
                  <a:pt x="267221" y="552859"/>
                  <a:pt x="265881" y="552859"/>
                </a:cubicBezTo>
                <a:lnTo>
                  <a:pt x="265881" y="554534"/>
                </a:lnTo>
                <a:cubicBezTo>
                  <a:pt x="267221" y="554534"/>
                  <a:pt x="267890" y="554869"/>
                  <a:pt x="267890" y="555538"/>
                </a:cubicBezTo>
                <a:lnTo>
                  <a:pt x="267890" y="561901"/>
                </a:lnTo>
                <a:cubicBezTo>
                  <a:pt x="267890" y="562794"/>
                  <a:pt x="267221" y="563240"/>
                  <a:pt x="265881" y="563240"/>
                </a:cubicBezTo>
                <a:lnTo>
                  <a:pt x="265881" y="564914"/>
                </a:lnTo>
                <a:cubicBezTo>
                  <a:pt x="267221" y="564914"/>
                  <a:pt x="267890" y="565361"/>
                  <a:pt x="267890" y="566254"/>
                </a:cubicBezTo>
                <a:cubicBezTo>
                  <a:pt x="267890" y="566700"/>
                  <a:pt x="266774" y="567370"/>
                  <a:pt x="264542" y="568263"/>
                </a:cubicBezTo>
                <a:cubicBezTo>
                  <a:pt x="256952" y="568040"/>
                  <a:pt x="251147" y="567928"/>
                  <a:pt x="247129" y="567928"/>
                </a:cubicBezTo>
                <a:lnTo>
                  <a:pt x="245120" y="567928"/>
                </a:lnTo>
                <a:cubicBezTo>
                  <a:pt x="244227" y="567928"/>
                  <a:pt x="243780" y="567482"/>
                  <a:pt x="243780" y="566589"/>
                </a:cubicBezTo>
                <a:lnTo>
                  <a:pt x="243780" y="563240"/>
                </a:lnTo>
                <a:lnTo>
                  <a:pt x="241771" y="563240"/>
                </a:lnTo>
                <a:lnTo>
                  <a:pt x="241771" y="566589"/>
                </a:lnTo>
                <a:cubicBezTo>
                  <a:pt x="241771" y="567482"/>
                  <a:pt x="241325" y="567928"/>
                  <a:pt x="240432" y="567928"/>
                </a:cubicBezTo>
                <a:lnTo>
                  <a:pt x="240432" y="564914"/>
                </a:lnTo>
                <a:lnTo>
                  <a:pt x="239092" y="564914"/>
                </a:lnTo>
                <a:lnTo>
                  <a:pt x="239092" y="567928"/>
                </a:lnTo>
                <a:lnTo>
                  <a:pt x="200248" y="567928"/>
                </a:lnTo>
                <a:cubicBezTo>
                  <a:pt x="199355" y="567928"/>
                  <a:pt x="198462" y="567705"/>
                  <a:pt x="197569" y="567258"/>
                </a:cubicBezTo>
                <a:cubicBezTo>
                  <a:pt x="196899" y="567705"/>
                  <a:pt x="196007" y="567928"/>
                  <a:pt x="194890" y="567928"/>
                </a:cubicBezTo>
                <a:lnTo>
                  <a:pt x="186854" y="567928"/>
                </a:lnTo>
                <a:cubicBezTo>
                  <a:pt x="185291" y="567928"/>
                  <a:pt x="184175" y="567705"/>
                  <a:pt x="183505" y="567258"/>
                </a:cubicBezTo>
                <a:lnTo>
                  <a:pt x="179487" y="567928"/>
                </a:lnTo>
                <a:lnTo>
                  <a:pt x="156716" y="567928"/>
                </a:lnTo>
                <a:cubicBezTo>
                  <a:pt x="156716" y="566142"/>
                  <a:pt x="156046" y="564803"/>
                  <a:pt x="154707" y="563910"/>
                </a:cubicBezTo>
                <a:cubicBezTo>
                  <a:pt x="155600" y="563910"/>
                  <a:pt x="156716" y="562682"/>
                  <a:pt x="158055" y="560226"/>
                </a:cubicBezTo>
                <a:lnTo>
                  <a:pt x="158055" y="556878"/>
                </a:lnTo>
                <a:lnTo>
                  <a:pt x="159395" y="556878"/>
                </a:lnTo>
                <a:lnTo>
                  <a:pt x="159395" y="553864"/>
                </a:lnTo>
                <a:lnTo>
                  <a:pt x="162743" y="549846"/>
                </a:lnTo>
                <a:lnTo>
                  <a:pt x="162743" y="548506"/>
                </a:lnTo>
                <a:cubicBezTo>
                  <a:pt x="160511" y="546497"/>
                  <a:pt x="159395" y="545046"/>
                  <a:pt x="159395" y="544153"/>
                </a:cubicBezTo>
                <a:lnTo>
                  <a:pt x="158055" y="544153"/>
                </a:lnTo>
                <a:cubicBezTo>
                  <a:pt x="158055" y="545716"/>
                  <a:pt x="157162" y="547055"/>
                  <a:pt x="155376" y="548171"/>
                </a:cubicBezTo>
                <a:lnTo>
                  <a:pt x="153367" y="545157"/>
                </a:lnTo>
                <a:cubicBezTo>
                  <a:pt x="154483" y="543148"/>
                  <a:pt x="155600" y="542144"/>
                  <a:pt x="156716" y="542144"/>
                </a:cubicBezTo>
                <a:lnTo>
                  <a:pt x="156716" y="534777"/>
                </a:lnTo>
                <a:cubicBezTo>
                  <a:pt x="157386" y="532321"/>
                  <a:pt x="158948" y="531093"/>
                  <a:pt x="161404" y="531093"/>
                </a:cubicBezTo>
                <a:lnTo>
                  <a:pt x="161404" y="526740"/>
                </a:lnTo>
                <a:lnTo>
                  <a:pt x="162743" y="524731"/>
                </a:lnTo>
                <a:lnTo>
                  <a:pt x="162743" y="523057"/>
                </a:lnTo>
                <a:lnTo>
                  <a:pt x="159395" y="523057"/>
                </a:lnTo>
                <a:lnTo>
                  <a:pt x="158055" y="526740"/>
                </a:lnTo>
                <a:lnTo>
                  <a:pt x="156716" y="526740"/>
                </a:lnTo>
                <a:lnTo>
                  <a:pt x="156716" y="520043"/>
                </a:lnTo>
                <a:cubicBezTo>
                  <a:pt x="156939" y="519373"/>
                  <a:pt x="157386" y="519038"/>
                  <a:pt x="158055" y="519038"/>
                </a:cubicBezTo>
                <a:lnTo>
                  <a:pt x="162743" y="519038"/>
                </a:lnTo>
                <a:lnTo>
                  <a:pt x="162743" y="515690"/>
                </a:lnTo>
                <a:cubicBezTo>
                  <a:pt x="161850" y="514573"/>
                  <a:pt x="161404" y="513569"/>
                  <a:pt x="161404" y="512676"/>
                </a:cubicBezTo>
                <a:lnTo>
                  <a:pt x="154707" y="512676"/>
                </a:lnTo>
                <a:cubicBezTo>
                  <a:pt x="153814" y="512676"/>
                  <a:pt x="153367" y="512229"/>
                  <a:pt x="153367" y="511336"/>
                </a:cubicBezTo>
                <a:lnTo>
                  <a:pt x="153367" y="507318"/>
                </a:lnTo>
                <a:lnTo>
                  <a:pt x="154707" y="505644"/>
                </a:lnTo>
                <a:lnTo>
                  <a:pt x="154707" y="504639"/>
                </a:lnTo>
                <a:lnTo>
                  <a:pt x="153367" y="502630"/>
                </a:lnTo>
                <a:lnTo>
                  <a:pt x="153367" y="500956"/>
                </a:lnTo>
                <a:cubicBezTo>
                  <a:pt x="154483" y="498946"/>
                  <a:pt x="155600" y="497942"/>
                  <a:pt x="156716" y="497942"/>
                </a:cubicBezTo>
                <a:lnTo>
                  <a:pt x="156716" y="488231"/>
                </a:lnTo>
                <a:cubicBezTo>
                  <a:pt x="156716" y="487338"/>
                  <a:pt x="157609" y="486891"/>
                  <a:pt x="159395" y="486891"/>
                </a:cubicBezTo>
                <a:lnTo>
                  <a:pt x="159395" y="485217"/>
                </a:lnTo>
                <a:lnTo>
                  <a:pt x="156046" y="485217"/>
                </a:lnTo>
                <a:cubicBezTo>
                  <a:pt x="155153" y="485217"/>
                  <a:pt x="154707" y="484882"/>
                  <a:pt x="154707" y="484212"/>
                </a:cubicBezTo>
                <a:lnTo>
                  <a:pt x="154707" y="481199"/>
                </a:lnTo>
                <a:lnTo>
                  <a:pt x="152697" y="481199"/>
                </a:lnTo>
                <a:lnTo>
                  <a:pt x="152697" y="480194"/>
                </a:lnTo>
                <a:cubicBezTo>
                  <a:pt x="152921" y="479301"/>
                  <a:pt x="153367" y="478855"/>
                  <a:pt x="154037" y="478855"/>
                </a:cubicBezTo>
                <a:lnTo>
                  <a:pt x="158055" y="478855"/>
                </a:lnTo>
                <a:lnTo>
                  <a:pt x="158055" y="475841"/>
                </a:lnTo>
                <a:lnTo>
                  <a:pt x="159395" y="474166"/>
                </a:lnTo>
                <a:lnTo>
                  <a:pt x="159395" y="470148"/>
                </a:lnTo>
                <a:lnTo>
                  <a:pt x="161404" y="470148"/>
                </a:lnTo>
                <a:lnTo>
                  <a:pt x="161404" y="466130"/>
                </a:lnTo>
                <a:lnTo>
                  <a:pt x="159395" y="466130"/>
                </a:lnTo>
                <a:lnTo>
                  <a:pt x="159395" y="470148"/>
                </a:lnTo>
                <a:cubicBezTo>
                  <a:pt x="158502" y="470148"/>
                  <a:pt x="158055" y="470706"/>
                  <a:pt x="158055" y="471822"/>
                </a:cubicBezTo>
                <a:lnTo>
                  <a:pt x="156716" y="471822"/>
                </a:lnTo>
                <a:lnTo>
                  <a:pt x="156716" y="468474"/>
                </a:lnTo>
                <a:cubicBezTo>
                  <a:pt x="155376" y="468474"/>
                  <a:pt x="154707" y="468027"/>
                  <a:pt x="154707" y="467134"/>
                </a:cubicBezTo>
                <a:lnTo>
                  <a:pt x="154707" y="465460"/>
                </a:lnTo>
                <a:cubicBezTo>
                  <a:pt x="154930" y="464790"/>
                  <a:pt x="155376" y="464455"/>
                  <a:pt x="156046" y="464455"/>
                </a:cubicBezTo>
                <a:lnTo>
                  <a:pt x="159395" y="464455"/>
                </a:lnTo>
                <a:lnTo>
                  <a:pt x="159395" y="458093"/>
                </a:lnTo>
                <a:cubicBezTo>
                  <a:pt x="157162" y="458093"/>
                  <a:pt x="156046" y="456642"/>
                  <a:pt x="156046" y="453740"/>
                </a:cubicBezTo>
                <a:cubicBezTo>
                  <a:pt x="156269" y="450168"/>
                  <a:pt x="156939" y="447936"/>
                  <a:pt x="158055" y="447043"/>
                </a:cubicBezTo>
                <a:cubicBezTo>
                  <a:pt x="158055" y="444810"/>
                  <a:pt x="157832" y="443024"/>
                  <a:pt x="157386" y="441685"/>
                </a:cubicBezTo>
                <a:cubicBezTo>
                  <a:pt x="158725" y="432755"/>
                  <a:pt x="159841" y="428290"/>
                  <a:pt x="160734" y="428290"/>
                </a:cubicBezTo>
                <a:lnTo>
                  <a:pt x="161404" y="428290"/>
                </a:lnTo>
                <a:lnTo>
                  <a:pt x="161404" y="424272"/>
                </a:lnTo>
                <a:cubicBezTo>
                  <a:pt x="160511" y="424272"/>
                  <a:pt x="160065" y="424049"/>
                  <a:pt x="160065" y="423602"/>
                </a:cubicBezTo>
                <a:cubicBezTo>
                  <a:pt x="161850" y="401501"/>
                  <a:pt x="163413" y="390451"/>
                  <a:pt x="164753" y="390451"/>
                </a:cubicBezTo>
                <a:lnTo>
                  <a:pt x="166092" y="390451"/>
                </a:lnTo>
                <a:lnTo>
                  <a:pt x="166092" y="388107"/>
                </a:lnTo>
                <a:lnTo>
                  <a:pt x="164083" y="388107"/>
                </a:lnTo>
                <a:cubicBezTo>
                  <a:pt x="173013" y="316669"/>
                  <a:pt x="177477" y="279723"/>
                  <a:pt x="177477" y="277267"/>
                </a:cubicBezTo>
                <a:lnTo>
                  <a:pt x="178817" y="277267"/>
                </a:lnTo>
                <a:cubicBezTo>
                  <a:pt x="178817" y="277713"/>
                  <a:pt x="179933" y="279388"/>
                  <a:pt x="182165" y="282290"/>
                </a:cubicBezTo>
                <a:lnTo>
                  <a:pt x="182165" y="282959"/>
                </a:lnTo>
                <a:lnTo>
                  <a:pt x="184175" y="282959"/>
                </a:lnTo>
                <a:cubicBezTo>
                  <a:pt x="184175" y="281843"/>
                  <a:pt x="185068" y="281285"/>
                  <a:pt x="186854" y="281285"/>
                </a:cubicBezTo>
                <a:lnTo>
                  <a:pt x="186854" y="275593"/>
                </a:lnTo>
                <a:lnTo>
                  <a:pt x="185514" y="273583"/>
                </a:lnTo>
                <a:lnTo>
                  <a:pt x="185514" y="264877"/>
                </a:lnTo>
                <a:cubicBezTo>
                  <a:pt x="184621" y="263984"/>
                  <a:pt x="184175" y="263091"/>
                  <a:pt x="184175" y="262198"/>
                </a:cubicBezTo>
                <a:lnTo>
                  <a:pt x="180826" y="262198"/>
                </a:lnTo>
                <a:lnTo>
                  <a:pt x="180826" y="263872"/>
                </a:lnTo>
                <a:lnTo>
                  <a:pt x="179487" y="263872"/>
                </a:lnTo>
                <a:cubicBezTo>
                  <a:pt x="184844" y="218777"/>
                  <a:pt x="188193" y="192212"/>
                  <a:pt x="189532" y="184175"/>
                </a:cubicBezTo>
                <a:cubicBezTo>
                  <a:pt x="186630" y="181273"/>
                  <a:pt x="183282" y="176808"/>
                  <a:pt x="179487" y="170780"/>
                </a:cubicBezTo>
                <a:lnTo>
                  <a:pt x="162074" y="170780"/>
                </a:lnTo>
                <a:cubicBezTo>
                  <a:pt x="162520" y="168548"/>
                  <a:pt x="163190" y="167432"/>
                  <a:pt x="164083" y="167432"/>
                </a:cubicBezTo>
                <a:lnTo>
                  <a:pt x="167432" y="167432"/>
                </a:lnTo>
                <a:lnTo>
                  <a:pt x="167432" y="165422"/>
                </a:lnTo>
                <a:cubicBezTo>
                  <a:pt x="166539" y="164530"/>
                  <a:pt x="166092" y="163748"/>
                  <a:pt x="166092" y="163078"/>
                </a:cubicBezTo>
                <a:lnTo>
                  <a:pt x="158055" y="163078"/>
                </a:lnTo>
                <a:lnTo>
                  <a:pt x="158055" y="169776"/>
                </a:lnTo>
                <a:lnTo>
                  <a:pt x="157386" y="170780"/>
                </a:lnTo>
                <a:cubicBezTo>
                  <a:pt x="148233" y="171227"/>
                  <a:pt x="124122" y="171673"/>
                  <a:pt x="85055" y="172120"/>
                </a:cubicBezTo>
                <a:lnTo>
                  <a:pt x="85055" y="164418"/>
                </a:lnTo>
                <a:cubicBezTo>
                  <a:pt x="85055" y="163525"/>
                  <a:pt x="85725" y="163078"/>
                  <a:pt x="87064" y="163078"/>
                </a:cubicBezTo>
                <a:lnTo>
                  <a:pt x="87064" y="152698"/>
                </a:lnTo>
                <a:cubicBezTo>
                  <a:pt x="85725" y="152698"/>
                  <a:pt x="85055" y="152363"/>
                  <a:pt x="85055" y="151693"/>
                </a:cubicBezTo>
                <a:lnTo>
                  <a:pt x="85055" y="132941"/>
                </a:lnTo>
                <a:cubicBezTo>
                  <a:pt x="85055" y="132271"/>
                  <a:pt x="85725" y="131936"/>
                  <a:pt x="87064" y="131936"/>
                </a:cubicBezTo>
                <a:lnTo>
                  <a:pt x="87064" y="128253"/>
                </a:lnTo>
                <a:lnTo>
                  <a:pt x="88404" y="126578"/>
                </a:lnTo>
                <a:lnTo>
                  <a:pt x="88404" y="121221"/>
                </a:lnTo>
                <a:lnTo>
                  <a:pt x="87064" y="119546"/>
                </a:lnTo>
                <a:lnTo>
                  <a:pt x="87064" y="113854"/>
                </a:lnTo>
                <a:lnTo>
                  <a:pt x="88404" y="112179"/>
                </a:lnTo>
                <a:lnTo>
                  <a:pt x="88404" y="110840"/>
                </a:lnTo>
                <a:lnTo>
                  <a:pt x="87064" y="109165"/>
                </a:lnTo>
                <a:lnTo>
                  <a:pt x="87064" y="101129"/>
                </a:lnTo>
                <a:lnTo>
                  <a:pt x="88404" y="99120"/>
                </a:lnTo>
                <a:lnTo>
                  <a:pt x="88404" y="94097"/>
                </a:lnTo>
                <a:lnTo>
                  <a:pt x="87064" y="92422"/>
                </a:lnTo>
                <a:cubicBezTo>
                  <a:pt x="87957" y="92422"/>
                  <a:pt x="88404" y="91976"/>
                  <a:pt x="88404" y="91083"/>
                </a:cubicBezTo>
                <a:lnTo>
                  <a:pt x="88404" y="88404"/>
                </a:lnTo>
                <a:lnTo>
                  <a:pt x="87064" y="86395"/>
                </a:lnTo>
                <a:lnTo>
                  <a:pt x="87064" y="77688"/>
                </a:lnTo>
                <a:lnTo>
                  <a:pt x="88404" y="76014"/>
                </a:lnTo>
                <a:lnTo>
                  <a:pt x="88404" y="69652"/>
                </a:lnTo>
                <a:cubicBezTo>
                  <a:pt x="88404" y="68759"/>
                  <a:pt x="89073" y="68312"/>
                  <a:pt x="90413" y="68312"/>
                </a:cubicBezTo>
                <a:lnTo>
                  <a:pt x="90413" y="66303"/>
                </a:lnTo>
                <a:cubicBezTo>
                  <a:pt x="88181" y="66303"/>
                  <a:pt x="87064" y="65856"/>
                  <a:pt x="87064" y="64964"/>
                </a:cubicBezTo>
                <a:cubicBezTo>
                  <a:pt x="87957" y="64964"/>
                  <a:pt x="88404" y="64629"/>
                  <a:pt x="88404" y="63959"/>
                </a:cubicBezTo>
                <a:lnTo>
                  <a:pt x="88404" y="62619"/>
                </a:lnTo>
                <a:lnTo>
                  <a:pt x="87064" y="60945"/>
                </a:lnTo>
                <a:lnTo>
                  <a:pt x="87064" y="56927"/>
                </a:lnTo>
                <a:lnTo>
                  <a:pt x="88404" y="55252"/>
                </a:lnTo>
                <a:lnTo>
                  <a:pt x="88404" y="54583"/>
                </a:lnTo>
                <a:lnTo>
                  <a:pt x="87064" y="52908"/>
                </a:lnTo>
                <a:lnTo>
                  <a:pt x="88404" y="50899"/>
                </a:lnTo>
                <a:lnTo>
                  <a:pt x="88404" y="48220"/>
                </a:lnTo>
                <a:lnTo>
                  <a:pt x="87064" y="46546"/>
                </a:lnTo>
                <a:lnTo>
                  <a:pt x="88404" y="44537"/>
                </a:lnTo>
                <a:lnTo>
                  <a:pt x="88404" y="41188"/>
                </a:lnTo>
                <a:lnTo>
                  <a:pt x="85055" y="41188"/>
                </a:lnTo>
                <a:lnTo>
                  <a:pt x="85055" y="44202"/>
                </a:lnTo>
                <a:lnTo>
                  <a:pt x="83716" y="45876"/>
                </a:lnTo>
                <a:lnTo>
                  <a:pt x="83716" y="59271"/>
                </a:lnTo>
                <a:lnTo>
                  <a:pt x="85055" y="60945"/>
                </a:lnTo>
                <a:lnTo>
                  <a:pt x="85055" y="67308"/>
                </a:lnTo>
                <a:lnTo>
                  <a:pt x="83716" y="68982"/>
                </a:lnTo>
                <a:lnTo>
                  <a:pt x="83716" y="77688"/>
                </a:lnTo>
                <a:lnTo>
                  <a:pt x="82376" y="79363"/>
                </a:lnTo>
                <a:lnTo>
                  <a:pt x="82376" y="83046"/>
                </a:lnTo>
                <a:cubicBezTo>
                  <a:pt x="84162" y="83046"/>
                  <a:pt x="85055" y="83381"/>
                  <a:pt x="85055" y="84051"/>
                </a:cubicBezTo>
                <a:lnTo>
                  <a:pt x="85055" y="86395"/>
                </a:lnTo>
                <a:lnTo>
                  <a:pt x="83716" y="88404"/>
                </a:lnTo>
                <a:lnTo>
                  <a:pt x="83716" y="97110"/>
                </a:lnTo>
                <a:lnTo>
                  <a:pt x="82376" y="98785"/>
                </a:lnTo>
                <a:lnTo>
                  <a:pt x="82376" y="101464"/>
                </a:lnTo>
                <a:lnTo>
                  <a:pt x="85055" y="105147"/>
                </a:lnTo>
                <a:cubicBezTo>
                  <a:pt x="83492" y="108049"/>
                  <a:pt x="82376" y="111956"/>
                  <a:pt x="81706" y="116867"/>
                </a:cubicBezTo>
                <a:lnTo>
                  <a:pt x="79028" y="116867"/>
                </a:lnTo>
                <a:lnTo>
                  <a:pt x="79028" y="123230"/>
                </a:lnTo>
                <a:cubicBezTo>
                  <a:pt x="81260" y="123230"/>
                  <a:pt x="82376" y="123565"/>
                  <a:pt x="82376" y="124234"/>
                </a:cubicBezTo>
                <a:lnTo>
                  <a:pt x="82376" y="134615"/>
                </a:lnTo>
                <a:cubicBezTo>
                  <a:pt x="82376" y="135508"/>
                  <a:pt x="81706" y="135955"/>
                  <a:pt x="80367" y="135955"/>
                </a:cubicBezTo>
                <a:lnTo>
                  <a:pt x="80367" y="142317"/>
                </a:lnTo>
                <a:cubicBezTo>
                  <a:pt x="81706" y="142317"/>
                  <a:pt x="82376" y="142652"/>
                  <a:pt x="82376" y="143322"/>
                </a:cubicBezTo>
                <a:lnTo>
                  <a:pt x="82376" y="149349"/>
                </a:lnTo>
                <a:cubicBezTo>
                  <a:pt x="82376" y="150019"/>
                  <a:pt x="81706" y="150354"/>
                  <a:pt x="80367" y="150354"/>
                </a:cubicBezTo>
                <a:lnTo>
                  <a:pt x="80367" y="163078"/>
                </a:lnTo>
                <a:cubicBezTo>
                  <a:pt x="81706" y="163078"/>
                  <a:pt x="82376" y="163525"/>
                  <a:pt x="82376" y="164418"/>
                </a:cubicBezTo>
                <a:lnTo>
                  <a:pt x="82376" y="168436"/>
                </a:lnTo>
                <a:cubicBezTo>
                  <a:pt x="80590" y="170222"/>
                  <a:pt x="79697" y="171450"/>
                  <a:pt x="79697" y="172120"/>
                </a:cubicBezTo>
                <a:lnTo>
                  <a:pt x="14734" y="173124"/>
                </a:lnTo>
                <a:lnTo>
                  <a:pt x="14064" y="172120"/>
                </a:lnTo>
                <a:lnTo>
                  <a:pt x="14064" y="170780"/>
                </a:lnTo>
                <a:cubicBezTo>
                  <a:pt x="14064" y="170111"/>
                  <a:pt x="14734" y="169776"/>
                  <a:pt x="16073" y="169776"/>
                </a:cubicBezTo>
                <a:lnTo>
                  <a:pt x="16073" y="165088"/>
                </a:lnTo>
                <a:lnTo>
                  <a:pt x="14064" y="165088"/>
                </a:lnTo>
                <a:cubicBezTo>
                  <a:pt x="14064" y="166650"/>
                  <a:pt x="13618" y="167432"/>
                  <a:pt x="12725" y="167432"/>
                </a:cubicBezTo>
                <a:lnTo>
                  <a:pt x="11385" y="167432"/>
                </a:lnTo>
                <a:lnTo>
                  <a:pt x="11385" y="165088"/>
                </a:lnTo>
                <a:lnTo>
                  <a:pt x="9376" y="165088"/>
                </a:lnTo>
                <a:lnTo>
                  <a:pt x="9376" y="166092"/>
                </a:lnTo>
                <a:lnTo>
                  <a:pt x="8037" y="166092"/>
                </a:lnTo>
                <a:cubicBezTo>
                  <a:pt x="4911" y="162074"/>
                  <a:pt x="3348" y="159172"/>
                  <a:pt x="3348" y="157386"/>
                </a:cubicBezTo>
                <a:cubicBezTo>
                  <a:pt x="2902" y="149126"/>
                  <a:pt x="1786" y="109835"/>
                  <a:pt x="0" y="39514"/>
                </a:cubicBezTo>
                <a:lnTo>
                  <a:pt x="1339" y="38844"/>
                </a:lnTo>
                <a:lnTo>
                  <a:pt x="8037" y="38844"/>
                </a:lnTo>
                <a:cubicBezTo>
                  <a:pt x="8483" y="38844"/>
                  <a:pt x="10046" y="40630"/>
                  <a:pt x="12725" y="44202"/>
                </a:cubicBezTo>
                <a:lnTo>
                  <a:pt x="12725" y="49225"/>
                </a:lnTo>
                <a:lnTo>
                  <a:pt x="16073" y="49225"/>
                </a:lnTo>
                <a:lnTo>
                  <a:pt x="16073" y="46546"/>
                </a:lnTo>
                <a:cubicBezTo>
                  <a:pt x="16743" y="45876"/>
                  <a:pt x="17413" y="43309"/>
                  <a:pt x="18082" y="38844"/>
                </a:cubicBezTo>
                <a:cubicBezTo>
                  <a:pt x="18306" y="38844"/>
                  <a:pt x="19199" y="38621"/>
                  <a:pt x="20761" y="38174"/>
                </a:cubicBezTo>
                <a:cubicBezTo>
                  <a:pt x="35272" y="38174"/>
                  <a:pt x="56480" y="37616"/>
                  <a:pt x="84385" y="36500"/>
                </a:cubicBezTo>
                <a:lnTo>
                  <a:pt x="85725" y="37170"/>
                </a:lnTo>
                <a:cubicBezTo>
                  <a:pt x="94878" y="36277"/>
                  <a:pt x="118765" y="35496"/>
                  <a:pt x="157386" y="34826"/>
                </a:cubicBezTo>
                <a:lnTo>
                  <a:pt x="159395" y="38174"/>
                </a:lnTo>
                <a:lnTo>
                  <a:pt x="159395" y="44202"/>
                </a:lnTo>
                <a:lnTo>
                  <a:pt x="158055" y="45876"/>
                </a:lnTo>
                <a:lnTo>
                  <a:pt x="158055" y="53913"/>
                </a:lnTo>
                <a:lnTo>
                  <a:pt x="159395" y="53913"/>
                </a:lnTo>
                <a:lnTo>
                  <a:pt x="159395" y="50564"/>
                </a:lnTo>
                <a:cubicBezTo>
                  <a:pt x="159395" y="49671"/>
                  <a:pt x="160065" y="49225"/>
                  <a:pt x="161404" y="49225"/>
                </a:cubicBezTo>
                <a:lnTo>
                  <a:pt x="161404" y="46546"/>
                </a:lnTo>
                <a:cubicBezTo>
                  <a:pt x="161404" y="45653"/>
                  <a:pt x="162520" y="45207"/>
                  <a:pt x="164753" y="45207"/>
                </a:cubicBezTo>
                <a:lnTo>
                  <a:pt x="164753" y="41188"/>
                </a:lnTo>
                <a:cubicBezTo>
                  <a:pt x="163413" y="41188"/>
                  <a:pt x="162743" y="40742"/>
                  <a:pt x="162743" y="39849"/>
                </a:cubicBezTo>
                <a:cubicBezTo>
                  <a:pt x="162743" y="39179"/>
                  <a:pt x="163413" y="38844"/>
                  <a:pt x="164753" y="38844"/>
                </a:cubicBezTo>
                <a:lnTo>
                  <a:pt x="164753" y="35496"/>
                </a:lnTo>
                <a:cubicBezTo>
                  <a:pt x="164976" y="34603"/>
                  <a:pt x="165422" y="34156"/>
                  <a:pt x="166092" y="34156"/>
                </a:cubicBezTo>
                <a:lnTo>
                  <a:pt x="323478" y="30138"/>
                </a:lnTo>
                <a:lnTo>
                  <a:pt x="324148" y="31142"/>
                </a:lnTo>
                <a:lnTo>
                  <a:pt x="324148" y="42863"/>
                </a:lnTo>
                <a:lnTo>
                  <a:pt x="326157" y="42863"/>
                </a:lnTo>
                <a:lnTo>
                  <a:pt x="326157" y="41858"/>
                </a:lnTo>
                <a:lnTo>
                  <a:pt x="327496" y="41858"/>
                </a:lnTo>
                <a:lnTo>
                  <a:pt x="327496" y="44202"/>
                </a:lnTo>
                <a:cubicBezTo>
                  <a:pt x="326826" y="44648"/>
                  <a:pt x="326157" y="47104"/>
                  <a:pt x="325487" y="51569"/>
                </a:cubicBezTo>
                <a:lnTo>
                  <a:pt x="324148" y="51569"/>
                </a:lnTo>
                <a:lnTo>
                  <a:pt x="324148" y="53913"/>
                </a:lnTo>
                <a:cubicBezTo>
                  <a:pt x="325487" y="53913"/>
                  <a:pt x="326157" y="54359"/>
                  <a:pt x="326157" y="55252"/>
                </a:cubicBezTo>
                <a:lnTo>
                  <a:pt x="326157" y="59606"/>
                </a:lnTo>
                <a:lnTo>
                  <a:pt x="329505" y="59606"/>
                </a:lnTo>
                <a:cubicBezTo>
                  <a:pt x="330398" y="57597"/>
                  <a:pt x="331068" y="54918"/>
                  <a:pt x="331515" y="51569"/>
                </a:cubicBezTo>
                <a:cubicBezTo>
                  <a:pt x="331961" y="51569"/>
                  <a:pt x="332184" y="51346"/>
                  <a:pt x="332184" y="50899"/>
                </a:cubicBezTo>
                <a:lnTo>
                  <a:pt x="332184" y="48220"/>
                </a:lnTo>
                <a:lnTo>
                  <a:pt x="330845" y="46546"/>
                </a:lnTo>
                <a:lnTo>
                  <a:pt x="330845" y="38174"/>
                </a:lnTo>
                <a:cubicBezTo>
                  <a:pt x="330845" y="37505"/>
                  <a:pt x="331961" y="37170"/>
                  <a:pt x="334193" y="37170"/>
                </a:cubicBezTo>
                <a:lnTo>
                  <a:pt x="334193" y="32482"/>
                </a:lnTo>
                <a:cubicBezTo>
                  <a:pt x="331961" y="32482"/>
                  <a:pt x="330845" y="32035"/>
                  <a:pt x="330845" y="31142"/>
                </a:cubicBezTo>
                <a:lnTo>
                  <a:pt x="333524" y="29468"/>
                </a:lnTo>
                <a:cubicBezTo>
                  <a:pt x="341114" y="29468"/>
                  <a:pt x="363661" y="28910"/>
                  <a:pt x="401166" y="27794"/>
                </a:cubicBezTo>
                <a:lnTo>
                  <a:pt x="401166" y="27124"/>
                </a:lnTo>
                <a:cubicBezTo>
                  <a:pt x="398487" y="27124"/>
                  <a:pt x="392236" y="26566"/>
                  <a:pt x="382414" y="25450"/>
                </a:cubicBezTo>
                <a:lnTo>
                  <a:pt x="382414" y="24445"/>
                </a:lnTo>
                <a:close/>
                <a:moveTo>
                  <a:pt x="1336997" y="3349"/>
                </a:moveTo>
                <a:lnTo>
                  <a:pt x="1336997" y="5358"/>
                </a:lnTo>
                <a:lnTo>
                  <a:pt x="1338337" y="5358"/>
                </a:lnTo>
                <a:lnTo>
                  <a:pt x="1338337" y="6697"/>
                </a:lnTo>
                <a:cubicBezTo>
                  <a:pt x="1336997" y="10716"/>
                  <a:pt x="1336104" y="12725"/>
                  <a:pt x="1335658" y="12725"/>
                </a:cubicBezTo>
                <a:lnTo>
                  <a:pt x="1334988" y="12725"/>
                </a:lnTo>
                <a:lnTo>
                  <a:pt x="1334988" y="29468"/>
                </a:lnTo>
                <a:lnTo>
                  <a:pt x="1336997" y="29468"/>
                </a:lnTo>
                <a:lnTo>
                  <a:pt x="1336997" y="28129"/>
                </a:lnTo>
                <a:lnTo>
                  <a:pt x="1338337" y="28129"/>
                </a:lnTo>
                <a:lnTo>
                  <a:pt x="1338337" y="30807"/>
                </a:lnTo>
                <a:cubicBezTo>
                  <a:pt x="1337667" y="31477"/>
                  <a:pt x="1336997" y="34379"/>
                  <a:pt x="1336328" y="39514"/>
                </a:cubicBezTo>
                <a:lnTo>
                  <a:pt x="1334988" y="39514"/>
                </a:lnTo>
                <a:lnTo>
                  <a:pt x="1334988" y="42193"/>
                </a:lnTo>
                <a:cubicBezTo>
                  <a:pt x="1336328" y="42193"/>
                  <a:pt x="1336997" y="42639"/>
                  <a:pt x="1336997" y="43532"/>
                </a:cubicBezTo>
                <a:lnTo>
                  <a:pt x="1336997" y="48890"/>
                </a:lnTo>
                <a:lnTo>
                  <a:pt x="1340346" y="48890"/>
                </a:lnTo>
                <a:cubicBezTo>
                  <a:pt x="1341239" y="46658"/>
                  <a:pt x="1341909" y="43532"/>
                  <a:pt x="1342355" y="39514"/>
                </a:cubicBezTo>
                <a:cubicBezTo>
                  <a:pt x="1342802" y="39514"/>
                  <a:pt x="1343025" y="39291"/>
                  <a:pt x="1343025" y="38844"/>
                </a:cubicBezTo>
                <a:lnTo>
                  <a:pt x="1343025" y="35496"/>
                </a:lnTo>
                <a:lnTo>
                  <a:pt x="1341685" y="33486"/>
                </a:lnTo>
                <a:lnTo>
                  <a:pt x="1341685" y="24110"/>
                </a:lnTo>
                <a:cubicBezTo>
                  <a:pt x="1341685" y="23217"/>
                  <a:pt x="1342802" y="22771"/>
                  <a:pt x="1345034" y="22771"/>
                </a:cubicBezTo>
                <a:lnTo>
                  <a:pt x="1345034" y="17413"/>
                </a:lnTo>
                <a:cubicBezTo>
                  <a:pt x="1342802" y="17413"/>
                  <a:pt x="1341685" y="16966"/>
                  <a:pt x="1341685" y="16073"/>
                </a:cubicBezTo>
                <a:cubicBezTo>
                  <a:pt x="1342578" y="16073"/>
                  <a:pt x="1343025" y="15627"/>
                  <a:pt x="1343025" y="14734"/>
                </a:cubicBezTo>
                <a:lnTo>
                  <a:pt x="1343025" y="13395"/>
                </a:lnTo>
                <a:lnTo>
                  <a:pt x="1340346" y="9376"/>
                </a:lnTo>
                <a:lnTo>
                  <a:pt x="1340346" y="5358"/>
                </a:lnTo>
                <a:cubicBezTo>
                  <a:pt x="1339006" y="5358"/>
                  <a:pt x="1338337" y="4688"/>
                  <a:pt x="1338337" y="3349"/>
                </a:cubicBezTo>
                <a:close/>
                <a:moveTo>
                  <a:pt x="1419597" y="1674"/>
                </a:moveTo>
                <a:cubicBezTo>
                  <a:pt x="1449958" y="3907"/>
                  <a:pt x="1465138" y="5469"/>
                  <a:pt x="1465138" y="6362"/>
                </a:cubicBezTo>
                <a:lnTo>
                  <a:pt x="1465138" y="7032"/>
                </a:lnTo>
                <a:cubicBezTo>
                  <a:pt x="1465138" y="7925"/>
                  <a:pt x="1464245" y="8372"/>
                  <a:pt x="1462459" y="8372"/>
                </a:cubicBezTo>
                <a:lnTo>
                  <a:pt x="1462459" y="15739"/>
                </a:lnTo>
                <a:cubicBezTo>
                  <a:pt x="1464245" y="15739"/>
                  <a:pt x="1465138" y="16185"/>
                  <a:pt x="1465138" y="17078"/>
                </a:cubicBezTo>
                <a:lnTo>
                  <a:pt x="1465138" y="26454"/>
                </a:lnTo>
                <a:cubicBezTo>
                  <a:pt x="1465138" y="27347"/>
                  <a:pt x="1464245" y="27794"/>
                  <a:pt x="1462459" y="27794"/>
                </a:cubicBezTo>
                <a:lnTo>
                  <a:pt x="1462459" y="31142"/>
                </a:lnTo>
                <a:cubicBezTo>
                  <a:pt x="1462459" y="32035"/>
                  <a:pt x="1461566" y="32482"/>
                  <a:pt x="1459780" y="32482"/>
                </a:cubicBezTo>
                <a:lnTo>
                  <a:pt x="1459780" y="35161"/>
                </a:lnTo>
                <a:cubicBezTo>
                  <a:pt x="1461120" y="35161"/>
                  <a:pt x="1462906" y="36277"/>
                  <a:pt x="1465138" y="38509"/>
                </a:cubicBezTo>
                <a:lnTo>
                  <a:pt x="1465138" y="44537"/>
                </a:lnTo>
                <a:lnTo>
                  <a:pt x="1470496" y="44537"/>
                </a:lnTo>
                <a:lnTo>
                  <a:pt x="1470496" y="41188"/>
                </a:lnTo>
                <a:cubicBezTo>
                  <a:pt x="1470496" y="40295"/>
                  <a:pt x="1471389" y="39849"/>
                  <a:pt x="1473175" y="39849"/>
                </a:cubicBezTo>
                <a:lnTo>
                  <a:pt x="1473175" y="27794"/>
                </a:lnTo>
                <a:cubicBezTo>
                  <a:pt x="1471389" y="27794"/>
                  <a:pt x="1470496" y="27347"/>
                  <a:pt x="1470496" y="26454"/>
                </a:cubicBezTo>
                <a:lnTo>
                  <a:pt x="1470496" y="21766"/>
                </a:lnTo>
                <a:cubicBezTo>
                  <a:pt x="1470496" y="20873"/>
                  <a:pt x="1471389" y="20427"/>
                  <a:pt x="1473175" y="20427"/>
                </a:cubicBezTo>
                <a:lnTo>
                  <a:pt x="1473175" y="13060"/>
                </a:lnTo>
                <a:cubicBezTo>
                  <a:pt x="1471389" y="13060"/>
                  <a:pt x="1470496" y="12613"/>
                  <a:pt x="1470496" y="11720"/>
                </a:cubicBezTo>
                <a:cubicBezTo>
                  <a:pt x="1471389" y="11274"/>
                  <a:pt x="1472282" y="11051"/>
                  <a:pt x="1473175" y="11051"/>
                </a:cubicBezTo>
                <a:lnTo>
                  <a:pt x="1473175" y="8372"/>
                </a:lnTo>
                <a:cubicBezTo>
                  <a:pt x="1471389" y="8372"/>
                  <a:pt x="1470496" y="7925"/>
                  <a:pt x="1470496" y="7032"/>
                </a:cubicBezTo>
                <a:lnTo>
                  <a:pt x="1471836" y="6362"/>
                </a:lnTo>
                <a:cubicBezTo>
                  <a:pt x="1547291" y="12613"/>
                  <a:pt x="1585019" y="16185"/>
                  <a:pt x="1585019" y="17078"/>
                </a:cubicBezTo>
                <a:lnTo>
                  <a:pt x="1585019" y="23106"/>
                </a:lnTo>
                <a:cubicBezTo>
                  <a:pt x="1586805" y="23106"/>
                  <a:pt x="1587698" y="23552"/>
                  <a:pt x="1587698" y="24445"/>
                </a:cubicBezTo>
                <a:lnTo>
                  <a:pt x="1587698" y="26454"/>
                </a:lnTo>
                <a:cubicBezTo>
                  <a:pt x="1587698" y="27347"/>
                  <a:pt x="1586805" y="27794"/>
                  <a:pt x="1585019" y="27794"/>
                </a:cubicBezTo>
                <a:lnTo>
                  <a:pt x="1585019" y="30473"/>
                </a:lnTo>
                <a:lnTo>
                  <a:pt x="1590377" y="30473"/>
                </a:lnTo>
                <a:cubicBezTo>
                  <a:pt x="1590377" y="28687"/>
                  <a:pt x="1591270" y="27794"/>
                  <a:pt x="1593056" y="27794"/>
                </a:cubicBezTo>
                <a:lnTo>
                  <a:pt x="1593056" y="18417"/>
                </a:lnTo>
                <a:lnTo>
                  <a:pt x="1593726" y="17078"/>
                </a:lnTo>
                <a:cubicBezTo>
                  <a:pt x="1623863" y="19757"/>
                  <a:pt x="1641499" y="21543"/>
                  <a:pt x="1646634" y="22436"/>
                </a:cubicBezTo>
                <a:cubicBezTo>
                  <a:pt x="1647527" y="25115"/>
                  <a:pt x="1652662" y="32482"/>
                  <a:pt x="1662038" y="44537"/>
                </a:cubicBezTo>
                <a:cubicBezTo>
                  <a:pt x="1661145" y="54136"/>
                  <a:pt x="1660475" y="65075"/>
                  <a:pt x="1660029" y="77353"/>
                </a:cubicBezTo>
                <a:cubicBezTo>
                  <a:pt x="1652662" y="84497"/>
                  <a:pt x="1647750" y="88069"/>
                  <a:pt x="1645295" y="88069"/>
                </a:cubicBezTo>
                <a:cubicBezTo>
                  <a:pt x="1643285" y="88069"/>
                  <a:pt x="1638374" y="88292"/>
                  <a:pt x="1630561" y="88739"/>
                </a:cubicBezTo>
                <a:cubicBezTo>
                  <a:pt x="1681237" y="129369"/>
                  <a:pt x="1706909" y="150130"/>
                  <a:pt x="1707579" y="151023"/>
                </a:cubicBezTo>
                <a:lnTo>
                  <a:pt x="1707579" y="151693"/>
                </a:lnTo>
                <a:lnTo>
                  <a:pt x="1705570" y="151693"/>
                </a:lnTo>
                <a:lnTo>
                  <a:pt x="1705570" y="156381"/>
                </a:lnTo>
                <a:lnTo>
                  <a:pt x="1710928" y="156381"/>
                </a:lnTo>
                <a:lnTo>
                  <a:pt x="1710928" y="153702"/>
                </a:lnTo>
                <a:lnTo>
                  <a:pt x="1711598" y="153702"/>
                </a:lnTo>
                <a:cubicBezTo>
                  <a:pt x="1791072" y="216657"/>
                  <a:pt x="1836167" y="252599"/>
                  <a:pt x="1846882" y="261528"/>
                </a:cubicBezTo>
                <a:cubicBezTo>
                  <a:pt x="1846882" y="262198"/>
                  <a:pt x="1849115" y="263761"/>
                  <a:pt x="1853580" y="266216"/>
                </a:cubicBezTo>
                <a:cubicBezTo>
                  <a:pt x="1854249" y="267556"/>
                  <a:pt x="1857598" y="270235"/>
                  <a:pt x="1863625" y="274253"/>
                </a:cubicBezTo>
                <a:lnTo>
                  <a:pt x="1863625" y="213308"/>
                </a:lnTo>
                <a:cubicBezTo>
                  <a:pt x="1863625" y="212415"/>
                  <a:pt x="1864295" y="211968"/>
                  <a:pt x="1865635" y="211968"/>
                </a:cubicBezTo>
                <a:lnTo>
                  <a:pt x="1865635" y="202592"/>
                </a:lnTo>
                <a:cubicBezTo>
                  <a:pt x="1864295" y="202592"/>
                  <a:pt x="1863625" y="202146"/>
                  <a:pt x="1863625" y="201253"/>
                </a:cubicBezTo>
                <a:lnTo>
                  <a:pt x="1863625" y="111509"/>
                </a:lnTo>
                <a:cubicBezTo>
                  <a:pt x="1821433" y="107491"/>
                  <a:pt x="1799555" y="105035"/>
                  <a:pt x="1797992" y="104143"/>
                </a:cubicBezTo>
                <a:cubicBezTo>
                  <a:pt x="1797546" y="96776"/>
                  <a:pt x="1797323" y="91194"/>
                  <a:pt x="1797323" y="87399"/>
                </a:cubicBezTo>
                <a:lnTo>
                  <a:pt x="1797323" y="58601"/>
                </a:lnTo>
                <a:cubicBezTo>
                  <a:pt x="1797323" y="58378"/>
                  <a:pt x="1799555" y="56145"/>
                  <a:pt x="1804020" y="51904"/>
                </a:cubicBezTo>
                <a:cubicBezTo>
                  <a:pt x="1890191" y="50564"/>
                  <a:pt x="1949574" y="49895"/>
                  <a:pt x="1982167" y="49895"/>
                </a:cubicBezTo>
                <a:lnTo>
                  <a:pt x="1982837" y="51234"/>
                </a:lnTo>
                <a:lnTo>
                  <a:pt x="1982837" y="56592"/>
                </a:lnTo>
                <a:lnTo>
                  <a:pt x="1988195" y="56592"/>
                </a:lnTo>
                <a:cubicBezTo>
                  <a:pt x="1988195" y="55252"/>
                  <a:pt x="1989088" y="54583"/>
                  <a:pt x="1990873" y="54583"/>
                </a:cubicBezTo>
                <a:lnTo>
                  <a:pt x="1990873" y="51234"/>
                </a:lnTo>
                <a:cubicBezTo>
                  <a:pt x="1991320" y="49895"/>
                  <a:pt x="1992659" y="49225"/>
                  <a:pt x="1994892" y="49225"/>
                </a:cubicBezTo>
                <a:cubicBezTo>
                  <a:pt x="2016770" y="49225"/>
                  <a:pt x="2048023" y="49002"/>
                  <a:pt x="2088654" y="48555"/>
                </a:cubicBezTo>
                <a:cubicBezTo>
                  <a:pt x="2088877" y="49448"/>
                  <a:pt x="2089323" y="49895"/>
                  <a:pt x="2089993" y="49895"/>
                </a:cubicBezTo>
                <a:lnTo>
                  <a:pt x="2091332" y="49895"/>
                </a:lnTo>
                <a:cubicBezTo>
                  <a:pt x="2092449" y="49002"/>
                  <a:pt x="2093342" y="48555"/>
                  <a:pt x="2094011" y="48555"/>
                </a:cubicBezTo>
                <a:cubicBezTo>
                  <a:pt x="2096690" y="48555"/>
                  <a:pt x="2106959" y="48332"/>
                  <a:pt x="2124819" y="47885"/>
                </a:cubicBezTo>
                <a:cubicBezTo>
                  <a:pt x="2125712" y="49895"/>
                  <a:pt x="2127944" y="68424"/>
                  <a:pt x="2131516" y="103473"/>
                </a:cubicBezTo>
                <a:cubicBezTo>
                  <a:pt x="2125712" y="108384"/>
                  <a:pt x="2121917" y="110840"/>
                  <a:pt x="2120131" y="110840"/>
                </a:cubicBezTo>
                <a:lnTo>
                  <a:pt x="2041773" y="110840"/>
                </a:lnTo>
                <a:cubicBezTo>
                  <a:pt x="2041773" y="136959"/>
                  <a:pt x="2040433" y="263537"/>
                  <a:pt x="2037754" y="490575"/>
                </a:cubicBezTo>
                <a:cubicBezTo>
                  <a:pt x="2043112" y="489682"/>
                  <a:pt x="2060302" y="487673"/>
                  <a:pt x="2089323" y="484547"/>
                </a:cubicBezTo>
                <a:cubicBezTo>
                  <a:pt x="2091109" y="490798"/>
                  <a:pt x="2095574" y="509774"/>
                  <a:pt x="2102718" y="541474"/>
                </a:cubicBezTo>
                <a:cubicBezTo>
                  <a:pt x="2102048" y="541920"/>
                  <a:pt x="2101155" y="542144"/>
                  <a:pt x="2100039" y="542144"/>
                </a:cubicBezTo>
                <a:lnTo>
                  <a:pt x="2100709" y="545492"/>
                </a:lnTo>
                <a:cubicBezTo>
                  <a:pt x="2095351" y="549957"/>
                  <a:pt x="2092672" y="552413"/>
                  <a:pt x="2092672" y="552859"/>
                </a:cubicBezTo>
                <a:cubicBezTo>
                  <a:pt x="2049363" y="554199"/>
                  <a:pt x="2020788" y="554869"/>
                  <a:pt x="2006947" y="554869"/>
                </a:cubicBezTo>
                <a:lnTo>
                  <a:pt x="2006947" y="546832"/>
                </a:lnTo>
                <a:lnTo>
                  <a:pt x="2004268" y="546832"/>
                </a:lnTo>
                <a:cubicBezTo>
                  <a:pt x="2004268" y="548171"/>
                  <a:pt x="2003822" y="548841"/>
                  <a:pt x="2002929" y="548841"/>
                </a:cubicBezTo>
                <a:cubicBezTo>
                  <a:pt x="2002036" y="548841"/>
                  <a:pt x="2001589" y="548395"/>
                  <a:pt x="2001589" y="547502"/>
                </a:cubicBezTo>
                <a:lnTo>
                  <a:pt x="2001589" y="538125"/>
                </a:lnTo>
                <a:cubicBezTo>
                  <a:pt x="2001589" y="537232"/>
                  <a:pt x="2002482" y="536786"/>
                  <a:pt x="2004268" y="536786"/>
                </a:cubicBezTo>
                <a:lnTo>
                  <a:pt x="2004268" y="534777"/>
                </a:lnTo>
                <a:cubicBezTo>
                  <a:pt x="2002482" y="534777"/>
                  <a:pt x="2001589" y="534330"/>
                  <a:pt x="2001589" y="533437"/>
                </a:cubicBezTo>
                <a:lnTo>
                  <a:pt x="2001589" y="518703"/>
                </a:lnTo>
                <a:cubicBezTo>
                  <a:pt x="2001589" y="517810"/>
                  <a:pt x="2002482" y="517364"/>
                  <a:pt x="2004268" y="517364"/>
                </a:cubicBezTo>
                <a:lnTo>
                  <a:pt x="2004268" y="514015"/>
                </a:lnTo>
                <a:cubicBezTo>
                  <a:pt x="2004491" y="513122"/>
                  <a:pt x="2004938" y="512676"/>
                  <a:pt x="2005607" y="512676"/>
                </a:cubicBezTo>
                <a:lnTo>
                  <a:pt x="2009626" y="512676"/>
                </a:lnTo>
                <a:lnTo>
                  <a:pt x="2009626" y="507988"/>
                </a:lnTo>
                <a:lnTo>
                  <a:pt x="2005607" y="507988"/>
                </a:lnTo>
                <a:cubicBezTo>
                  <a:pt x="2004715" y="507988"/>
                  <a:pt x="2004268" y="507541"/>
                  <a:pt x="2004268" y="506648"/>
                </a:cubicBezTo>
                <a:lnTo>
                  <a:pt x="2004268" y="500621"/>
                </a:lnTo>
                <a:cubicBezTo>
                  <a:pt x="2002482" y="500621"/>
                  <a:pt x="2001589" y="500174"/>
                  <a:pt x="2001589" y="499281"/>
                </a:cubicBezTo>
                <a:lnTo>
                  <a:pt x="2001589" y="495933"/>
                </a:lnTo>
                <a:cubicBezTo>
                  <a:pt x="1999803" y="495933"/>
                  <a:pt x="1998910" y="495486"/>
                  <a:pt x="1998910" y="494593"/>
                </a:cubicBezTo>
                <a:lnTo>
                  <a:pt x="1998910" y="491245"/>
                </a:lnTo>
                <a:cubicBezTo>
                  <a:pt x="1997124" y="491245"/>
                  <a:pt x="1996231" y="490798"/>
                  <a:pt x="1996231" y="489905"/>
                </a:cubicBezTo>
                <a:lnTo>
                  <a:pt x="1996231" y="487226"/>
                </a:lnTo>
                <a:cubicBezTo>
                  <a:pt x="1996231" y="486333"/>
                  <a:pt x="1997124" y="485887"/>
                  <a:pt x="1998910" y="485887"/>
                </a:cubicBezTo>
                <a:lnTo>
                  <a:pt x="1998910" y="482538"/>
                </a:lnTo>
                <a:cubicBezTo>
                  <a:pt x="1998910" y="481645"/>
                  <a:pt x="1999803" y="481199"/>
                  <a:pt x="2001589" y="481199"/>
                </a:cubicBezTo>
                <a:lnTo>
                  <a:pt x="2001589" y="476511"/>
                </a:lnTo>
                <a:cubicBezTo>
                  <a:pt x="1999803" y="476511"/>
                  <a:pt x="1998910" y="476064"/>
                  <a:pt x="1998910" y="475171"/>
                </a:cubicBezTo>
                <a:cubicBezTo>
                  <a:pt x="1998910" y="474278"/>
                  <a:pt x="1999803" y="473832"/>
                  <a:pt x="2001589" y="473832"/>
                </a:cubicBezTo>
                <a:lnTo>
                  <a:pt x="2001589" y="466465"/>
                </a:lnTo>
                <a:cubicBezTo>
                  <a:pt x="1999803" y="466465"/>
                  <a:pt x="1998910" y="466018"/>
                  <a:pt x="1998910" y="465125"/>
                </a:cubicBezTo>
                <a:cubicBezTo>
                  <a:pt x="1999803" y="464679"/>
                  <a:pt x="2000696" y="464455"/>
                  <a:pt x="2001589" y="464455"/>
                </a:cubicBezTo>
                <a:lnTo>
                  <a:pt x="2001589" y="455749"/>
                </a:lnTo>
                <a:cubicBezTo>
                  <a:pt x="2003822" y="453517"/>
                  <a:pt x="2005607" y="452400"/>
                  <a:pt x="2006947" y="452400"/>
                </a:cubicBezTo>
                <a:lnTo>
                  <a:pt x="2006947" y="448382"/>
                </a:lnTo>
                <a:cubicBezTo>
                  <a:pt x="2007170" y="447489"/>
                  <a:pt x="2007617" y="447043"/>
                  <a:pt x="2008286" y="447043"/>
                </a:cubicBezTo>
                <a:lnTo>
                  <a:pt x="2012305" y="447043"/>
                </a:lnTo>
                <a:lnTo>
                  <a:pt x="2012305" y="442354"/>
                </a:lnTo>
                <a:lnTo>
                  <a:pt x="2002929" y="442354"/>
                </a:lnTo>
                <a:lnTo>
                  <a:pt x="1996901" y="436997"/>
                </a:lnTo>
                <a:cubicBezTo>
                  <a:pt x="1996455" y="436997"/>
                  <a:pt x="1996231" y="436773"/>
                  <a:pt x="1996231" y="436327"/>
                </a:cubicBezTo>
                <a:cubicBezTo>
                  <a:pt x="1996231" y="435434"/>
                  <a:pt x="1997124" y="434987"/>
                  <a:pt x="1998910" y="434987"/>
                </a:cubicBezTo>
                <a:lnTo>
                  <a:pt x="1998910" y="432978"/>
                </a:lnTo>
                <a:cubicBezTo>
                  <a:pt x="1997124" y="432978"/>
                  <a:pt x="1996231" y="432085"/>
                  <a:pt x="1996231" y="430299"/>
                </a:cubicBezTo>
                <a:lnTo>
                  <a:pt x="1993552" y="430299"/>
                </a:lnTo>
                <a:cubicBezTo>
                  <a:pt x="1993552" y="432085"/>
                  <a:pt x="1992659" y="432978"/>
                  <a:pt x="1990873" y="432978"/>
                </a:cubicBezTo>
                <a:lnTo>
                  <a:pt x="1990873" y="445033"/>
                </a:lnTo>
                <a:cubicBezTo>
                  <a:pt x="1992659" y="445033"/>
                  <a:pt x="1993552" y="445480"/>
                  <a:pt x="1993552" y="446373"/>
                </a:cubicBezTo>
                <a:lnTo>
                  <a:pt x="1993552" y="455749"/>
                </a:lnTo>
                <a:cubicBezTo>
                  <a:pt x="1993552" y="456642"/>
                  <a:pt x="1992659" y="457088"/>
                  <a:pt x="1990873" y="457088"/>
                </a:cubicBezTo>
                <a:lnTo>
                  <a:pt x="1990873" y="459098"/>
                </a:lnTo>
                <a:lnTo>
                  <a:pt x="1994892" y="459098"/>
                </a:lnTo>
                <a:cubicBezTo>
                  <a:pt x="1995785" y="459321"/>
                  <a:pt x="1996231" y="459767"/>
                  <a:pt x="1996231" y="460437"/>
                </a:cubicBezTo>
                <a:cubicBezTo>
                  <a:pt x="1996231" y="461330"/>
                  <a:pt x="1995338" y="461777"/>
                  <a:pt x="1993552" y="461777"/>
                </a:cubicBezTo>
                <a:lnTo>
                  <a:pt x="1993552" y="476511"/>
                </a:lnTo>
                <a:cubicBezTo>
                  <a:pt x="1995338" y="476511"/>
                  <a:pt x="1996231" y="476957"/>
                  <a:pt x="1996231" y="477850"/>
                </a:cubicBezTo>
                <a:lnTo>
                  <a:pt x="1996231" y="482538"/>
                </a:lnTo>
                <a:cubicBezTo>
                  <a:pt x="1993999" y="484770"/>
                  <a:pt x="1992213" y="485887"/>
                  <a:pt x="1990873" y="485887"/>
                </a:cubicBezTo>
                <a:lnTo>
                  <a:pt x="1990873" y="493254"/>
                </a:lnTo>
                <a:cubicBezTo>
                  <a:pt x="1992659" y="493254"/>
                  <a:pt x="1993552" y="493700"/>
                  <a:pt x="1993552" y="494593"/>
                </a:cubicBezTo>
                <a:lnTo>
                  <a:pt x="1993552" y="527410"/>
                </a:lnTo>
                <a:cubicBezTo>
                  <a:pt x="1995338" y="527410"/>
                  <a:pt x="1996231" y="527856"/>
                  <a:pt x="1996231" y="528749"/>
                </a:cubicBezTo>
                <a:cubicBezTo>
                  <a:pt x="1995562" y="529196"/>
                  <a:pt x="1994669" y="529419"/>
                  <a:pt x="1993552" y="529419"/>
                </a:cubicBezTo>
                <a:lnTo>
                  <a:pt x="1993552" y="536786"/>
                </a:lnTo>
                <a:cubicBezTo>
                  <a:pt x="1995338" y="536786"/>
                  <a:pt x="1996231" y="537232"/>
                  <a:pt x="1996231" y="538125"/>
                </a:cubicBezTo>
                <a:lnTo>
                  <a:pt x="1996231" y="540804"/>
                </a:lnTo>
                <a:cubicBezTo>
                  <a:pt x="1993999" y="543037"/>
                  <a:pt x="1992213" y="544153"/>
                  <a:pt x="1990873" y="544153"/>
                </a:cubicBezTo>
                <a:lnTo>
                  <a:pt x="1990873" y="546832"/>
                </a:lnTo>
                <a:cubicBezTo>
                  <a:pt x="1992659" y="546832"/>
                  <a:pt x="1993552" y="547278"/>
                  <a:pt x="1993552" y="548171"/>
                </a:cubicBezTo>
                <a:lnTo>
                  <a:pt x="1993552" y="552859"/>
                </a:lnTo>
                <a:lnTo>
                  <a:pt x="1990204" y="555538"/>
                </a:lnTo>
                <a:cubicBezTo>
                  <a:pt x="1938635" y="556878"/>
                  <a:pt x="1908944" y="557547"/>
                  <a:pt x="1901130" y="557547"/>
                </a:cubicBezTo>
                <a:lnTo>
                  <a:pt x="1900460" y="556208"/>
                </a:lnTo>
                <a:lnTo>
                  <a:pt x="1900460" y="546832"/>
                </a:lnTo>
                <a:lnTo>
                  <a:pt x="1897781" y="546832"/>
                </a:lnTo>
                <a:lnTo>
                  <a:pt x="1897781" y="550180"/>
                </a:lnTo>
                <a:cubicBezTo>
                  <a:pt x="1897781" y="551073"/>
                  <a:pt x="1896889" y="551520"/>
                  <a:pt x="1895103" y="551520"/>
                </a:cubicBezTo>
                <a:lnTo>
                  <a:pt x="1895103" y="554869"/>
                </a:lnTo>
                <a:cubicBezTo>
                  <a:pt x="1895103" y="555762"/>
                  <a:pt x="1894656" y="556208"/>
                  <a:pt x="1893763" y="556208"/>
                </a:cubicBezTo>
                <a:lnTo>
                  <a:pt x="1891084" y="556208"/>
                </a:lnTo>
                <a:cubicBezTo>
                  <a:pt x="1890191" y="556208"/>
                  <a:pt x="1889745" y="555762"/>
                  <a:pt x="1889745" y="554869"/>
                </a:cubicBezTo>
                <a:cubicBezTo>
                  <a:pt x="1890638" y="554422"/>
                  <a:pt x="1891531" y="554199"/>
                  <a:pt x="1892424" y="554199"/>
                </a:cubicBezTo>
                <a:lnTo>
                  <a:pt x="1892424" y="548841"/>
                </a:lnTo>
                <a:cubicBezTo>
                  <a:pt x="1890638" y="548841"/>
                  <a:pt x="1889745" y="548395"/>
                  <a:pt x="1889745" y="547502"/>
                </a:cubicBezTo>
                <a:cubicBezTo>
                  <a:pt x="1890638" y="547502"/>
                  <a:pt x="1891977" y="546385"/>
                  <a:pt x="1893763" y="544153"/>
                </a:cubicBezTo>
                <a:lnTo>
                  <a:pt x="1897781" y="544153"/>
                </a:lnTo>
                <a:cubicBezTo>
                  <a:pt x="1897781" y="543037"/>
                  <a:pt x="1898674" y="542144"/>
                  <a:pt x="1900460" y="541474"/>
                </a:cubicBezTo>
                <a:cubicBezTo>
                  <a:pt x="1900460" y="540135"/>
                  <a:pt x="1900907" y="539465"/>
                  <a:pt x="1901800" y="539465"/>
                </a:cubicBezTo>
                <a:lnTo>
                  <a:pt x="1907827" y="539465"/>
                </a:lnTo>
                <a:lnTo>
                  <a:pt x="1907827" y="534777"/>
                </a:lnTo>
                <a:lnTo>
                  <a:pt x="1905148" y="534777"/>
                </a:lnTo>
                <a:cubicBezTo>
                  <a:pt x="1905148" y="536116"/>
                  <a:pt x="1904702" y="536786"/>
                  <a:pt x="1903809" y="536786"/>
                </a:cubicBezTo>
                <a:lnTo>
                  <a:pt x="1901800" y="536786"/>
                </a:lnTo>
                <a:cubicBezTo>
                  <a:pt x="1900907" y="536786"/>
                  <a:pt x="1900460" y="536116"/>
                  <a:pt x="1900460" y="534777"/>
                </a:cubicBezTo>
                <a:lnTo>
                  <a:pt x="1897781" y="534777"/>
                </a:lnTo>
                <a:cubicBezTo>
                  <a:pt x="1897781" y="536116"/>
                  <a:pt x="1896889" y="537009"/>
                  <a:pt x="1895103" y="537456"/>
                </a:cubicBezTo>
                <a:cubicBezTo>
                  <a:pt x="1895103" y="538795"/>
                  <a:pt x="1894210" y="539688"/>
                  <a:pt x="1892424" y="540135"/>
                </a:cubicBezTo>
                <a:cubicBezTo>
                  <a:pt x="1892424" y="541474"/>
                  <a:pt x="1891977" y="542144"/>
                  <a:pt x="1891084" y="542144"/>
                </a:cubicBezTo>
                <a:cubicBezTo>
                  <a:pt x="1890191" y="542144"/>
                  <a:pt x="1889745" y="541697"/>
                  <a:pt x="1889745" y="540804"/>
                </a:cubicBezTo>
                <a:lnTo>
                  <a:pt x="1889745" y="536786"/>
                </a:lnTo>
                <a:lnTo>
                  <a:pt x="1887066" y="536786"/>
                </a:lnTo>
                <a:lnTo>
                  <a:pt x="1887066" y="542813"/>
                </a:lnTo>
                <a:cubicBezTo>
                  <a:pt x="1887066" y="543706"/>
                  <a:pt x="1886173" y="544153"/>
                  <a:pt x="1884387" y="544153"/>
                </a:cubicBezTo>
                <a:lnTo>
                  <a:pt x="1884387" y="546832"/>
                </a:lnTo>
                <a:cubicBezTo>
                  <a:pt x="1886173" y="546832"/>
                  <a:pt x="1887066" y="547278"/>
                  <a:pt x="1887066" y="548171"/>
                </a:cubicBezTo>
                <a:lnTo>
                  <a:pt x="1887066" y="550180"/>
                </a:lnTo>
                <a:cubicBezTo>
                  <a:pt x="1887066" y="551073"/>
                  <a:pt x="1886173" y="551520"/>
                  <a:pt x="1884387" y="551520"/>
                </a:cubicBezTo>
                <a:lnTo>
                  <a:pt x="1884387" y="556878"/>
                </a:lnTo>
                <a:cubicBezTo>
                  <a:pt x="1884387" y="557771"/>
                  <a:pt x="1883940" y="558217"/>
                  <a:pt x="1883048" y="558217"/>
                </a:cubicBezTo>
                <a:lnTo>
                  <a:pt x="1831479" y="559557"/>
                </a:lnTo>
                <a:cubicBezTo>
                  <a:pt x="1831479" y="559110"/>
                  <a:pt x="1831255" y="558887"/>
                  <a:pt x="1830809" y="558887"/>
                </a:cubicBezTo>
                <a:cubicBezTo>
                  <a:pt x="1834827" y="551297"/>
                  <a:pt x="1836836" y="547055"/>
                  <a:pt x="1836836" y="546162"/>
                </a:cubicBezTo>
                <a:cubicBezTo>
                  <a:pt x="1831032" y="536116"/>
                  <a:pt x="1827683" y="530758"/>
                  <a:pt x="1826790" y="530089"/>
                </a:cubicBezTo>
                <a:lnTo>
                  <a:pt x="1827460" y="526740"/>
                </a:lnTo>
                <a:lnTo>
                  <a:pt x="1827460" y="525401"/>
                </a:lnTo>
                <a:cubicBezTo>
                  <a:pt x="1827460" y="512453"/>
                  <a:pt x="1828800" y="505978"/>
                  <a:pt x="1831479" y="505978"/>
                </a:cubicBezTo>
                <a:cubicBezTo>
                  <a:pt x="1834827" y="500621"/>
                  <a:pt x="1840185" y="497942"/>
                  <a:pt x="1847552" y="497942"/>
                </a:cubicBezTo>
                <a:cubicBezTo>
                  <a:pt x="1856928" y="496156"/>
                  <a:pt x="1862286" y="495263"/>
                  <a:pt x="1863625" y="495263"/>
                </a:cubicBezTo>
                <a:lnTo>
                  <a:pt x="1863625" y="493923"/>
                </a:lnTo>
                <a:cubicBezTo>
                  <a:pt x="1862509" y="493923"/>
                  <a:pt x="1852910" y="484994"/>
                  <a:pt x="1834827" y="467134"/>
                </a:cubicBezTo>
                <a:lnTo>
                  <a:pt x="1834827" y="466465"/>
                </a:lnTo>
                <a:lnTo>
                  <a:pt x="1836167" y="466465"/>
                </a:lnTo>
                <a:lnTo>
                  <a:pt x="1836167" y="464455"/>
                </a:lnTo>
                <a:lnTo>
                  <a:pt x="1833488" y="464455"/>
                </a:lnTo>
                <a:cubicBezTo>
                  <a:pt x="1831032" y="464455"/>
                  <a:pt x="1823442" y="457758"/>
                  <a:pt x="1810717" y="444364"/>
                </a:cubicBezTo>
                <a:cubicBezTo>
                  <a:pt x="1810047" y="444364"/>
                  <a:pt x="1802234" y="437220"/>
                  <a:pt x="1787277" y="422932"/>
                </a:cubicBezTo>
                <a:cubicBezTo>
                  <a:pt x="1755799" y="394134"/>
                  <a:pt x="1739280" y="378284"/>
                  <a:pt x="1737717" y="375382"/>
                </a:cubicBezTo>
                <a:cubicBezTo>
                  <a:pt x="1737717" y="371587"/>
                  <a:pt x="1736601" y="369131"/>
                  <a:pt x="1734368" y="368015"/>
                </a:cubicBezTo>
                <a:cubicBezTo>
                  <a:pt x="1722760" y="359085"/>
                  <a:pt x="1715839" y="353281"/>
                  <a:pt x="1713607" y="350602"/>
                </a:cubicBezTo>
                <a:lnTo>
                  <a:pt x="1713607" y="345244"/>
                </a:lnTo>
                <a:lnTo>
                  <a:pt x="1710928" y="345244"/>
                </a:lnTo>
                <a:cubicBezTo>
                  <a:pt x="1710928" y="347030"/>
                  <a:pt x="1710481" y="347923"/>
                  <a:pt x="1709588" y="347923"/>
                </a:cubicBezTo>
                <a:cubicBezTo>
                  <a:pt x="1708695" y="347923"/>
                  <a:pt x="1708249" y="347477"/>
                  <a:pt x="1708249" y="346584"/>
                </a:cubicBezTo>
                <a:lnTo>
                  <a:pt x="1708249" y="341895"/>
                </a:lnTo>
                <a:cubicBezTo>
                  <a:pt x="1708249" y="341002"/>
                  <a:pt x="1709142" y="340556"/>
                  <a:pt x="1710928" y="340556"/>
                </a:cubicBezTo>
                <a:lnTo>
                  <a:pt x="1710928" y="335868"/>
                </a:lnTo>
                <a:lnTo>
                  <a:pt x="1708249" y="335868"/>
                </a:lnTo>
                <a:cubicBezTo>
                  <a:pt x="1708249" y="337207"/>
                  <a:pt x="1707802" y="337877"/>
                  <a:pt x="1706909" y="337877"/>
                </a:cubicBezTo>
                <a:lnTo>
                  <a:pt x="1700212" y="337877"/>
                </a:lnTo>
                <a:lnTo>
                  <a:pt x="1700212" y="339217"/>
                </a:lnTo>
                <a:lnTo>
                  <a:pt x="1698873" y="339217"/>
                </a:lnTo>
                <a:lnTo>
                  <a:pt x="1598414" y="256840"/>
                </a:lnTo>
                <a:cubicBezTo>
                  <a:pt x="1600646" y="301042"/>
                  <a:pt x="1604665" y="385651"/>
                  <a:pt x="1610469" y="510667"/>
                </a:cubicBezTo>
                <a:lnTo>
                  <a:pt x="1649983" y="510667"/>
                </a:lnTo>
                <a:cubicBezTo>
                  <a:pt x="1651769" y="510667"/>
                  <a:pt x="1655117" y="525401"/>
                  <a:pt x="1660029" y="554869"/>
                </a:cubicBezTo>
                <a:cubicBezTo>
                  <a:pt x="1654671" y="563352"/>
                  <a:pt x="1651769" y="567593"/>
                  <a:pt x="1651322" y="567593"/>
                </a:cubicBezTo>
                <a:lnTo>
                  <a:pt x="1574973" y="564914"/>
                </a:lnTo>
                <a:lnTo>
                  <a:pt x="1571625" y="562236"/>
                </a:lnTo>
                <a:lnTo>
                  <a:pt x="1571625" y="560226"/>
                </a:lnTo>
                <a:cubicBezTo>
                  <a:pt x="1571625" y="559333"/>
                  <a:pt x="1572518" y="558887"/>
                  <a:pt x="1574304" y="558887"/>
                </a:cubicBezTo>
                <a:lnTo>
                  <a:pt x="1574304" y="548841"/>
                </a:lnTo>
                <a:cubicBezTo>
                  <a:pt x="1572518" y="548841"/>
                  <a:pt x="1571625" y="548395"/>
                  <a:pt x="1571625" y="547502"/>
                </a:cubicBezTo>
                <a:cubicBezTo>
                  <a:pt x="1572518" y="547055"/>
                  <a:pt x="1573411" y="546832"/>
                  <a:pt x="1574304" y="546832"/>
                </a:cubicBezTo>
                <a:lnTo>
                  <a:pt x="1574304" y="534777"/>
                </a:lnTo>
                <a:cubicBezTo>
                  <a:pt x="1572518" y="534777"/>
                  <a:pt x="1571625" y="534330"/>
                  <a:pt x="1571625" y="533437"/>
                </a:cubicBezTo>
                <a:cubicBezTo>
                  <a:pt x="1571625" y="532544"/>
                  <a:pt x="1572518" y="532098"/>
                  <a:pt x="1574304" y="532098"/>
                </a:cubicBezTo>
                <a:lnTo>
                  <a:pt x="1574304" y="527410"/>
                </a:lnTo>
                <a:cubicBezTo>
                  <a:pt x="1572518" y="527410"/>
                  <a:pt x="1571625" y="526963"/>
                  <a:pt x="1571625" y="526070"/>
                </a:cubicBezTo>
                <a:lnTo>
                  <a:pt x="1571625" y="522722"/>
                </a:lnTo>
                <a:lnTo>
                  <a:pt x="1568946" y="522722"/>
                </a:lnTo>
                <a:lnTo>
                  <a:pt x="1568946" y="526070"/>
                </a:lnTo>
                <a:cubicBezTo>
                  <a:pt x="1568946" y="526963"/>
                  <a:pt x="1568276" y="527410"/>
                  <a:pt x="1566937" y="527410"/>
                </a:cubicBezTo>
                <a:lnTo>
                  <a:pt x="1566937" y="530758"/>
                </a:lnTo>
                <a:cubicBezTo>
                  <a:pt x="1566937" y="531651"/>
                  <a:pt x="1566044" y="532098"/>
                  <a:pt x="1564258" y="532098"/>
                </a:cubicBezTo>
                <a:lnTo>
                  <a:pt x="1564258" y="534777"/>
                </a:lnTo>
                <a:cubicBezTo>
                  <a:pt x="1565820" y="534777"/>
                  <a:pt x="1567383" y="535893"/>
                  <a:pt x="1568946" y="538125"/>
                </a:cubicBezTo>
                <a:lnTo>
                  <a:pt x="1568946" y="562905"/>
                </a:lnTo>
                <a:cubicBezTo>
                  <a:pt x="1568946" y="563798"/>
                  <a:pt x="1568499" y="564245"/>
                  <a:pt x="1567606" y="564245"/>
                </a:cubicBezTo>
                <a:lnTo>
                  <a:pt x="1556221" y="564245"/>
                </a:lnTo>
                <a:cubicBezTo>
                  <a:pt x="1552872" y="564245"/>
                  <a:pt x="1551086" y="563575"/>
                  <a:pt x="1550863" y="562236"/>
                </a:cubicBezTo>
                <a:cubicBezTo>
                  <a:pt x="1551756" y="561789"/>
                  <a:pt x="1552649" y="561566"/>
                  <a:pt x="1553542" y="561566"/>
                </a:cubicBezTo>
                <a:lnTo>
                  <a:pt x="1553542" y="558887"/>
                </a:lnTo>
                <a:cubicBezTo>
                  <a:pt x="1551756" y="558887"/>
                  <a:pt x="1550863" y="557994"/>
                  <a:pt x="1550863" y="556208"/>
                </a:cubicBezTo>
                <a:lnTo>
                  <a:pt x="1548184" y="556208"/>
                </a:lnTo>
                <a:lnTo>
                  <a:pt x="1548184" y="560226"/>
                </a:lnTo>
                <a:cubicBezTo>
                  <a:pt x="1545952" y="562012"/>
                  <a:pt x="1544836" y="563128"/>
                  <a:pt x="1544836" y="563575"/>
                </a:cubicBezTo>
                <a:lnTo>
                  <a:pt x="1457771" y="560226"/>
                </a:lnTo>
                <a:lnTo>
                  <a:pt x="1457771" y="558887"/>
                </a:lnTo>
                <a:lnTo>
                  <a:pt x="1459780" y="558887"/>
                </a:lnTo>
                <a:lnTo>
                  <a:pt x="1459780" y="556208"/>
                </a:lnTo>
                <a:cubicBezTo>
                  <a:pt x="1458441" y="556208"/>
                  <a:pt x="1456655" y="555092"/>
                  <a:pt x="1454423" y="552859"/>
                </a:cubicBezTo>
                <a:lnTo>
                  <a:pt x="1454423" y="550180"/>
                </a:lnTo>
                <a:cubicBezTo>
                  <a:pt x="1454423" y="549287"/>
                  <a:pt x="1455316" y="548841"/>
                  <a:pt x="1457102" y="548841"/>
                </a:cubicBezTo>
                <a:lnTo>
                  <a:pt x="1457102" y="544153"/>
                </a:lnTo>
                <a:lnTo>
                  <a:pt x="1449065" y="544153"/>
                </a:lnTo>
                <a:lnTo>
                  <a:pt x="1449065" y="551520"/>
                </a:lnTo>
                <a:cubicBezTo>
                  <a:pt x="1450851" y="551520"/>
                  <a:pt x="1451744" y="551966"/>
                  <a:pt x="1451744" y="552859"/>
                </a:cubicBezTo>
                <a:cubicBezTo>
                  <a:pt x="1451744" y="553752"/>
                  <a:pt x="1451297" y="554199"/>
                  <a:pt x="1450404" y="554199"/>
                </a:cubicBezTo>
                <a:lnTo>
                  <a:pt x="1446386" y="554199"/>
                </a:lnTo>
                <a:lnTo>
                  <a:pt x="1446386" y="557547"/>
                </a:lnTo>
                <a:cubicBezTo>
                  <a:pt x="1446386" y="558440"/>
                  <a:pt x="1444154" y="559110"/>
                  <a:pt x="1439689" y="559557"/>
                </a:cubicBezTo>
                <a:cubicBezTo>
                  <a:pt x="1426741" y="558664"/>
                  <a:pt x="1414239" y="558217"/>
                  <a:pt x="1402184" y="558217"/>
                </a:cubicBezTo>
                <a:cubicBezTo>
                  <a:pt x="1401291" y="557771"/>
                  <a:pt x="1400621" y="557547"/>
                  <a:pt x="1400175" y="557547"/>
                </a:cubicBezTo>
                <a:cubicBezTo>
                  <a:pt x="1400175" y="555762"/>
                  <a:pt x="1401961" y="550404"/>
                  <a:pt x="1405533" y="541474"/>
                </a:cubicBezTo>
                <a:cubicBezTo>
                  <a:pt x="1402854" y="530089"/>
                  <a:pt x="1401514" y="522722"/>
                  <a:pt x="1401514" y="519373"/>
                </a:cubicBezTo>
                <a:cubicBezTo>
                  <a:pt x="1404863" y="510220"/>
                  <a:pt x="1409997" y="504416"/>
                  <a:pt x="1416918" y="501960"/>
                </a:cubicBezTo>
                <a:cubicBezTo>
                  <a:pt x="1437456" y="489012"/>
                  <a:pt x="1449065" y="482092"/>
                  <a:pt x="1451744" y="481199"/>
                </a:cubicBezTo>
                <a:lnTo>
                  <a:pt x="1451744" y="501960"/>
                </a:lnTo>
                <a:cubicBezTo>
                  <a:pt x="1451744" y="502853"/>
                  <a:pt x="1450851" y="503300"/>
                  <a:pt x="1449065" y="503300"/>
                </a:cubicBezTo>
                <a:lnTo>
                  <a:pt x="1449065" y="507988"/>
                </a:lnTo>
                <a:cubicBezTo>
                  <a:pt x="1450851" y="507988"/>
                  <a:pt x="1451744" y="508434"/>
                  <a:pt x="1451744" y="509327"/>
                </a:cubicBezTo>
                <a:lnTo>
                  <a:pt x="1451744" y="530758"/>
                </a:lnTo>
                <a:cubicBezTo>
                  <a:pt x="1451744" y="531651"/>
                  <a:pt x="1450851" y="532098"/>
                  <a:pt x="1449065" y="532098"/>
                </a:cubicBezTo>
                <a:lnTo>
                  <a:pt x="1449065" y="534777"/>
                </a:lnTo>
                <a:cubicBezTo>
                  <a:pt x="1450404" y="534777"/>
                  <a:pt x="1452190" y="535893"/>
                  <a:pt x="1454423" y="538125"/>
                </a:cubicBezTo>
                <a:lnTo>
                  <a:pt x="1454423" y="539465"/>
                </a:lnTo>
                <a:lnTo>
                  <a:pt x="1457102" y="539465"/>
                </a:lnTo>
                <a:lnTo>
                  <a:pt x="1457102" y="534777"/>
                </a:lnTo>
                <a:cubicBezTo>
                  <a:pt x="1455316" y="534777"/>
                  <a:pt x="1454423" y="534330"/>
                  <a:pt x="1454423" y="533437"/>
                </a:cubicBezTo>
                <a:lnTo>
                  <a:pt x="1454423" y="526070"/>
                </a:lnTo>
                <a:cubicBezTo>
                  <a:pt x="1454423" y="525177"/>
                  <a:pt x="1455316" y="524731"/>
                  <a:pt x="1457102" y="524731"/>
                </a:cubicBezTo>
                <a:lnTo>
                  <a:pt x="1457102" y="506648"/>
                </a:lnTo>
                <a:cubicBezTo>
                  <a:pt x="1457102" y="505755"/>
                  <a:pt x="1457995" y="505309"/>
                  <a:pt x="1459780" y="505309"/>
                </a:cubicBezTo>
                <a:lnTo>
                  <a:pt x="1459780" y="503300"/>
                </a:lnTo>
                <a:cubicBezTo>
                  <a:pt x="1457995" y="503300"/>
                  <a:pt x="1457102" y="502853"/>
                  <a:pt x="1457102" y="501960"/>
                </a:cubicBezTo>
                <a:lnTo>
                  <a:pt x="1457102" y="499281"/>
                </a:lnTo>
                <a:cubicBezTo>
                  <a:pt x="1457102" y="498388"/>
                  <a:pt x="1457995" y="497942"/>
                  <a:pt x="1459780" y="497942"/>
                </a:cubicBezTo>
                <a:lnTo>
                  <a:pt x="1459780" y="481199"/>
                </a:lnTo>
                <a:cubicBezTo>
                  <a:pt x="1457995" y="481199"/>
                  <a:pt x="1457102" y="480752"/>
                  <a:pt x="1457102" y="479859"/>
                </a:cubicBezTo>
                <a:cubicBezTo>
                  <a:pt x="1457102" y="478966"/>
                  <a:pt x="1457995" y="478520"/>
                  <a:pt x="1459780" y="478520"/>
                </a:cubicBezTo>
                <a:lnTo>
                  <a:pt x="1459780" y="467804"/>
                </a:lnTo>
                <a:cubicBezTo>
                  <a:pt x="1459780" y="466911"/>
                  <a:pt x="1460673" y="466465"/>
                  <a:pt x="1462459" y="466465"/>
                </a:cubicBezTo>
                <a:lnTo>
                  <a:pt x="1462459" y="463116"/>
                </a:lnTo>
                <a:cubicBezTo>
                  <a:pt x="1462459" y="462223"/>
                  <a:pt x="1463352" y="461777"/>
                  <a:pt x="1465138" y="461777"/>
                </a:cubicBezTo>
                <a:lnTo>
                  <a:pt x="1465138" y="457088"/>
                </a:lnTo>
                <a:lnTo>
                  <a:pt x="1462459" y="457088"/>
                </a:lnTo>
                <a:cubicBezTo>
                  <a:pt x="1462459" y="458428"/>
                  <a:pt x="1462013" y="459098"/>
                  <a:pt x="1461120" y="459098"/>
                </a:cubicBezTo>
                <a:cubicBezTo>
                  <a:pt x="1460227" y="459098"/>
                  <a:pt x="1459780" y="458651"/>
                  <a:pt x="1459780" y="457758"/>
                </a:cubicBezTo>
                <a:cubicBezTo>
                  <a:pt x="1459780" y="453740"/>
                  <a:pt x="1460673" y="436773"/>
                  <a:pt x="1462459" y="406859"/>
                </a:cubicBezTo>
                <a:lnTo>
                  <a:pt x="1462459" y="400162"/>
                </a:lnTo>
                <a:cubicBezTo>
                  <a:pt x="1462459" y="399269"/>
                  <a:pt x="1463352" y="398822"/>
                  <a:pt x="1465138" y="398822"/>
                </a:cubicBezTo>
                <a:lnTo>
                  <a:pt x="1465138" y="394134"/>
                </a:lnTo>
                <a:cubicBezTo>
                  <a:pt x="1464245" y="394134"/>
                  <a:pt x="1463352" y="393911"/>
                  <a:pt x="1462459" y="393464"/>
                </a:cubicBezTo>
                <a:lnTo>
                  <a:pt x="1463129" y="392125"/>
                </a:lnTo>
                <a:cubicBezTo>
                  <a:pt x="1463129" y="387437"/>
                  <a:pt x="1464245" y="359978"/>
                  <a:pt x="1466478" y="309749"/>
                </a:cubicBezTo>
                <a:lnTo>
                  <a:pt x="1467817" y="309079"/>
                </a:lnTo>
                <a:lnTo>
                  <a:pt x="1467147" y="301042"/>
                </a:lnTo>
                <a:cubicBezTo>
                  <a:pt x="1471166" y="205494"/>
                  <a:pt x="1473621" y="157721"/>
                  <a:pt x="1474514" y="157721"/>
                </a:cubicBezTo>
                <a:cubicBezTo>
                  <a:pt x="1474961" y="157721"/>
                  <a:pt x="1476524" y="155711"/>
                  <a:pt x="1479203" y="151693"/>
                </a:cubicBezTo>
                <a:lnTo>
                  <a:pt x="1479203" y="151023"/>
                </a:lnTo>
                <a:cubicBezTo>
                  <a:pt x="1477193" y="151023"/>
                  <a:pt x="1474738" y="133610"/>
                  <a:pt x="1471836" y="98785"/>
                </a:cubicBezTo>
                <a:lnTo>
                  <a:pt x="1471166" y="98785"/>
                </a:lnTo>
                <a:cubicBezTo>
                  <a:pt x="1468933" y="98785"/>
                  <a:pt x="1467817" y="98338"/>
                  <a:pt x="1467817" y="97445"/>
                </a:cubicBezTo>
                <a:lnTo>
                  <a:pt x="1467817" y="90748"/>
                </a:lnTo>
                <a:lnTo>
                  <a:pt x="1465138" y="90748"/>
                </a:lnTo>
                <a:lnTo>
                  <a:pt x="1465138" y="98115"/>
                </a:lnTo>
                <a:cubicBezTo>
                  <a:pt x="1465138" y="99008"/>
                  <a:pt x="1464469" y="99454"/>
                  <a:pt x="1463129" y="99454"/>
                </a:cubicBezTo>
                <a:cubicBezTo>
                  <a:pt x="1457548" y="99454"/>
                  <a:pt x="1442368" y="99678"/>
                  <a:pt x="1417588" y="100124"/>
                </a:cubicBezTo>
                <a:cubicBezTo>
                  <a:pt x="1417588" y="99678"/>
                  <a:pt x="1417364" y="99454"/>
                  <a:pt x="1416918" y="99454"/>
                </a:cubicBezTo>
                <a:cubicBezTo>
                  <a:pt x="1425401" y="84720"/>
                  <a:pt x="1429643" y="76907"/>
                  <a:pt x="1429643" y="76014"/>
                </a:cubicBezTo>
                <a:lnTo>
                  <a:pt x="1428973" y="76014"/>
                </a:lnTo>
                <a:cubicBezTo>
                  <a:pt x="1421383" y="74005"/>
                  <a:pt x="1417588" y="72219"/>
                  <a:pt x="1417588" y="70656"/>
                </a:cubicBezTo>
                <a:lnTo>
                  <a:pt x="1428303" y="48555"/>
                </a:lnTo>
                <a:cubicBezTo>
                  <a:pt x="1428303" y="48109"/>
                  <a:pt x="1425401" y="44090"/>
                  <a:pt x="1419597" y="36500"/>
                </a:cubicBezTo>
                <a:cubicBezTo>
                  <a:pt x="1419597" y="34937"/>
                  <a:pt x="1421606" y="28910"/>
                  <a:pt x="1425624" y="18417"/>
                </a:cubicBezTo>
                <a:lnTo>
                  <a:pt x="1424955" y="18417"/>
                </a:lnTo>
                <a:cubicBezTo>
                  <a:pt x="1417588" y="20650"/>
                  <a:pt x="1411560" y="21766"/>
                  <a:pt x="1406872" y="21766"/>
                </a:cubicBezTo>
                <a:cubicBezTo>
                  <a:pt x="1414239" y="8372"/>
                  <a:pt x="1418481" y="1674"/>
                  <a:pt x="1419597" y="1674"/>
                </a:cubicBezTo>
                <a:close/>
                <a:moveTo>
                  <a:pt x="1393924" y="0"/>
                </a:moveTo>
                <a:lnTo>
                  <a:pt x="1394594" y="1339"/>
                </a:lnTo>
                <a:cubicBezTo>
                  <a:pt x="1383432" y="68535"/>
                  <a:pt x="1377404" y="103361"/>
                  <a:pt x="1376511" y="105817"/>
                </a:cubicBezTo>
                <a:cubicBezTo>
                  <a:pt x="1374948" y="106487"/>
                  <a:pt x="1364903" y="112961"/>
                  <a:pt x="1346373" y="125239"/>
                </a:cubicBezTo>
                <a:lnTo>
                  <a:pt x="1345034" y="125239"/>
                </a:lnTo>
                <a:cubicBezTo>
                  <a:pt x="1345034" y="123453"/>
                  <a:pt x="1343918" y="120997"/>
                  <a:pt x="1341685" y="117872"/>
                </a:cubicBezTo>
                <a:lnTo>
                  <a:pt x="1341685" y="103808"/>
                </a:lnTo>
                <a:cubicBezTo>
                  <a:pt x="1343025" y="99789"/>
                  <a:pt x="1343918" y="97780"/>
                  <a:pt x="1344364" y="97780"/>
                </a:cubicBezTo>
                <a:lnTo>
                  <a:pt x="1345034" y="97780"/>
                </a:lnTo>
                <a:lnTo>
                  <a:pt x="1345034" y="93092"/>
                </a:lnTo>
                <a:cubicBezTo>
                  <a:pt x="1342802" y="93092"/>
                  <a:pt x="1341685" y="92646"/>
                  <a:pt x="1341685" y="91753"/>
                </a:cubicBezTo>
                <a:lnTo>
                  <a:pt x="1341685" y="84386"/>
                </a:lnTo>
                <a:lnTo>
                  <a:pt x="1343025" y="82376"/>
                </a:lnTo>
                <a:lnTo>
                  <a:pt x="1343025" y="81707"/>
                </a:lnTo>
                <a:lnTo>
                  <a:pt x="1341685" y="79697"/>
                </a:lnTo>
                <a:lnTo>
                  <a:pt x="1341685" y="75009"/>
                </a:lnTo>
                <a:cubicBezTo>
                  <a:pt x="1342578" y="74116"/>
                  <a:pt x="1343248" y="71884"/>
                  <a:pt x="1343695" y="68312"/>
                </a:cubicBezTo>
                <a:lnTo>
                  <a:pt x="1345034" y="68312"/>
                </a:lnTo>
                <a:lnTo>
                  <a:pt x="1345034" y="58936"/>
                </a:lnTo>
                <a:lnTo>
                  <a:pt x="1341685" y="58936"/>
                </a:lnTo>
                <a:cubicBezTo>
                  <a:pt x="1340792" y="58936"/>
                  <a:pt x="1340346" y="58489"/>
                  <a:pt x="1340346" y="57597"/>
                </a:cubicBezTo>
                <a:lnTo>
                  <a:pt x="1340346" y="51569"/>
                </a:lnTo>
                <a:lnTo>
                  <a:pt x="1338337" y="51569"/>
                </a:lnTo>
                <a:lnTo>
                  <a:pt x="1338337" y="74340"/>
                </a:lnTo>
                <a:lnTo>
                  <a:pt x="1336997" y="76349"/>
                </a:lnTo>
                <a:lnTo>
                  <a:pt x="1336997" y="84386"/>
                </a:lnTo>
                <a:cubicBezTo>
                  <a:pt x="1336997" y="85279"/>
                  <a:pt x="1336328" y="85725"/>
                  <a:pt x="1334988" y="85725"/>
                </a:cubicBezTo>
                <a:lnTo>
                  <a:pt x="1334988" y="89074"/>
                </a:lnTo>
                <a:lnTo>
                  <a:pt x="1333649" y="91083"/>
                </a:lnTo>
                <a:lnTo>
                  <a:pt x="1333649" y="102468"/>
                </a:lnTo>
                <a:lnTo>
                  <a:pt x="1336997" y="102468"/>
                </a:lnTo>
                <a:lnTo>
                  <a:pt x="1336997" y="98450"/>
                </a:lnTo>
                <a:lnTo>
                  <a:pt x="1338337" y="98450"/>
                </a:lnTo>
                <a:lnTo>
                  <a:pt x="1338337" y="105147"/>
                </a:lnTo>
                <a:cubicBezTo>
                  <a:pt x="1339676" y="105147"/>
                  <a:pt x="1340346" y="105594"/>
                  <a:pt x="1340346" y="106487"/>
                </a:cubicBezTo>
                <a:lnTo>
                  <a:pt x="1340346" y="108496"/>
                </a:lnTo>
                <a:cubicBezTo>
                  <a:pt x="1340346" y="109389"/>
                  <a:pt x="1339676" y="109835"/>
                  <a:pt x="1338337" y="109835"/>
                </a:cubicBezTo>
                <a:lnTo>
                  <a:pt x="1338337" y="115863"/>
                </a:lnTo>
                <a:lnTo>
                  <a:pt x="1336997" y="117872"/>
                </a:lnTo>
                <a:lnTo>
                  <a:pt x="1336997" y="128588"/>
                </a:lnTo>
                <a:lnTo>
                  <a:pt x="1338337" y="130597"/>
                </a:lnTo>
                <a:lnTo>
                  <a:pt x="1338337" y="137964"/>
                </a:lnTo>
                <a:cubicBezTo>
                  <a:pt x="1338337" y="152251"/>
                  <a:pt x="1338783" y="165199"/>
                  <a:pt x="1339676" y="176808"/>
                </a:cubicBezTo>
                <a:cubicBezTo>
                  <a:pt x="1338783" y="177031"/>
                  <a:pt x="1338337" y="177478"/>
                  <a:pt x="1338337" y="178147"/>
                </a:cubicBezTo>
                <a:lnTo>
                  <a:pt x="1338337" y="186854"/>
                </a:lnTo>
                <a:cubicBezTo>
                  <a:pt x="1339676" y="188640"/>
                  <a:pt x="1340346" y="191765"/>
                  <a:pt x="1340346" y="196230"/>
                </a:cubicBezTo>
                <a:lnTo>
                  <a:pt x="1340346" y="202257"/>
                </a:lnTo>
                <a:cubicBezTo>
                  <a:pt x="1340346" y="206722"/>
                  <a:pt x="1340569" y="212080"/>
                  <a:pt x="1341016" y="218331"/>
                </a:cubicBezTo>
                <a:cubicBezTo>
                  <a:pt x="1340569" y="219224"/>
                  <a:pt x="1340346" y="220117"/>
                  <a:pt x="1340346" y="221010"/>
                </a:cubicBezTo>
                <a:cubicBezTo>
                  <a:pt x="1340346" y="221456"/>
                  <a:pt x="1340569" y="221680"/>
                  <a:pt x="1341016" y="221680"/>
                </a:cubicBezTo>
                <a:lnTo>
                  <a:pt x="1340346" y="226368"/>
                </a:lnTo>
                <a:lnTo>
                  <a:pt x="1340346" y="244450"/>
                </a:lnTo>
                <a:cubicBezTo>
                  <a:pt x="1340346" y="245343"/>
                  <a:pt x="1339676" y="245790"/>
                  <a:pt x="1338337" y="245790"/>
                </a:cubicBezTo>
                <a:lnTo>
                  <a:pt x="1338337" y="250478"/>
                </a:lnTo>
                <a:cubicBezTo>
                  <a:pt x="1339676" y="250478"/>
                  <a:pt x="1340346" y="250924"/>
                  <a:pt x="1340346" y="251817"/>
                </a:cubicBezTo>
                <a:lnTo>
                  <a:pt x="1340346" y="263872"/>
                </a:lnTo>
                <a:cubicBezTo>
                  <a:pt x="1340346" y="264765"/>
                  <a:pt x="1339676" y="265212"/>
                  <a:pt x="1338337" y="265212"/>
                </a:cubicBezTo>
                <a:lnTo>
                  <a:pt x="1338337" y="271239"/>
                </a:lnTo>
                <a:cubicBezTo>
                  <a:pt x="1336997" y="275258"/>
                  <a:pt x="1336104" y="277267"/>
                  <a:pt x="1335658" y="277267"/>
                </a:cubicBezTo>
                <a:lnTo>
                  <a:pt x="1334988" y="277267"/>
                </a:lnTo>
                <a:lnTo>
                  <a:pt x="1334988" y="284634"/>
                </a:lnTo>
                <a:lnTo>
                  <a:pt x="1336997" y="284634"/>
                </a:lnTo>
                <a:lnTo>
                  <a:pt x="1336997" y="280615"/>
                </a:lnTo>
                <a:cubicBezTo>
                  <a:pt x="1338337" y="276597"/>
                  <a:pt x="1339230" y="274588"/>
                  <a:pt x="1339676" y="274588"/>
                </a:cubicBezTo>
                <a:lnTo>
                  <a:pt x="1341685" y="278606"/>
                </a:lnTo>
                <a:lnTo>
                  <a:pt x="1341685" y="280615"/>
                </a:lnTo>
                <a:lnTo>
                  <a:pt x="1340346" y="282625"/>
                </a:lnTo>
                <a:lnTo>
                  <a:pt x="1340346" y="291331"/>
                </a:lnTo>
                <a:lnTo>
                  <a:pt x="1341685" y="293340"/>
                </a:lnTo>
                <a:lnTo>
                  <a:pt x="1341685" y="297359"/>
                </a:lnTo>
                <a:lnTo>
                  <a:pt x="1340346" y="299368"/>
                </a:lnTo>
                <a:lnTo>
                  <a:pt x="1340346" y="315441"/>
                </a:lnTo>
                <a:lnTo>
                  <a:pt x="1341685" y="317450"/>
                </a:lnTo>
                <a:lnTo>
                  <a:pt x="1341685" y="319460"/>
                </a:lnTo>
                <a:cubicBezTo>
                  <a:pt x="1341016" y="320129"/>
                  <a:pt x="1340346" y="323031"/>
                  <a:pt x="1339676" y="328166"/>
                </a:cubicBezTo>
                <a:lnTo>
                  <a:pt x="1338337" y="328166"/>
                </a:lnTo>
                <a:lnTo>
                  <a:pt x="1338337" y="330175"/>
                </a:lnTo>
                <a:cubicBezTo>
                  <a:pt x="1339676" y="330175"/>
                  <a:pt x="1340346" y="330622"/>
                  <a:pt x="1340346" y="331515"/>
                </a:cubicBezTo>
                <a:lnTo>
                  <a:pt x="1340346" y="351606"/>
                </a:lnTo>
                <a:lnTo>
                  <a:pt x="1341685" y="353616"/>
                </a:lnTo>
                <a:lnTo>
                  <a:pt x="1341685" y="355625"/>
                </a:lnTo>
                <a:lnTo>
                  <a:pt x="1340346" y="357634"/>
                </a:lnTo>
                <a:lnTo>
                  <a:pt x="1340346" y="379065"/>
                </a:lnTo>
                <a:lnTo>
                  <a:pt x="1338337" y="379065"/>
                </a:lnTo>
                <a:lnTo>
                  <a:pt x="1338337" y="386432"/>
                </a:lnTo>
                <a:cubicBezTo>
                  <a:pt x="1340569" y="386432"/>
                  <a:pt x="1341685" y="386879"/>
                  <a:pt x="1341685" y="387772"/>
                </a:cubicBezTo>
                <a:lnTo>
                  <a:pt x="1341685" y="401836"/>
                </a:lnTo>
                <a:lnTo>
                  <a:pt x="1340346" y="403845"/>
                </a:lnTo>
                <a:lnTo>
                  <a:pt x="1340346" y="405185"/>
                </a:lnTo>
                <a:lnTo>
                  <a:pt x="1341685" y="407194"/>
                </a:lnTo>
                <a:lnTo>
                  <a:pt x="1341685" y="414561"/>
                </a:lnTo>
                <a:lnTo>
                  <a:pt x="1343025" y="416570"/>
                </a:lnTo>
                <a:lnTo>
                  <a:pt x="1343025" y="419919"/>
                </a:lnTo>
                <a:lnTo>
                  <a:pt x="1345034" y="419919"/>
                </a:lnTo>
                <a:lnTo>
                  <a:pt x="1346373" y="416570"/>
                </a:lnTo>
                <a:lnTo>
                  <a:pt x="1347713" y="416570"/>
                </a:lnTo>
                <a:lnTo>
                  <a:pt x="1347713" y="431974"/>
                </a:lnTo>
                <a:lnTo>
                  <a:pt x="1346373" y="431974"/>
                </a:lnTo>
                <a:cubicBezTo>
                  <a:pt x="1346373" y="430857"/>
                  <a:pt x="1345927" y="429741"/>
                  <a:pt x="1345034" y="428625"/>
                </a:cubicBezTo>
                <a:lnTo>
                  <a:pt x="1346373" y="426616"/>
                </a:lnTo>
                <a:lnTo>
                  <a:pt x="1346373" y="425946"/>
                </a:lnTo>
                <a:cubicBezTo>
                  <a:pt x="1345480" y="424830"/>
                  <a:pt x="1345034" y="423714"/>
                  <a:pt x="1345034" y="422598"/>
                </a:cubicBezTo>
                <a:lnTo>
                  <a:pt x="1343025" y="422598"/>
                </a:lnTo>
                <a:cubicBezTo>
                  <a:pt x="1343025" y="423714"/>
                  <a:pt x="1342578" y="424830"/>
                  <a:pt x="1341685" y="425946"/>
                </a:cubicBezTo>
                <a:lnTo>
                  <a:pt x="1341685" y="436662"/>
                </a:lnTo>
                <a:lnTo>
                  <a:pt x="1343025" y="438671"/>
                </a:lnTo>
                <a:lnTo>
                  <a:pt x="1343025" y="448047"/>
                </a:lnTo>
                <a:lnTo>
                  <a:pt x="1341685" y="450056"/>
                </a:lnTo>
                <a:lnTo>
                  <a:pt x="1341685" y="451396"/>
                </a:lnTo>
                <a:cubicBezTo>
                  <a:pt x="1343918" y="451396"/>
                  <a:pt x="1345034" y="451842"/>
                  <a:pt x="1345034" y="452735"/>
                </a:cubicBezTo>
                <a:cubicBezTo>
                  <a:pt x="1345034" y="453628"/>
                  <a:pt x="1344364" y="454075"/>
                  <a:pt x="1343025" y="454075"/>
                </a:cubicBezTo>
                <a:lnTo>
                  <a:pt x="1343025" y="468809"/>
                </a:lnTo>
                <a:cubicBezTo>
                  <a:pt x="1344364" y="468809"/>
                  <a:pt x="1345034" y="469255"/>
                  <a:pt x="1345034" y="470148"/>
                </a:cubicBezTo>
                <a:lnTo>
                  <a:pt x="1345034" y="474836"/>
                </a:lnTo>
                <a:lnTo>
                  <a:pt x="1341685" y="478855"/>
                </a:lnTo>
                <a:lnTo>
                  <a:pt x="1341685" y="484882"/>
                </a:lnTo>
                <a:lnTo>
                  <a:pt x="1343025" y="486891"/>
                </a:lnTo>
                <a:lnTo>
                  <a:pt x="1343025" y="519708"/>
                </a:lnTo>
                <a:cubicBezTo>
                  <a:pt x="1344364" y="519708"/>
                  <a:pt x="1345034" y="520154"/>
                  <a:pt x="1345034" y="521047"/>
                </a:cubicBezTo>
                <a:cubicBezTo>
                  <a:pt x="1344141" y="521494"/>
                  <a:pt x="1343471" y="521717"/>
                  <a:pt x="1343025" y="521717"/>
                </a:cubicBezTo>
                <a:lnTo>
                  <a:pt x="1343025" y="529084"/>
                </a:lnTo>
                <a:cubicBezTo>
                  <a:pt x="1344364" y="529084"/>
                  <a:pt x="1345034" y="529531"/>
                  <a:pt x="1345034" y="530424"/>
                </a:cubicBezTo>
                <a:lnTo>
                  <a:pt x="1345034" y="533102"/>
                </a:lnTo>
                <a:cubicBezTo>
                  <a:pt x="1345034" y="534219"/>
                  <a:pt x="1340792" y="535112"/>
                  <a:pt x="1332309" y="535781"/>
                </a:cubicBezTo>
                <a:cubicBezTo>
                  <a:pt x="1332309" y="534888"/>
                  <a:pt x="1331863" y="534442"/>
                  <a:pt x="1330970" y="534442"/>
                </a:cubicBezTo>
                <a:cubicBezTo>
                  <a:pt x="1330970" y="536005"/>
                  <a:pt x="1316459" y="538014"/>
                  <a:pt x="1287438" y="540469"/>
                </a:cubicBezTo>
                <a:cubicBezTo>
                  <a:pt x="1287438" y="539576"/>
                  <a:pt x="1286991" y="539130"/>
                  <a:pt x="1286098" y="539130"/>
                </a:cubicBezTo>
                <a:lnTo>
                  <a:pt x="1285428" y="539130"/>
                </a:lnTo>
                <a:cubicBezTo>
                  <a:pt x="1285428" y="540469"/>
                  <a:pt x="1284982" y="541139"/>
                  <a:pt x="1284089" y="541139"/>
                </a:cubicBezTo>
                <a:lnTo>
                  <a:pt x="1281410" y="541139"/>
                </a:lnTo>
                <a:cubicBezTo>
                  <a:pt x="1280517" y="541139"/>
                  <a:pt x="1280071" y="540693"/>
                  <a:pt x="1280071" y="539800"/>
                </a:cubicBezTo>
                <a:cubicBezTo>
                  <a:pt x="1280740" y="539800"/>
                  <a:pt x="1281856" y="538683"/>
                  <a:pt x="1283419" y="536451"/>
                </a:cubicBezTo>
                <a:cubicBezTo>
                  <a:pt x="1284759" y="536451"/>
                  <a:pt x="1286321" y="534888"/>
                  <a:pt x="1288107" y="531763"/>
                </a:cubicBezTo>
                <a:lnTo>
                  <a:pt x="1291456" y="531763"/>
                </a:lnTo>
                <a:lnTo>
                  <a:pt x="1291456" y="527075"/>
                </a:lnTo>
                <a:lnTo>
                  <a:pt x="1290116" y="527075"/>
                </a:lnTo>
                <a:cubicBezTo>
                  <a:pt x="1290116" y="528414"/>
                  <a:pt x="1289670" y="529084"/>
                  <a:pt x="1288777" y="529084"/>
                </a:cubicBezTo>
                <a:lnTo>
                  <a:pt x="1288107" y="529084"/>
                </a:lnTo>
                <a:cubicBezTo>
                  <a:pt x="1287214" y="529084"/>
                  <a:pt x="1286768" y="528414"/>
                  <a:pt x="1286768" y="527075"/>
                </a:cubicBezTo>
                <a:lnTo>
                  <a:pt x="1285428" y="527075"/>
                </a:lnTo>
                <a:cubicBezTo>
                  <a:pt x="1282749" y="531986"/>
                  <a:pt x="1281187" y="534442"/>
                  <a:pt x="1280740" y="534442"/>
                </a:cubicBezTo>
                <a:lnTo>
                  <a:pt x="1280071" y="533102"/>
                </a:lnTo>
                <a:lnTo>
                  <a:pt x="1280071" y="529084"/>
                </a:lnTo>
                <a:lnTo>
                  <a:pt x="1278731" y="529084"/>
                </a:lnTo>
                <a:lnTo>
                  <a:pt x="1278731" y="535112"/>
                </a:lnTo>
                <a:cubicBezTo>
                  <a:pt x="1278731" y="536005"/>
                  <a:pt x="1278061" y="536451"/>
                  <a:pt x="1276722" y="536451"/>
                </a:cubicBezTo>
                <a:lnTo>
                  <a:pt x="1276722" y="539130"/>
                </a:lnTo>
                <a:cubicBezTo>
                  <a:pt x="1278061" y="539130"/>
                  <a:pt x="1278731" y="539576"/>
                  <a:pt x="1278731" y="540469"/>
                </a:cubicBezTo>
                <a:cubicBezTo>
                  <a:pt x="1278731" y="542032"/>
                  <a:pt x="1255291" y="544934"/>
                  <a:pt x="1208410" y="549176"/>
                </a:cubicBezTo>
                <a:cubicBezTo>
                  <a:pt x="1208410" y="549622"/>
                  <a:pt x="1203945" y="550292"/>
                  <a:pt x="1195015" y="551185"/>
                </a:cubicBezTo>
                <a:lnTo>
                  <a:pt x="1185639" y="542479"/>
                </a:lnTo>
                <a:cubicBezTo>
                  <a:pt x="1186086" y="534442"/>
                  <a:pt x="1186309" y="528414"/>
                  <a:pt x="1186309" y="524396"/>
                </a:cubicBezTo>
                <a:lnTo>
                  <a:pt x="1213768" y="502965"/>
                </a:lnTo>
                <a:lnTo>
                  <a:pt x="1221135" y="251817"/>
                </a:lnTo>
                <a:cubicBezTo>
                  <a:pt x="1192783" y="257622"/>
                  <a:pt x="1177156" y="260524"/>
                  <a:pt x="1174254" y="260524"/>
                </a:cubicBezTo>
                <a:cubicBezTo>
                  <a:pt x="1173361" y="260077"/>
                  <a:pt x="1172691" y="259854"/>
                  <a:pt x="1172245" y="259854"/>
                </a:cubicBezTo>
                <a:cubicBezTo>
                  <a:pt x="1172245" y="260970"/>
                  <a:pt x="1170459" y="261863"/>
                  <a:pt x="1166887" y="262533"/>
                </a:cubicBezTo>
                <a:lnTo>
                  <a:pt x="1154162" y="277937"/>
                </a:lnTo>
                <a:cubicBezTo>
                  <a:pt x="1145679" y="430857"/>
                  <a:pt x="1141437" y="509216"/>
                  <a:pt x="1141437" y="513011"/>
                </a:cubicBezTo>
                <a:cubicBezTo>
                  <a:pt x="1154385" y="515020"/>
                  <a:pt x="1160859" y="516582"/>
                  <a:pt x="1160859" y="517699"/>
                </a:cubicBezTo>
                <a:lnTo>
                  <a:pt x="1160859" y="525735"/>
                </a:lnTo>
                <a:lnTo>
                  <a:pt x="1159520" y="527745"/>
                </a:lnTo>
                <a:lnTo>
                  <a:pt x="1159520" y="534442"/>
                </a:lnTo>
                <a:lnTo>
                  <a:pt x="1162199" y="534442"/>
                </a:lnTo>
                <a:cubicBezTo>
                  <a:pt x="1162199" y="532656"/>
                  <a:pt x="1162645" y="531763"/>
                  <a:pt x="1163538" y="531763"/>
                </a:cubicBezTo>
                <a:lnTo>
                  <a:pt x="1164208" y="533102"/>
                </a:lnTo>
                <a:lnTo>
                  <a:pt x="1164208" y="535112"/>
                </a:lnTo>
                <a:cubicBezTo>
                  <a:pt x="1164208" y="536005"/>
                  <a:pt x="1163538" y="536451"/>
                  <a:pt x="1162199" y="536451"/>
                </a:cubicBezTo>
                <a:lnTo>
                  <a:pt x="1162199" y="539800"/>
                </a:lnTo>
                <a:lnTo>
                  <a:pt x="1159520" y="544488"/>
                </a:lnTo>
                <a:lnTo>
                  <a:pt x="1159520" y="550515"/>
                </a:lnTo>
                <a:cubicBezTo>
                  <a:pt x="1159520" y="551408"/>
                  <a:pt x="1159073" y="551855"/>
                  <a:pt x="1158180" y="551855"/>
                </a:cubicBezTo>
                <a:lnTo>
                  <a:pt x="1156171" y="551855"/>
                </a:lnTo>
                <a:cubicBezTo>
                  <a:pt x="1155278" y="551855"/>
                  <a:pt x="1154385" y="551632"/>
                  <a:pt x="1153492" y="551185"/>
                </a:cubicBezTo>
                <a:cubicBezTo>
                  <a:pt x="1152823" y="551632"/>
                  <a:pt x="1151930" y="551855"/>
                  <a:pt x="1150813" y="551855"/>
                </a:cubicBezTo>
                <a:cubicBezTo>
                  <a:pt x="1150367" y="551855"/>
                  <a:pt x="1149697" y="551632"/>
                  <a:pt x="1148804" y="551185"/>
                </a:cubicBezTo>
                <a:cubicBezTo>
                  <a:pt x="1147241" y="552078"/>
                  <a:pt x="1145456" y="552524"/>
                  <a:pt x="1143446" y="552524"/>
                </a:cubicBezTo>
                <a:lnTo>
                  <a:pt x="1142777" y="552524"/>
                </a:lnTo>
                <a:lnTo>
                  <a:pt x="1140767" y="551185"/>
                </a:lnTo>
                <a:cubicBezTo>
                  <a:pt x="1140767" y="552524"/>
                  <a:pt x="1123355" y="553864"/>
                  <a:pt x="1088529" y="555203"/>
                </a:cubicBezTo>
                <a:lnTo>
                  <a:pt x="1087859" y="553864"/>
                </a:lnTo>
                <a:lnTo>
                  <a:pt x="1087859" y="552524"/>
                </a:lnTo>
                <a:cubicBezTo>
                  <a:pt x="1087859" y="551632"/>
                  <a:pt x="1088529" y="551185"/>
                  <a:pt x="1089868" y="551185"/>
                </a:cubicBezTo>
                <a:lnTo>
                  <a:pt x="1089868" y="541139"/>
                </a:lnTo>
                <a:cubicBezTo>
                  <a:pt x="1088529" y="541139"/>
                  <a:pt x="1087859" y="540693"/>
                  <a:pt x="1087859" y="539800"/>
                </a:cubicBezTo>
                <a:cubicBezTo>
                  <a:pt x="1088752" y="539353"/>
                  <a:pt x="1089422" y="539130"/>
                  <a:pt x="1089868" y="539130"/>
                </a:cubicBezTo>
                <a:lnTo>
                  <a:pt x="1089868" y="527075"/>
                </a:lnTo>
                <a:cubicBezTo>
                  <a:pt x="1088529" y="527075"/>
                  <a:pt x="1087859" y="526628"/>
                  <a:pt x="1087859" y="525735"/>
                </a:cubicBezTo>
                <a:cubicBezTo>
                  <a:pt x="1087859" y="524842"/>
                  <a:pt x="1088529" y="524396"/>
                  <a:pt x="1089868" y="524396"/>
                </a:cubicBezTo>
                <a:lnTo>
                  <a:pt x="1089868" y="519708"/>
                </a:lnTo>
                <a:cubicBezTo>
                  <a:pt x="1088529" y="519708"/>
                  <a:pt x="1087859" y="519261"/>
                  <a:pt x="1087859" y="518368"/>
                </a:cubicBezTo>
                <a:lnTo>
                  <a:pt x="1087859" y="515020"/>
                </a:lnTo>
                <a:lnTo>
                  <a:pt x="1086520" y="515020"/>
                </a:lnTo>
                <a:lnTo>
                  <a:pt x="1086520" y="518368"/>
                </a:lnTo>
                <a:cubicBezTo>
                  <a:pt x="1085180" y="522387"/>
                  <a:pt x="1084287" y="524396"/>
                  <a:pt x="1083841" y="524396"/>
                </a:cubicBezTo>
                <a:lnTo>
                  <a:pt x="1083171" y="524396"/>
                </a:lnTo>
                <a:lnTo>
                  <a:pt x="1083171" y="527075"/>
                </a:lnTo>
                <a:cubicBezTo>
                  <a:pt x="1084287" y="527075"/>
                  <a:pt x="1085403" y="528191"/>
                  <a:pt x="1086520" y="530424"/>
                </a:cubicBezTo>
                <a:lnTo>
                  <a:pt x="1086520" y="553864"/>
                </a:lnTo>
                <a:cubicBezTo>
                  <a:pt x="1086520" y="555203"/>
                  <a:pt x="1082948" y="555873"/>
                  <a:pt x="1075804" y="555873"/>
                </a:cubicBezTo>
                <a:lnTo>
                  <a:pt x="1075134" y="554534"/>
                </a:lnTo>
                <a:cubicBezTo>
                  <a:pt x="1076027" y="554087"/>
                  <a:pt x="1076697" y="553864"/>
                  <a:pt x="1077143" y="553864"/>
                </a:cubicBezTo>
                <a:lnTo>
                  <a:pt x="1077143" y="551185"/>
                </a:lnTo>
                <a:cubicBezTo>
                  <a:pt x="1075804" y="551185"/>
                  <a:pt x="1075134" y="550292"/>
                  <a:pt x="1075134" y="548506"/>
                </a:cubicBezTo>
                <a:lnTo>
                  <a:pt x="1073795" y="548506"/>
                </a:lnTo>
                <a:lnTo>
                  <a:pt x="1073795" y="552524"/>
                </a:lnTo>
                <a:cubicBezTo>
                  <a:pt x="1073795" y="555650"/>
                  <a:pt x="1064195" y="557213"/>
                  <a:pt x="1044997" y="557213"/>
                </a:cubicBezTo>
                <a:cubicBezTo>
                  <a:pt x="1032272" y="558106"/>
                  <a:pt x="1023119" y="558552"/>
                  <a:pt x="1017538" y="558552"/>
                </a:cubicBezTo>
                <a:lnTo>
                  <a:pt x="1016868" y="557213"/>
                </a:lnTo>
                <a:lnTo>
                  <a:pt x="1016868" y="555203"/>
                </a:lnTo>
                <a:lnTo>
                  <a:pt x="1020217" y="550515"/>
                </a:lnTo>
                <a:lnTo>
                  <a:pt x="1020217" y="549176"/>
                </a:lnTo>
                <a:lnTo>
                  <a:pt x="1016868" y="545157"/>
                </a:lnTo>
                <a:lnTo>
                  <a:pt x="1016868" y="542479"/>
                </a:lnTo>
                <a:cubicBezTo>
                  <a:pt x="1016868" y="541586"/>
                  <a:pt x="1017538" y="541139"/>
                  <a:pt x="1018877" y="541139"/>
                </a:cubicBezTo>
                <a:lnTo>
                  <a:pt x="1018877" y="536451"/>
                </a:lnTo>
                <a:lnTo>
                  <a:pt x="1014189" y="536451"/>
                </a:lnTo>
                <a:lnTo>
                  <a:pt x="1014189" y="543148"/>
                </a:lnTo>
                <a:lnTo>
                  <a:pt x="1015529" y="545157"/>
                </a:lnTo>
                <a:cubicBezTo>
                  <a:pt x="1015529" y="546050"/>
                  <a:pt x="1014412" y="546497"/>
                  <a:pt x="1012180" y="546497"/>
                </a:cubicBezTo>
                <a:lnTo>
                  <a:pt x="1012180" y="549846"/>
                </a:lnTo>
                <a:cubicBezTo>
                  <a:pt x="1012180" y="550739"/>
                  <a:pt x="1011064" y="551185"/>
                  <a:pt x="1008831" y="551185"/>
                </a:cubicBezTo>
                <a:lnTo>
                  <a:pt x="1008831" y="553864"/>
                </a:lnTo>
                <a:lnTo>
                  <a:pt x="1012850" y="553864"/>
                </a:lnTo>
                <a:cubicBezTo>
                  <a:pt x="1013743" y="554087"/>
                  <a:pt x="1014189" y="554534"/>
                  <a:pt x="1014189" y="555203"/>
                </a:cubicBezTo>
                <a:lnTo>
                  <a:pt x="1014189" y="557882"/>
                </a:lnTo>
                <a:cubicBezTo>
                  <a:pt x="1014189" y="558775"/>
                  <a:pt x="1013743" y="559222"/>
                  <a:pt x="1012850" y="559222"/>
                </a:cubicBezTo>
                <a:lnTo>
                  <a:pt x="1008162" y="559222"/>
                </a:lnTo>
                <a:cubicBezTo>
                  <a:pt x="1004366" y="556320"/>
                  <a:pt x="1001688" y="553417"/>
                  <a:pt x="1000125" y="550515"/>
                </a:cubicBezTo>
                <a:cubicBezTo>
                  <a:pt x="1008162" y="493812"/>
                  <a:pt x="1012403" y="462335"/>
                  <a:pt x="1012850" y="456084"/>
                </a:cubicBezTo>
                <a:lnTo>
                  <a:pt x="1014189" y="456084"/>
                </a:lnTo>
                <a:cubicBezTo>
                  <a:pt x="1014189" y="457870"/>
                  <a:pt x="1015082" y="459209"/>
                  <a:pt x="1016868" y="460102"/>
                </a:cubicBezTo>
                <a:lnTo>
                  <a:pt x="1016868" y="462781"/>
                </a:lnTo>
                <a:lnTo>
                  <a:pt x="1015529" y="464790"/>
                </a:lnTo>
                <a:lnTo>
                  <a:pt x="1015529" y="494258"/>
                </a:lnTo>
                <a:lnTo>
                  <a:pt x="1014189" y="496267"/>
                </a:lnTo>
                <a:lnTo>
                  <a:pt x="1014189" y="499616"/>
                </a:lnTo>
                <a:lnTo>
                  <a:pt x="1015529" y="501625"/>
                </a:lnTo>
                <a:lnTo>
                  <a:pt x="1015529" y="523057"/>
                </a:lnTo>
                <a:lnTo>
                  <a:pt x="1014189" y="525066"/>
                </a:lnTo>
                <a:lnTo>
                  <a:pt x="1014189" y="526405"/>
                </a:lnTo>
                <a:cubicBezTo>
                  <a:pt x="1015975" y="528638"/>
                  <a:pt x="1016868" y="530424"/>
                  <a:pt x="1016868" y="531763"/>
                </a:cubicBezTo>
                <a:lnTo>
                  <a:pt x="1018877" y="531763"/>
                </a:lnTo>
                <a:lnTo>
                  <a:pt x="1018877" y="527075"/>
                </a:lnTo>
                <a:cubicBezTo>
                  <a:pt x="1017538" y="527075"/>
                  <a:pt x="1016868" y="526628"/>
                  <a:pt x="1016868" y="525735"/>
                </a:cubicBezTo>
                <a:lnTo>
                  <a:pt x="1016868" y="518368"/>
                </a:lnTo>
                <a:cubicBezTo>
                  <a:pt x="1016868" y="517475"/>
                  <a:pt x="1017538" y="517029"/>
                  <a:pt x="1018877" y="517029"/>
                </a:cubicBezTo>
                <a:lnTo>
                  <a:pt x="1018877" y="498946"/>
                </a:lnTo>
                <a:lnTo>
                  <a:pt x="1020217" y="496937"/>
                </a:lnTo>
                <a:lnTo>
                  <a:pt x="1020217" y="496267"/>
                </a:lnTo>
                <a:lnTo>
                  <a:pt x="1018877" y="494258"/>
                </a:lnTo>
                <a:lnTo>
                  <a:pt x="1018877" y="491579"/>
                </a:lnTo>
                <a:lnTo>
                  <a:pt x="1020217" y="489570"/>
                </a:lnTo>
                <a:lnTo>
                  <a:pt x="1020217" y="474166"/>
                </a:lnTo>
                <a:lnTo>
                  <a:pt x="1018877" y="472157"/>
                </a:lnTo>
                <a:lnTo>
                  <a:pt x="1020217" y="470148"/>
                </a:lnTo>
                <a:lnTo>
                  <a:pt x="1020217" y="460102"/>
                </a:lnTo>
                <a:cubicBezTo>
                  <a:pt x="1020217" y="459209"/>
                  <a:pt x="1020886" y="458763"/>
                  <a:pt x="1022226" y="458763"/>
                </a:cubicBezTo>
                <a:lnTo>
                  <a:pt x="1022226" y="455414"/>
                </a:lnTo>
                <a:lnTo>
                  <a:pt x="1023565" y="453405"/>
                </a:lnTo>
                <a:lnTo>
                  <a:pt x="1023565" y="449387"/>
                </a:lnTo>
                <a:lnTo>
                  <a:pt x="1022226" y="449387"/>
                </a:lnTo>
                <a:cubicBezTo>
                  <a:pt x="1022226" y="450726"/>
                  <a:pt x="1021779" y="451396"/>
                  <a:pt x="1020886" y="451396"/>
                </a:cubicBezTo>
                <a:lnTo>
                  <a:pt x="1020217" y="450056"/>
                </a:lnTo>
                <a:lnTo>
                  <a:pt x="1020217" y="438001"/>
                </a:lnTo>
                <a:cubicBezTo>
                  <a:pt x="1019547" y="435769"/>
                  <a:pt x="1018207" y="434653"/>
                  <a:pt x="1016198" y="434653"/>
                </a:cubicBezTo>
                <a:lnTo>
                  <a:pt x="1016198" y="433983"/>
                </a:lnTo>
                <a:cubicBezTo>
                  <a:pt x="1016198" y="431304"/>
                  <a:pt x="1017538" y="429965"/>
                  <a:pt x="1020217" y="429965"/>
                </a:cubicBezTo>
                <a:lnTo>
                  <a:pt x="1020217" y="409203"/>
                </a:lnTo>
                <a:cubicBezTo>
                  <a:pt x="1020217" y="408310"/>
                  <a:pt x="1020886" y="407864"/>
                  <a:pt x="1022226" y="407864"/>
                </a:cubicBezTo>
                <a:lnTo>
                  <a:pt x="1022226" y="405185"/>
                </a:lnTo>
                <a:cubicBezTo>
                  <a:pt x="1022226" y="402729"/>
                  <a:pt x="1022003" y="399157"/>
                  <a:pt x="1021556" y="394469"/>
                </a:cubicBezTo>
                <a:cubicBezTo>
                  <a:pt x="1022896" y="391790"/>
                  <a:pt x="1023565" y="390227"/>
                  <a:pt x="1023565" y="389781"/>
                </a:cubicBezTo>
                <a:cubicBezTo>
                  <a:pt x="1023565" y="388665"/>
                  <a:pt x="1023342" y="386879"/>
                  <a:pt x="1022896" y="384423"/>
                </a:cubicBezTo>
                <a:lnTo>
                  <a:pt x="1052364" y="171450"/>
                </a:lnTo>
                <a:cubicBezTo>
                  <a:pt x="1033611" y="167655"/>
                  <a:pt x="1024235" y="165199"/>
                  <a:pt x="1024235" y="164083"/>
                </a:cubicBezTo>
                <a:cubicBezTo>
                  <a:pt x="1025128" y="153367"/>
                  <a:pt x="1026021" y="148010"/>
                  <a:pt x="1026914" y="148010"/>
                </a:cubicBezTo>
                <a:cubicBezTo>
                  <a:pt x="1026914" y="147117"/>
                  <a:pt x="1026691" y="146224"/>
                  <a:pt x="1026244" y="145331"/>
                </a:cubicBezTo>
                <a:cubicBezTo>
                  <a:pt x="1036067" y="62731"/>
                  <a:pt x="1041425" y="19199"/>
                  <a:pt x="1042318" y="14734"/>
                </a:cubicBezTo>
                <a:lnTo>
                  <a:pt x="1042987" y="14734"/>
                </a:lnTo>
                <a:cubicBezTo>
                  <a:pt x="1050801" y="14734"/>
                  <a:pt x="1068214" y="14064"/>
                  <a:pt x="1095226" y="12725"/>
                </a:cubicBezTo>
                <a:cubicBezTo>
                  <a:pt x="1095226" y="13618"/>
                  <a:pt x="1096119" y="14957"/>
                  <a:pt x="1097905" y="16743"/>
                </a:cubicBezTo>
                <a:lnTo>
                  <a:pt x="1097905" y="18752"/>
                </a:lnTo>
                <a:cubicBezTo>
                  <a:pt x="1097905" y="19645"/>
                  <a:pt x="1097235" y="20092"/>
                  <a:pt x="1095896" y="20092"/>
                </a:cubicBezTo>
                <a:lnTo>
                  <a:pt x="1095896" y="22771"/>
                </a:lnTo>
                <a:lnTo>
                  <a:pt x="1099244" y="22771"/>
                </a:lnTo>
                <a:cubicBezTo>
                  <a:pt x="1099244" y="20985"/>
                  <a:pt x="1099914" y="20092"/>
                  <a:pt x="1101254" y="20092"/>
                </a:cubicBezTo>
                <a:lnTo>
                  <a:pt x="1101254" y="14064"/>
                </a:lnTo>
                <a:cubicBezTo>
                  <a:pt x="1101254" y="13171"/>
                  <a:pt x="1102816" y="12502"/>
                  <a:pt x="1105942" y="120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5400" dist="127000" dir="5400000" algn="t" rotWithShape="0">
              <a:prstClr val="black">
                <a:alpha val="26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25400" dist="127000" dir="5400000" algn="t" rotWithShape="0">
                  <a:prstClr val="black">
                    <a:alpha val="26000"/>
                  </a:prstClr>
                </a:outerShdw>
              </a:effectLst>
              <a:uLnTx/>
              <a:uFillTx/>
              <a:latin typeface="DarkBox" panose="02000500000000000000" pitchFamily="2" charset="0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2033588"/>
            <a:ext cx="23701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grpSp>
        <p:nvGrpSpPr>
          <p:cNvPr id="6175" name="组合 60"/>
          <p:cNvGrpSpPr/>
          <p:nvPr/>
        </p:nvGrpSpPr>
        <p:grpSpPr bwMode="auto">
          <a:xfrm>
            <a:off x="3143250" y="3033713"/>
            <a:ext cx="5921375" cy="215900"/>
            <a:chOff x="0" y="0"/>
            <a:chExt cx="5921375" cy="216024"/>
          </a:xfrm>
        </p:grpSpPr>
        <p:sp>
          <p:nvSpPr>
            <p:cNvPr id="6176" name="直接箭头连接符 61"/>
            <p:cNvSpPr>
              <a:spLocks noChangeShapeType="1"/>
            </p:cNvSpPr>
            <p:nvPr/>
          </p:nvSpPr>
          <p:spPr bwMode="auto">
            <a:xfrm flipV="1">
              <a:off x="0" y="108012"/>
              <a:ext cx="2968625" cy="108012"/>
            </a:xfrm>
            <a:prstGeom prst="straightConnector1">
              <a:avLst/>
            </a:prstGeom>
            <a:noFill/>
            <a:ln w="38100" cap="flat" cmpd="sng">
              <a:solidFill>
                <a:schemeClr val="accent2"/>
              </a:solidFill>
              <a:bevel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直接连接符 62"/>
            <p:cNvSpPr>
              <a:spLocks noChangeShapeType="1"/>
            </p:cNvSpPr>
            <p:nvPr/>
          </p:nvSpPr>
          <p:spPr bwMode="auto">
            <a:xfrm flipV="1">
              <a:off x="2862263" y="0"/>
              <a:ext cx="3059112" cy="108012"/>
            </a:xfrm>
            <a:prstGeom prst="line">
              <a:avLst/>
            </a:prstGeom>
            <a:noFill/>
            <a:ln w="38100" cap="flat" cmpd="sng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8" name="组合 63"/>
          <p:cNvGrpSpPr/>
          <p:nvPr/>
        </p:nvGrpSpPr>
        <p:grpSpPr bwMode="auto">
          <a:xfrm>
            <a:off x="4979988" y="3033713"/>
            <a:ext cx="4084637" cy="1116012"/>
            <a:chOff x="0" y="0"/>
            <a:chExt cx="4085171" cy="1116124"/>
          </a:xfrm>
        </p:grpSpPr>
        <p:sp>
          <p:nvSpPr>
            <p:cNvPr id="6179" name="直接箭头连接符 64"/>
            <p:cNvSpPr>
              <a:spLocks noChangeShapeType="1"/>
            </p:cNvSpPr>
            <p:nvPr/>
          </p:nvSpPr>
          <p:spPr bwMode="auto">
            <a:xfrm flipV="1">
              <a:off x="0" y="558856"/>
              <a:ext cx="2051318" cy="557268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bevel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直接连接符 65"/>
            <p:cNvSpPr>
              <a:spLocks noChangeShapeType="1"/>
            </p:cNvSpPr>
            <p:nvPr/>
          </p:nvSpPr>
          <p:spPr bwMode="auto">
            <a:xfrm flipV="1">
              <a:off x="1836977" y="0"/>
              <a:ext cx="2248194" cy="612836"/>
            </a:xfrm>
            <a:prstGeom prst="line">
              <a:avLst/>
            </a:prstGeom>
            <a:noFill/>
            <a:ln w="38100" cap="flat" cmpd="sng">
              <a:solidFill>
                <a:schemeClr val="accent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81" name="组合 66"/>
          <p:cNvGrpSpPr/>
          <p:nvPr/>
        </p:nvGrpSpPr>
        <p:grpSpPr bwMode="auto">
          <a:xfrm>
            <a:off x="3143250" y="3249613"/>
            <a:ext cx="1836738" cy="900112"/>
            <a:chOff x="0" y="0"/>
            <a:chExt cx="1836204" cy="900100"/>
          </a:xfrm>
        </p:grpSpPr>
        <p:sp>
          <p:nvSpPr>
            <p:cNvPr id="6182" name="直接箭头连接符 67"/>
            <p:cNvSpPr>
              <a:spLocks noChangeShapeType="1"/>
            </p:cNvSpPr>
            <p:nvPr/>
          </p:nvSpPr>
          <p:spPr bwMode="auto">
            <a:xfrm>
              <a:off x="0" y="0"/>
              <a:ext cx="918896" cy="450844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bevel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直接连接符 68"/>
            <p:cNvSpPr>
              <a:spLocks noChangeShapeType="1"/>
            </p:cNvSpPr>
            <p:nvPr/>
          </p:nvSpPr>
          <p:spPr bwMode="auto">
            <a:xfrm>
              <a:off x="791933" y="395282"/>
              <a:ext cx="1044271" cy="504818"/>
            </a:xfrm>
            <a:prstGeom prst="line">
              <a:avLst/>
            </a:prstGeom>
            <a:noFill/>
            <a:ln w="38100" cap="flat" cmpd="sng">
              <a:solidFill>
                <a:schemeClr val="accent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84" name="矩形 69"/>
          <p:cNvSpPr>
            <a:spLocks noChangeArrowheads="1"/>
          </p:cNvSpPr>
          <p:nvPr/>
        </p:nvSpPr>
        <p:spPr bwMode="auto">
          <a:xfrm rot="21445703">
            <a:off x="2359025" y="3203575"/>
            <a:ext cx="784225" cy="117475"/>
          </a:xfrm>
          <a:prstGeom prst="rect">
            <a:avLst/>
          </a:prstGeom>
          <a:gradFill rotWithShape="1">
            <a:gsLst>
              <a:gs pos="0">
                <a:srgbClr val="992F2B"/>
              </a:gs>
              <a:gs pos="79999">
                <a:srgbClr val="C93D39"/>
              </a:gs>
              <a:gs pos="100000">
                <a:srgbClr val="CD3A3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85" name="矩形 70"/>
          <p:cNvSpPr>
            <a:spLocks noChangeArrowheads="1"/>
          </p:cNvSpPr>
          <p:nvPr/>
        </p:nvSpPr>
        <p:spPr bwMode="auto">
          <a:xfrm rot="1620699">
            <a:off x="2416175" y="3008313"/>
            <a:ext cx="781050" cy="119062"/>
          </a:xfrm>
          <a:prstGeom prst="rect">
            <a:avLst/>
          </a:prstGeom>
          <a:gradFill rotWithShape="1">
            <a:gsLst>
              <a:gs pos="0">
                <a:srgbClr val="2D5D97"/>
              </a:gs>
              <a:gs pos="79999">
                <a:srgbClr val="3C7AC5"/>
              </a:gs>
              <a:gs pos="100000">
                <a:srgbClr val="397BC9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86" name="组合 71"/>
          <p:cNvGrpSpPr/>
          <p:nvPr/>
        </p:nvGrpSpPr>
        <p:grpSpPr bwMode="auto">
          <a:xfrm>
            <a:off x="4356100" y="4149725"/>
            <a:ext cx="1247775" cy="192088"/>
            <a:chOff x="0" y="0"/>
            <a:chExt cx="1247802" cy="192014"/>
          </a:xfrm>
        </p:grpSpPr>
        <p:sp>
          <p:nvSpPr>
            <p:cNvPr id="6187" name="直接连接符 72"/>
            <p:cNvSpPr>
              <a:spLocks noChangeShapeType="1"/>
            </p:cNvSpPr>
            <p:nvPr/>
          </p:nvSpPr>
          <p:spPr bwMode="auto">
            <a:xfrm>
              <a:off x="11113" y="0"/>
              <a:ext cx="1225577" cy="71410"/>
            </a:xfrm>
            <a:prstGeom prst="line">
              <a:avLst/>
            </a:prstGeom>
            <a:noFill/>
            <a:ln w="38100" cap="flat" cmpd="sng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矩形 73"/>
            <p:cNvSpPr>
              <a:spLocks noChangeArrowheads="1"/>
            </p:cNvSpPr>
            <p:nvPr/>
          </p:nvSpPr>
          <p:spPr bwMode="auto">
            <a:xfrm rot="197886">
              <a:off x="0" y="44433"/>
              <a:ext cx="1247802" cy="14758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048885" y="849486"/>
            <a:ext cx="22402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比赛啦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847215" y="5013325"/>
            <a:ext cx="866838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光射到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镜子表面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被镜子表面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反射回去。</a:t>
            </a:r>
            <a:endParaRPr sz="36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6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 autoUpdateAnimBg="0"/>
      <p:bldP spid="18" grpId="1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2" descr="太阳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1412875"/>
            <a:ext cx="279082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3" descr="篝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025" y="1412875"/>
            <a:ext cx="263683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24" descr="上海夜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1412875"/>
            <a:ext cx="24558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919288" y="5300663"/>
            <a:ext cx="85693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我们能看到这些东西是因为光源发出的光射入眼睛。</a:t>
            </a:r>
            <a:endParaRPr lang="en-US" altLang="zh-CN" sz="2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12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476250"/>
            <a:ext cx="28019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4" descr="W0200703075823668821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333375"/>
            <a:ext cx="3024188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5" descr="黑板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9"/>
          <a:stretch>
            <a:fillRect/>
          </a:stretch>
        </p:blipFill>
        <p:spPr bwMode="auto">
          <a:xfrm>
            <a:off x="5016500" y="404813"/>
            <a:ext cx="25908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279650" y="5013325"/>
            <a:ext cx="73453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　　我们为什么能看到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本不</a:t>
            </a: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身发光的东西呢？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279650" y="5589588"/>
            <a:ext cx="7993063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我们能看到不发光的物体是因为物体反射的光进入了我们的眼中。</a:t>
            </a:r>
            <a:endParaRPr lang="zh-CN" altLang="en-US" sz="24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15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 autoUpdateAnimBg="0"/>
      <p:bldP spid="615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15415" y="1052830"/>
            <a:ext cx="9161780" cy="4047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19605" y="260985"/>
            <a:ext cx="3630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第四章第二节</a:t>
            </a:r>
            <a:endParaRPr lang="zh-CN" altLang="en-US" sz="3600" b="1"/>
          </a:p>
        </p:txBody>
      </p:sp>
      <p:sp>
        <p:nvSpPr>
          <p:cNvPr id="66567" name="文本框 66566"/>
          <p:cNvSpPr txBox="1"/>
          <p:nvPr/>
        </p:nvSpPr>
        <p:spPr>
          <a:xfrm>
            <a:off x="2135505" y="1268730"/>
            <a:ext cx="7597140" cy="37846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6000" b="1" dirty="0">
                <a:solidFill>
                  <a:srgbClr val="00B0F0"/>
                </a:solidFill>
                <a:latin typeface="Times New Roman" panose="02020603050405020304" pitchFamily="18" charset="0"/>
                <a:ea typeface="楷体_GB2312" pitchFamily="49" charset="-122"/>
              </a:rPr>
              <a:t>当光入射到物体表面上时，有一部分会被物体表面反射回来，叫光的反射。</a:t>
            </a:r>
            <a:endParaRPr lang="zh-CN" altLang="en-US" sz="6000" b="1" dirty="0">
              <a:solidFill>
                <a:srgbClr val="00B0F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>
                <a:solidFill>
                  <a:srgbClr val="0070C0"/>
                </a:solidFill>
              </a:rPr>
              <a:t>学习目标：</a:t>
            </a:r>
            <a:endParaRPr lang="zh-CN" altLang="en-US" sz="4000">
              <a:solidFill>
                <a:srgbClr val="0070C0"/>
              </a:solidFill>
            </a:endParaRPr>
          </a:p>
          <a:p>
            <a:r>
              <a:rPr lang="en-US" altLang="zh-CN" sz="4000">
                <a:solidFill>
                  <a:srgbClr val="0070C0"/>
                </a:solidFill>
              </a:rPr>
              <a:t>1</a:t>
            </a:r>
            <a:r>
              <a:rPr lang="zh-CN" altLang="en-US" sz="4000">
                <a:solidFill>
                  <a:srgbClr val="0070C0"/>
                </a:solidFill>
                <a:ea typeface="宋体" panose="02010600030101010101" pitchFamily="2" charset="-122"/>
              </a:rPr>
              <a:t>、认识光的反射现象</a:t>
            </a:r>
            <a:endParaRPr lang="zh-CN" altLang="en-US" sz="4000">
              <a:solidFill>
                <a:srgbClr val="0070C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0070C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4000">
                <a:solidFill>
                  <a:srgbClr val="0070C0"/>
                </a:solidFill>
                <a:ea typeface="宋体" panose="02010600030101010101" pitchFamily="2" charset="-122"/>
              </a:rPr>
              <a:t>、探究光的反射定律</a:t>
            </a:r>
            <a:endParaRPr lang="zh-CN" altLang="en-US" sz="4000">
              <a:solidFill>
                <a:srgbClr val="0070C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0070C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4000">
                <a:solidFill>
                  <a:srgbClr val="0070C0"/>
                </a:solidFill>
                <a:ea typeface="宋体" panose="02010600030101010101" pitchFamily="2" charset="-122"/>
              </a:rPr>
              <a:t>、了解认识生活中的光的反射</a:t>
            </a:r>
            <a:endParaRPr lang="zh-CN" altLang="en-US" sz="4000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0" y="45085"/>
            <a:ext cx="4269740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>
                <a:ln w="9525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光的反射</a:t>
            </a:r>
            <a:endParaRPr lang="zh-CN" altLang="en-US" sz="6600">
              <a:ln w="9525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6568" name="Group 13"/>
          <p:cNvGrpSpPr/>
          <p:nvPr/>
        </p:nvGrpSpPr>
        <p:grpSpPr>
          <a:xfrm>
            <a:off x="4943793" y="2132648"/>
            <a:ext cx="4435475" cy="3014662"/>
            <a:chOff x="1156" y="1051"/>
            <a:chExt cx="3442" cy="2331"/>
          </a:xfrm>
        </p:grpSpPr>
        <p:sp>
          <p:nvSpPr>
            <p:cNvPr id="66569" name="AutoShape 6"/>
            <p:cNvSpPr/>
            <p:nvPr/>
          </p:nvSpPr>
          <p:spPr>
            <a:xfrm>
              <a:off x="1866" y="2814"/>
              <a:ext cx="2028" cy="568"/>
            </a:xfrm>
            <a:prstGeom prst="cube">
              <a:avLst>
                <a:gd name="adj" fmla="val 7410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50000"/>
                </a:spcBef>
              </a:pPr>
              <a:endParaRPr lang="zh-CN" altLang="en-US" sz="1800" dirty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570" name="Rectangle 7"/>
            <p:cNvSpPr/>
            <p:nvPr/>
          </p:nvSpPr>
          <p:spPr>
            <a:xfrm>
              <a:off x="1156" y="1051"/>
              <a:ext cx="1738" cy="182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50000"/>
                </a:spcBef>
              </a:pPr>
              <a:endParaRPr lang="zh-CN" altLang="en-US" sz="1800" dirty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571" name="Rectangle 8"/>
            <p:cNvSpPr/>
            <p:nvPr/>
          </p:nvSpPr>
          <p:spPr>
            <a:xfrm>
              <a:off x="2859" y="1051"/>
              <a:ext cx="1739" cy="1829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50000"/>
                </a:spcBef>
              </a:pPr>
              <a:endParaRPr lang="zh-CN" altLang="en-US" sz="1800" dirty="0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572" name="Line 9"/>
            <p:cNvSpPr/>
            <p:nvPr/>
          </p:nvSpPr>
          <p:spPr>
            <a:xfrm>
              <a:off x="1159" y="1769"/>
              <a:ext cx="1695" cy="1114"/>
            </a:xfrm>
            <a:prstGeom prst="line">
              <a:avLst/>
            </a:prstGeom>
            <a:ln w="28575" cap="flat" cmpd="sng">
              <a:solidFill>
                <a:srgbClr val="FF0066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73" name="Line 10"/>
            <p:cNvSpPr/>
            <p:nvPr/>
          </p:nvSpPr>
          <p:spPr>
            <a:xfrm flipV="1">
              <a:off x="2855" y="1822"/>
              <a:ext cx="1731" cy="1056"/>
            </a:xfrm>
            <a:prstGeom prst="line">
              <a:avLst/>
            </a:prstGeom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6574" name="Rectangle 12"/>
          <p:cNvSpPr/>
          <p:nvPr/>
        </p:nvSpPr>
        <p:spPr>
          <a:xfrm>
            <a:off x="1525270" y="0"/>
            <a:ext cx="7737475" cy="829945"/>
          </a:xfrm>
          <a:prstGeom prst="rect">
            <a:avLst/>
          </a:prstGeom>
          <a:noFill/>
          <a:ln w="28575">
            <a:noFill/>
            <a:miter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二、探究光的反射规律？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Rectangle 12"/>
          <p:cNvSpPr>
            <a:spLocks noChangeArrowheads="1"/>
          </p:cNvSpPr>
          <p:nvPr/>
        </p:nvSpPr>
        <p:spPr bwMode="auto">
          <a:xfrm>
            <a:off x="1847850" y="836930"/>
            <a:ext cx="8734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ysClr val="windowText" lastClr="000000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探究：</a:t>
            </a:r>
            <a:r>
              <a:rPr lang="zh-CN" altLang="en-US" sz="3200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光反射时</a:t>
            </a:r>
            <a:r>
              <a:rPr lang="zh-CN" altLang="en-US" sz="3200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反射光沿什么方向射出？</a:t>
            </a:r>
            <a:endParaRPr lang="zh-CN" altLang="en-US" sz="3200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即光反射时遵循什么规律？</a:t>
            </a:r>
            <a:endParaRPr lang="zh-CN" altLang="en-US" sz="3200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5935" y="2506345"/>
            <a:ext cx="21831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你的猜想：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2286</Words>
  <Application>WPS 演示</Application>
  <PresentationFormat>宽屏</PresentationFormat>
  <Paragraphs>379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黑体</vt:lpstr>
      <vt:lpstr>微软雅黑</vt:lpstr>
      <vt:lpstr>幼圆</vt:lpstr>
      <vt:lpstr>Times New Roman</vt:lpstr>
      <vt:lpstr>华文行楷</vt:lpstr>
      <vt:lpstr>楷体_GB2312</vt:lpstr>
      <vt:lpstr>Segoe UI Symbol</vt:lpstr>
      <vt:lpstr>Arial Unicode MS</vt:lpstr>
      <vt:lpstr>Calibri</vt:lpstr>
      <vt:lpstr>隶书</vt:lpstr>
      <vt:lpstr>Comic Sans MS</vt:lpstr>
      <vt:lpstr>华文新魏</vt:lpstr>
      <vt:lpstr>华文琥珀</vt:lpstr>
      <vt:lpstr>华文隶书</vt:lpstr>
      <vt:lpstr>华文中宋</vt:lpstr>
      <vt:lpstr>DarkBox</vt:lpstr>
      <vt:lpstr>新宋体</vt:lpstr>
      <vt:lpstr>Vrinda</vt:lpstr>
      <vt:lpstr>Office 主题</vt:lpstr>
      <vt:lpstr>开赛啦</vt:lpstr>
      <vt:lpstr>比赛啦</vt:lpstr>
      <vt:lpstr>比赛啦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非你莫属</cp:lastModifiedBy>
  <cp:revision>4</cp:revision>
  <dcterms:created xsi:type="dcterms:W3CDTF">2018-03-01T02:03:00Z</dcterms:created>
  <dcterms:modified xsi:type="dcterms:W3CDTF">2018-11-13T07:02:58Z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