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gif" ContentType="image/gif"/>
  <Default Extension="png" ContentType="image/png"/>
  <Default Extension="wmf" ContentType="image/x-wm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141" r:id="rId6"/>
    <p:sldId id="3142" r:id="rId7"/>
    <p:sldId id="3143" r:id="rId8"/>
    <p:sldId id="3144" r:id="rId9"/>
    <p:sldId id="3145" r:id="rId10"/>
    <p:sldId id="3146" r:id="rId11"/>
    <p:sldId id="3147" r:id="rId12"/>
    <p:sldId id="3148" r:id="rId13"/>
    <p:sldId id="3149" r:id="rId14"/>
    <p:sldId id="3150" r:id="rId15"/>
    <p:sldId id="3151" r:id="rId16"/>
    <p:sldId id="3152" r:id="rId17"/>
    <p:sldId id="3153" r:id="rId18"/>
    <p:sldId id="3154" r:id="rId19"/>
    <p:sldId id="3155" r:id="rId20"/>
    <p:sldId id="3156" r:id="rId21"/>
    <p:sldId id="3157" r:id="rId22"/>
    <p:sldId id="3159" r:id="rId23"/>
    <p:sldId id="3160" r:id="rId24"/>
    <p:sldId id="3161" r:id="rId25"/>
    <p:sldId id="3162" r:id="rId26"/>
    <p:sldId id="3163" r:id="rId27"/>
    <p:sldId id="3164" r:id="rId28"/>
    <p:sldId id="3165" r:id="rId29"/>
    <p:sldId id="3166" r:id="rId30"/>
    <p:sldId id="3167" r:id="rId31"/>
    <p:sldId id="3168" r:id="rId32"/>
    <p:sldId id="3169" r:id="rId33"/>
    <p:sldId id="3170" r:id="rId34"/>
    <p:sldId id="3171" r:id="rId35"/>
    <p:sldId id="3172" r:id="rId36"/>
    <p:sldId id="3173" r:id="rId37"/>
    <p:sldId id="3158" r:id="rId38"/>
  </p:sldIdLst>
  <p:sldSz cx="9144000" cy="5143500" type="screen16x9"/>
  <p:notesSz cx="6858000" cy="9144000"/>
  <p:custDataLst>
    <p:tags r:id="rId39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tags" Target="tags/tag552.xml" /><Relationship Id="rId4" Type="http://schemas.openxmlformats.org/officeDocument/2006/relationships/handoutMaster" Target="handoutMasters/handoutMaster1.xml" /><Relationship Id="rId40" Type="http://schemas.openxmlformats.org/officeDocument/2006/relationships/presProps" Target="presProps.xml" /><Relationship Id="rId41" Type="http://schemas.openxmlformats.org/officeDocument/2006/relationships/viewProps" Target="viewProps.xml" /><Relationship Id="rId42" Type="http://schemas.openxmlformats.org/officeDocument/2006/relationships/theme" Target="theme/theme1.xml" /><Relationship Id="rId43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45.xml" /><Relationship Id="rId4" Type="http://schemas.openxmlformats.org/officeDocument/2006/relationships/tags" Target="../tags/tag446.xml" /><Relationship Id="rId5" Type="http://schemas.openxmlformats.org/officeDocument/2006/relationships/tags" Target="../tags/tag447.xml" /><Relationship Id="rId6" Type="http://schemas.openxmlformats.org/officeDocument/2006/relationships/tags" Target="../tags/tag448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56.xml" /><Relationship Id="rId4" Type="http://schemas.openxmlformats.org/officeDocument/2006/relationships/tags" Target="../tags/tag457.xml" /><Relationship Id="rId5" Type="http://schemas.openxmlformats.org/officeDocument/2006/relationships/tags" Target="../tags/tag458.xml" /><Relationship Id="rId6" Type="http://schemas.openxmlformats.org/officeDocument/2006/relationships/tags" Target="../tags/tag459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67.xml" /><Relationship Id="rId4" Type="http://schemas.openxmlformats.org/officeDocument/2006/relationships/tags" Target="../tags/tag468.xml" /><Relationship Id="rId5" Type="http://schemas.openxmlformats.org/officeDocument/2006/relationships/tags" Target="../tags/tag469.xml" /><Relationship Id="rId6" Type="http://schemas.openxmlformats.org/officeDocument/2006/relationships/tags" Target="../tags/tag470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81.xml" /><Relationship Id="rId4" Type="http://schemas.openxmlformats.org/officeDocument/2006/relationships/tags" Target="../tags/tag482.xml" /><Relationship Id="rId5" Type="http://schemas.openxmlformats.org/officeDocument/2006/relationships/tags" Target="../tags/tag483.xml" /><Relationship Id="rId6" Type="http://schemas.openxmlformats.org/officeDocument/2006/relationships/tags" Target="../tags/tag484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2.xml" /><Relationship Id="rId4" Type="http://schemas.openxmlformats.org/officeDocument/2006/relationships/tags" Target="../tags/tag493.xml" /><Relationship Id="rId5" Type="http://schemas.openxmlformats.org/officeDocument/2006/relationships/tags" Target="../tags/tag494.xml" /><Relationship Id="rId6" Type="http://schemas.openxmlformats.org/officeDocument/2006/relationships/tags" Target="../tags/tag495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03.xml" /><Relationship Id="rId4" Type="http://schemas.openxmlformats.org/officeDocument/2006/relationships/tags" Target="../tags/tag504.xml" /><Relationship Id="rId5" Type="http://schemas.openxmlformats.org/officeDocument/2006/relationships/tags" Target="../tags/tag505.xml" /><Relationship Id="rId6" Type="http://schemas.openxmlformats.org/officeDocument/2006/relationships/tags" Target="../tags/tag506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2.xml" /><Relationship Id="rId4" Type="http://schemas.openxmlformats.org/officeDocument/2006/relationships/tags" Target="../tags/tag513.xml" /><Relationship Id="rId5" Type="http://schemas.openxmlformats.org/officeDocument/2006/relationships/tags" Target="../tags/tag514.xml" /><Relationship Id="rId6" Type="http://schemas.openxmlformats.org/officeDocument/2006/relationships/tags" Target="../tags/tag515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0.xml" /><Relationship Id="rId4" Type="http://schemas.openxmlformats.org/officeDocument/2006/relationships/tags" Target="../tags/tag351.xml" /><Relationship Id="rId5" Type="http://schemas.openxmlformats.org/officeDocument/2006/relationships/tags" Target="../tags/tag352.xml" /><Relationship Id="rId6" Type="http://schemas.openxmlformats.org/officeDocument/2006/relationships/tags" Target="../tags/tag353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0.xml" /><Relationship Id="rId4" Type="http://schemas.openxmlformats.org/officeDocument/2006/relationships/tags" Target="../tags/tag361.xml" /><Relationship Id="rId5" Type="http://schemas.openxmlformats.org/officeDocument/2006/relationships/tags" Target="../tags/tag362.xml" /><Relationship Id="rId6" Type="http://schemas.openxmlformats.org/officeDocument/2006/relationships/tags" Target="../tags/tag363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0.xml" /><Relationship Id="rId4" Type="http://schemas.openxmlformats.org/officeDocument/2006/relationships/tags" Target="../tags/tag371.xml" /><Relationship Id="rId5" Type="http://schemas.openxmlformats.org/officeDocument/2006/relationships/tags" Target="../tags/tag372.xml" /><Relationship Id="rId6" Type="http://schemas.openxmlformats.org/officeDocument/2006/relationships/tags" Target="../tags/tag373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84.xml" /><Relationship Id="rId4" Type="http://schemas.openxmlformats.org/officeDocument/2006/relationships/tags" Target="../tags/tag385.xml" /><Relationship Id="rId5" Type="http://schemas.openxmlformats.org/officeDocument/2006/relationships/tags" Target="../tags/tag386.xml" /><Relationship Id="rId6" Type="http://schemas.openxmlformats.org/officeDocument/2006/relationships/tags" Target="../tags/tag387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99.xml" /><Relationship Id="rId4" Type="http://schemas.openxmlformats.org/officeDocument/2006/relationships/tags" Target="../tags/tag400.xml" /><Relationship Id="rId5" Type="http://schemas.openxmlformats.org/officeDocument/2006/relationships/tags" Target="../tags/tag401.xml" /><Relationship Id="rId6" Type="http://schemas.openxmlformats.org/officeDocument/2006/relationships/tags" Target="../tags/tag402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09.xml" /><Relationship Id="rId4" Type="http://schemas.openxmlformats.org/officeDocument/2006/relationships/tags" Target="../tags/tag410.xml" /><Relationship Id="rId5" Type="http://schemas.openxmlformats.org/officeDocument/2006/relationships/tags" Target="../tags/tag411.xml" /><Relationship Id="rId6" Type="http://schemas.openxmlformats.org/officeDocument/2006/relationships/tags" Target="../tags/tag412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16.xml" /><Relationship Id="rId4" Type="http://schemas.openxmlformats.org/officeDocument/2006/relationships/tags" Target="../tags/tag417.xml" /><Relationship Id="rId5" Type="http://schemas.openxmlformats.org/officeDocument/2006/relationships/tags" Target="../tags/tag418.xml" /><Relationship Id="rId6" Type="http://schemas.openxmlformats.org/officeDocument/2006/relationships/tags" Target="../tags/tag419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1.xml" /><Relationship Id="rId4" Type="http://schemas.openxmlformats.org/officeDocument/2006/relationships/tags" Target="../tags/tag432.xml" /><Relationship Id="rId5" Type="http://schemas.openxmlformats.org/officeDocument/2006/relationships/tags" Target="../tags/tag433.xml" /><Relationship Id="rId6" Type="http://schemas.openxmlformats.org/officeDocument/2006/relationships/tags" Target="../tags/tag43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2026年1月31日星期六6时41分12秒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10" Type="http://schemas.openxmlformats.org/officeDocument/2006/relationships/tags" Target="../tags/tag40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image" Target="../media/image6.png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image" Target="../media/image10.gif" /><Relationship Id="rId9" Type="http://schemas.openxmlformats.org/officeDocument/2006/relationships/tags" Target="../tags/tag3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2026年1月31日星期六6时41分11秒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5.xml" /><Relationship Id="rId11" Type="http://schemas.openxmlformats.org/officeDocument/2006/relationships/tags" Target="../tags/tag216.xml" /><Relationship Id="rId12" Type="http://schemas.openxmlformats.org/officeDocument/2006/relationships/tags" Target="../tags/tag217.xml" /><Relationship Id="rId2" Type="http://schemas.openxmlformats.org/officeDocument/2006/relationships/tags" Target="../tags/tag208.xml" /><Relationship Id="rId3" Type="http://schemas.openxmlformats.org/officeDocument/2006/relationships/tags" Target="../tags/tag209.xml" /><Relationship Id="rId4" Type="http://schemas.openxmlformats.org/officeDocument/2006/relationships/image" Target="../media/image25.jpeg" /><Relationship Id="rId5" Type="http://schemas.openxmlformats.org/officeDocument/2006/relationships/tags" Target="../tags/tag210.xml" /><Relationship Id="rId6" Type="http://schemas.openxmlformats.org/officeDocument/2006/relationships/tags" Target="../tags/tag211.xml" /><Relationship Id="rId7" Type="http://schemas.openxmlformats.org/officeDocument/2006/relationships/tags" Target="../tags/tag212.xml" /><Relationship Id="rId8" Type="http://schemas.openxmlformats.org/officeDocument/2006/relationships/tags" Target="../tags/tag213.xml" /><Relationship Id="rId9" Type="http://schemas.openxmlformats.org/officeDocument/2006/relationships/tags" Target="../tags/tag21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6.xml" /><Relationship Id="rId11" Type="http://schemas.openxmlformats.org/officeDocument/2006/relationships/tags" Target="../tags/tag227.xml" /><Relationship Id="rId12" Type="http://schemas.openxmlformats.org/officeDocument/2006/relationships/tags" Target="../tags/tag228.xml" /><Relationship Id="rId13" Type="http://schemas.openxmlformats.org/officeDocument/2006/relationships/tags" Target="../tags/tag229.xml" /><Relationship Id="rId14" Type="http://schemas.openxmlformats.org/officeDocument/2006/relationships/tags" Target="../tags/tag230.xml" /><Relationship Id="rId15" Type="http://schemas.openxmlformats.org/officeDocument/2006/relationships/tags" Target="../tags/tag231.xml" /><Relationship Id="rId16" Type="http://schemas.openxmlformats.org/officeDocument/2006/relationships/tags" Target="../tags/tag232.xml" /><Relationship Id="rId17" Type="http://schemas.openxmlformats.org/officeDocument/2006/relationships/tags" Target="../tags/tag233.xml" /><Relationship Id="rId18" Type="http://schemas.openxmlformats.org/officeDocument/2006/relationships/tags" Target="../tags/tag234.xml" /><Relationship Id="rId19" Type="http://schemas.openxmlformats.org/officeDocument/2006/relationships/tags" Target="../tags/tag235.xml" /><Relationship Id="rId2" Type="http://schemas.openxmlformats.org/officeDocument/2006/relationships/tags" Target="../tags/tag218.xml" /><Relationship Id="rId20" Type="http://schemas.openxmlformats.org/officeDocument/2006/relationships/tags" Target="../tags/tag236.xml" /><Relationship Id="rId21" Type="http://schemas.openxmlformats.org/officeDocument/2006/relationships/tags" Target="../tags/tag237.xml" /><Relationship Id="rId22" Type="http://schemas.openxmlformats.org/officeDocument/2006/relationships/tags" Target="../tags/tag238.xml" /><Relationship Id="rId23" Type="http://schemas.openxmlformats.org/officeDocument/2006/relationships/tags" Target="../tags/tag239.xml" /><Relationship Id="rId24" Type="http://schemas.openxmlformats.org/officeDocument/2006/relationships/tags" Target="../tags/tag240.xml" /><Relationship Id="rId25" Type="http://schemas.openxmlformats.org/officeDocument/2006/relationships/tags" Target="../tags/tag241.xml" /><Relationship Id="rId26" Type="http://schemas.openxmlformats.org/officeDocument/2006/relationships/tags" Target="../tags/tag242.xml" /><Relationship Id="rId27" Type="http://schemas.openxmlformats.org/officeDocument/2006/relationships/tags" Target="../tags/tag243.xml" /><Relationship Id="rId28" Type="http://schemas.openxmlformats.org/officeDocument/2006/relationships/tags" Target="../tags/tag244.xml" /><Relationship Id="rId29" Type="http://schemas.openxmlformats.org/officeDocument/2006/relationships/tags" Target="../tags/tag245.xml" /><Relationship Id="rId3" Type="http://schemas.openxmlformats.org/officeDocument/2006/relationships/tags" Target="../tags/tag219.xml" /><Relationship Id="rId30" Type="http://schemas.openxmlformats.org/officeDocument/2006/relationships/tags" Target="../tags/tag246.xml" /><Relationship Id="rId31" Type="http://schemas.openxmlformats.org/officeDocument/2006/relationships/tags" Target="../tags/tag247.xml" /><Relationship Id="rId32" Type="http://schemas.openxmlformats.org/officeDocument/2006/relationships/tags" Target="../tags/tag248.xml" /><Relationship Id="rId33" Type="http://schemas.openxmlformats.org/officeDocument/2006/relationships/tags" Target="../tags/tag249.xml" /><Relationship Id="rId34" Type="http://schemas.openxmlformats.org/officeDocument/2006/relationships/tags" Target="../tags/tag250.xml" /><Relationship Id="rId35" Type="http://schemas.openxmlformats.org/officeDocument/2006/relationships/tags" Target="../tags/tag251.xml" /><Relationship Id="rId36" Type="http://schemas.openxmlformats.org/officeDocument/2006/relationships/tags" Target="../tags/tag252.xml" /><Relationship Id="rId37" Type="http://schemas.openxmlformats.org/officeDocument/2006/relationships/tags" Target="../tags/tag253.xml" /><Relationship Id="rId38" Type="http://schemas.openxmlformats.org/officeDocument/2006/relationships/tags" Target="../tags/tag254.xml" /><Relationship Id="rId39" Type="http://schemas.openxmlformats.org/officeDocument/2006/relationships/tags" Target="../tags/tag255.xml" /><Relationship Id="rId4" Type="http://schemas.openxmlformats.org/officeDocument/2006/relationships/tags" Target="../tags/tag220.xml" /><Relationship Id="rId40" Type="http://schemas.openxmlformats.org/officeDocument/2006/relationships/tags" Target="../tags/tag256.xml" /><Relationship Id="rId41" Type="http://schemas.openxmlformats.org/officeDocument/2006/relationships/tags" Target="../tags/tag257.xml" /><Relationship Id="rId42" Type="http://schemas.openxmlformats.org/officeDocument/2006/relationships/tags" Target="../tags/tag258.xml" /><Relationship Id="rId43" Type="http://schemas.openxmlformats.org/officeDocument/2006/relationships/tags" Target="../tags/tag259.xml" /><Relationship Id="rId44" Type="http://schemas.openxmlformats.org/officeDocument/2006/relationships/tags" Target="../tags/tag260.xml" /><Relationship Id="rId45" Type="http://schemas.openxmlformats.org/officeDocument/2006/relationships/tags" Target="../tags/tag261.xml" /><Relationship Id="rId46" Type="http://schemas.openxmlformats.org/officeDocument/2006/relationships/tags" Target="../tags/tag262.xml" /><Relationship Id="rId47" Type="http://schemas.openxmlformats.org/officeDocument/2006/relationships/tags" Target="../tags/tag263.xml" /><Relationship Id="rId48" Type="http://schemas.openxmlformats.org/officeDocument/2006/relationships/tags" Target="../tags/tag264.xml" /><Relationship Id="rId49" Type="http://schemas.openxmlformats.org/officeDocument/2006/relationships/tags" Target="../tags/tag265.xml" /><Relationship Id="rId5" Type="http://schemas.openxmlformats.org/officeDocument/2006/relationships/tags" Target="../tags/tag221.xml" /><Relationship Id="rId50" Type="http://schemas.openxmlformats.org/officeDocument/2006/relationships/tags" Target="../tags/tag266.xml" /><Relationship Id="rId51" Type="http://schemas.openxmlformats.org/officeDocument/2006/relationships/tags" Target="../tags/tag267.xml" /><Relationship Id="rId52" Type="http://schemas.openxmlformats.org/officeDocument/2006/relationships/tags" Target="../tags/tag268.xml" /><Relationship Id="rId53" Type="http://schemas.openxmlformats.org/officeDocument/2006/relationships/tags" Target="../tags/tag269.xml" /><Relationship Id="rId54" Type="http://schemas.openxmlformats.org/officeDocument/2006/relationships/tags" Target="../tags/tag270.xml" /><Relationship Id="rId55" Type="http://schemas.openxmlformats.org/officeDocument/2006/relationships/tags" Target="../tags/tag271.xml" /><Relationship Id="rId56" Type="http://schemas.openxmlformats.org/officeDocument/2006/relationships/tags" Target="../tags/tag272.xml" /><Relationship Id="rId57" Type="http://schemas.openxmlformats.org/officeDocument/2006/relationships/tags" Target="../tags/tag273.xml" /><Relationship Id="rId58" Type="http://schemas.openxmlformats.org/officeDocument/2006/relationships/tags" Target="../tags/tag274.xml" /><Relationship Id="rId59" Type="http://schemas.openxmlformats.org/officeDocument/2006/relationships/tags" Target="../tags/tag275.xml" /><Relationship Id="rId6" Type="http://schemas.openxmlformats.org/officeDocument/2006/relationships/tags" Target="../tags/tag222.xml" /><Relationship Id="rId60" Type="http://schemas.openxmlformats.org/officeDocument/2006/relationships/tags" Target="../tags/tag276.xml" /><Relationship Id="rId61" Type="http://schemas.openxmlformats.org/officeDocument/2006/relationships/tags" Target="../tags/tag277.xml" /><Relationship Id="rId62" Type="http://schemas.openxmlformats.org/officeDocument/2006/relationships/image" Target="../media/image26.wmf" /><Relationship Id="rId63" Type="http://schemas.openxmlformats.org/officeDocument/2006/relationships/tags" Target="../tags/tag278.xml" /><Relationship Id="rId7" Type="http://schemas.openxmlformats.org/officeDocument/2006/relationships/tags" Target="../tags/tag223.xml" /><Relationship Id="rId8" Type="http://schemas.openxmlformats.org/officeDocument/2006/relationships/tags" Target="../tags/tag224.xml" /><Relationship Id="rId9" Type="http://schemas.openxmlformats.org/officeDocument/2006/relationships/tags" Target="../tags/tag22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6.xml" /><Relationship Id="rId11" Type="http://schemas.openxmlformats.org/officeDocument/2006/relationships/image" Target="../media/image28.png" /><Relationship Id="rId12" Type="http://schemas.openxmlformats.org/officeDocument/2006/relationships/tags" Target="../tags/tag287.xml" /><Relationship Id="rId13" Type="http://schemas.openxmlformats.org/officeDocument/2006/relationships/tags" Target="../tags/tag288.xml" /><Relationship Id="rId14" Type="http://schemas.openxmlformats.org/officeDocument/2006/relationships/hyperlink" Target="&#32451;&#20064;&#20351;&#29992;&#28369;&#21160;&#21464;&#38459;&#22120;_1080.mp4" TargetMode="External" /><Relationship Id="rId2" Type="http://schemas.openxmlformats.org/officeDocument/2006/relationships/tags" Target="../tags/tag279.xml" /><Relationship Id="rId3" Type="http://schemas.openxmlformats.org/officeDocument/2006/relationships/tags" Target="../tags/tag280.xml" /><Relationship Id="rId4" Type="http://schemas.openxmlformats.org/officeDocument/2006/relationships/tags" Target="../tags/tag281.xml" /><Relationship Id="rId5" Type="http://schemas.openxmlformats.org/officeDocument/2006/relationships/tags" Target="../tags/tag282.xml" /><Relationship Id="rId6" Type="http://schemas.openxmlformats.org/officeDocument/2006/relationships/tags" Target="../tags/tag283.xml" /><Relationship Id="rId7" Type="http://schemas.openxmlformats.org/officeDocument/2006/relationships/tags" Target="../tags/tag284.xml" /><Relationship Id="rId8" Type="http://schemas.openxmlformats.org/officeDocument/2006/relationships/tags" Target="../tags/tag285.xml" /><Relationship Id="rId9" Type="http://schemas.openxmlformats.org/officeDocument/2006/relationships/image" Target="../media/image27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9.png" /><Relationship Id="rId11" Type="http://schemas.openxmlformats.org/officeDocument/2006/relationships/tags" Target="../tags/tag297.xml" /><Relationship Id="rId12" Type="http://schemas.openxmlformats.org/officeDocument/2006/relationships/tags" Target="../tags/tag298.xml" /><Relationship Id="rId13" Type="http://schemas.openxmlformats.org/officeDocument/2006/relationships/tags" Target="../tags/tag299.xml" /><Relationship Id="rId2" Type="http://schemas.openxmlformats.org/officeDocument/2006/relationships/tags" Target="../tags/tag289.xml" /><Relationship Id="rId3" Type="http://schemas.openxmlformats.org/officeDocument/2006/relationships/tags" Target="../tags/tag290.xml" /><Relationship Id="rId4" Type="http://schemas.openxmlformats.org/officeDocument/2006/relationships/tags" Target="../tags/tag291.xml" /><Relationship Id="rId5" Type="http://schemas.openxmlformats.org/officeDocument/2006/relationships/tags" Target="../tags/tag292.xml" /><Relationship Id="rId6" Type="http://schemas.openxmlformats.org/officeDocument/2006/relationships/tags" Target="../tags/tag293.xml" /><Relationship Id="rId7" Type="http://schemas.openxmlformats.org/officeDocument/2006/relationships/tags" Target="../tags/tag294.xml" /><Relationship Id="rId8" Type="http://schemas.openxmlformats.org/officeDocument/2006/relationships/tags" Target="../tags/tag295.xml" /><Relationship Id="rId9" Type="http://schemas.openxmlformats.org/officeDocument/2006/relationships/tags" Target="../tags/tag29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7.xml" /><Relationship Id="rId11" Type="http://schemas.openxmlformats.org/officeDocument/2006/relationships/tags" Target="../tags/tag308.xml" /><Relationship Id="rId12" Type="http://schemas.openxmlformats.org/officeDocument/2006/relationships/tags" Target="../tags/tag309.xml" /><Relationship Id="rId13" Type="http://schemas.openxmlformats.org/officeDocument/2006/relationships/tags" Target="../tags/tag310.xml" /><Relationship Id="rId2" Type="http://schemas.openxmlformats.org/officeDocument/2006/relationships/tags" Target="../tags/tag300.xml" /><Relationship Id="rId3" Type="http://schemas.openxmlformats.org/officeDocument/2006/relationships/tags" Target="../tags/tag301.xml" /><Relationship Id="rId4" Type="http://schemas.openxmlformats.org/officeDocument/2006/relationships/tags" Target="../tags/tag302.xml" /><Relationship Id="rId5" Type="http://schemas.openxmlformats.org/officeDocument/2006/relationships/tags" Target="../tags/tag303.xml" /><Relationship Id="rId6" Type="http://schemas.openxmlformats.org/officeDocument/2006/relationships/tags" Target="../tags/tag304.xml" /><Relationship Id="rId7" Type="http://schemas.openxmlformats.org/officeDocument/2006/relationships/tags" Target="../tags/tag305.xml" /><Relationship Id="rId8" Type="http://schemas.openxmlformats.org/officeDocument/2006/relationships/tags" Target="../tags/tag306.xml" /><Relationship Id="rId9" Type="http://schemas.openxmlformats.org/officeDocument/2006/relationships/image" Target="../media/image30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7.xml" /><Relationship Id="rId11" Type="http://schemas.openxmlformats.org/officeDocument/2006/relationships/tags" Target="../tags/tag318.xml" /><Relationship Id="rId12" Type="http://schemas.openxmlformats.org/officeDocument/2006/relationships/tags" Target="../tags/tag319.xml" /><Relationship Id="rId13" Type="http://schemas.openxmlformats.org/officeDocument/2006/relationships/tags" Target="../tags/tag320.xml" /><Relationship Id="rId14" Type="http://schemas.openxmlformats.org/officeDocument/2006/relationships/tags" Target="../tags/tag321.xml" /><Relationship Id="rId2" Type="http://schemas.openxmlformats.org/officeDocument/2006/relationships/tags" Target="../tags/tag311.xml" /><Relationship Id="rId3" Type="http://schemas.openxmlformats.org/officeDocument/2006/relationships/tags" Target="../tags/tag312.xml" /><Relationship Id="rId4" Type="http://schemas.openxmlformats.org/officeDocument/2006/relationships/tags" Target="../tags/tag313.xml" /><Relationship Id="rId5" Type="http://schemas.openxmlformats.org/officeDocument/2006/relationships/image" Target="../media/image31.jpeg" /><Relationship Id="rId6" Type="http://schemas.openxmlformats.org/officeDocument/2006/relationships/tags" Target="../tags/tag314.xml" /><Relationship Id="rId7" Type="http://schemas.openxmlformats.org/officeDocument/2006/relationships/image" Target="../media/image32.jpeg" /><Relationship Id="rId8" Type="http://schemas.openxmlformats.org/officeDocument/2006/relationships/tags" Target="../tags/tag315.xml" /><Relationship Id="rId9" Type="http://schemas.openxmlformats.org/officeDocument/2006/relationships/tags" Target="../tags/tag31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9.xml" /><Relationship Id="rId11" Type="http://schemas.openxmlformats.org/officeDocument/2006/relationships/tags" Target="../tags/tag330.xml" /><Relationship Id="rId12" Type="http://schemas.openxmlformats.org/officeDocument/2006/relationships/image" Target="../media/image34.png" /><Relationship Id="rId13" Type="http://schemas.openxmlformats.org/officeDocument/2006/relationships/tags" Target="../tags/tag331.xml" /><Relationship Id="rId2" Type="http://schemas.openxmlformats.org/officeDocument/2006/relationships/tags" Target="../tags/tag322.xml" /><Relationship Id="rId3" Type="http://schemas.openxmlformats.org/officeDocument/2006/relationships/image" Target="../media/image33.png" /><Relationship Id="rId4" Type="http://schemas.openxmlformats.org/officeDocument/2006/relationships/tags" Target="../tags/tag323.xml" /><Relationship Id="rId5" Type="http://schemas.openxmlformats.org/officeDocument/2006/relationships/tags" Target="../tags/tag324.xml" /><Relationship Id="rId6" Type="http://schemas.openxmlformats.org/officeDocument/2006/relationships/tags" Target="../tags/tag325.xml" /><Relationship Id="rId7" Type="http://schemas.openxmlformats.org/officeDocument/2006/relationships/tags" Target="../tags/tag326.xml" /><Relationship Id="rId8" Type="http://schemas.openxmlformats.org/officeDocument/2006/relationships/tags" Target="../tags/tag327.xml" /><Relationship Id="rId9" Type="http://schemas.openxmlformats.org/officeDocument/2006/relationships/tags" Target="../tags/tag328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6.xml" /><Relationship Id="rId11" Type="http://schemas.openxmlformats.org/officeDocument/2006/relationships/tags" Target="../tags/tag337.xml" /><Relationship Id="rId12" Type="http://schemas.openxmlformats.org/officeDocument/2006/relationships/tags" Target="../tags/tag338.xml" /><Relationship Id="rId13" Type="http://schemas.openxmlformats.org/officeDocument/2006/relationships/tags" Target="../tags/tag339.xml" /><Relationship Id="rId14" Type="http://schemas.openxmlformats.org/officeDocument/2006/relationships/tags" Target="../tags/tag340.xml" /><Relationship Id="rId15" Type="http://schemas.openxmlformats.org/officeDocument/2006/relationships/tags" Target="../tags/tag341.xml" /><Relationship Id="rId16" Type="http://schemas.openxmlformats.org/officeDocument/2006/relationships/tags" Target="../tags/tag342.xml" /><Relationship Id="rId17" Type="http://schemas.openxmlformats.org/officeDocument/2006/relationships/tags" Target="../tags/tag343.xml" /><Relationship Id="rId18" Type="http://schemas.openxmlformats.org/officeDocument/2006/relationships/tags" Target="../tags/tag344.xml" /><Relationship Id="rId2" Type="http://schemas.openxmlformats.org/officeDocument/2006/relationships/tags" Target="../tags/tag332.xml" /><Relationship Id="rId3" Type="http://schemas.openxmlformats.org/officeDocument/2006/relationships/image" Target="../media/image35.png" /><Relationship Id="rId4" Type="http://schemas.microsoft.com/office/2007/relationships/hdphoto" Target="../media/image36.wdp" /><Relationship Id="rId5" Type="http://schemas.openxmlformats.org/officeDocument/2006/relationships/tags" Target="../tags/tag333.xml" /><Relationship Id="rId6" Type="http://schemas.openxmlformats.org/officeDocument/2006/relationships/image" Target="../media/image37.png" /><Relationship Id="rId7" Type="http://schemas.microsoft.com/office/2007/relationships/hdphoto" Target="../media/image38.wdp" /><Relationship Id="rId8" Type="http://schemas.openxmlformats.org/officeDocument/2006/relationships/tags" Target="../tags/tag334.xml" /><Relationship Id="rId9" Type="http://schemas.openxmlformats.org/officeDocument/2006/relationships/tags" Target="../tags/tag335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45.xml" /><Relationship Id="rId3" Type="http://schemas.openxmlformats.org/officeDocument/2006/relationships/image" Target="../media/image39.jpeg" /><Relationship Id="rId4" Type="http://schemas.openxmlformats.org/officeDocument/2006/relationships/tags" Target="../tags/tag346.xml" /><Relationship Id="rId5" Type="http://schemas.openxmlformats.org/officeDocument/2006/relationships/tags" Target="../tags/tag347.xml" /><Relationship Id="rId6" Type="http://schemas.openxmlformats.org/officeDocument/2006/relationships/image" Target="../media/image40.png" /><Relationship Id="rId7" Type="http://schemas.microsoft.com/office/2007/relationships/hdphoto" Target="../media/image41.wdp" /><Relationship Id="rId8" Type="http://schemas.openxmlformats.org/officeDocument/2006/relationships/tags" Target="../tags/tag348.xml" /><Relationship Id="rId9" Type="http://schemas.openxmlformats.org/officeDocument/2006/relationships/tags" Target="../tags/tag34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354.xml" /><Relationship Id="rId4" Type="http://schemas.openxmlformats.org/officeDocument/2006/relationships/tags" Target="../tags/tag355.xml" /><Relationship Id="rId5" Type="http://schemas.openxmlformats.org/officeDocument/2006/relationships/tags" Target="../tags/tag356.xml" /><Relationship Id="rId6" Type="http://schemas.openxmlformats.org/officeDocument/2006/relationships/tags" Target="../tags/tag357.xml" /><Relationship Id="rId7" Type="http://schemas.openxmlformats.org/officeDocument/2006/relationships/tags" Target="../tags/tag358.xml" /><Relationship Id="rId8" Type="http://schemas.openxmlformats.org/officeDocument/2006/relationships/tags" Target="../tags/tag359.xml" /><Relationship Id="rId9" Type="http://schemas.openxmlformats.org/officeDocument/2006/relationships/slide" Target="slide2.xml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6.xml" /><Relationship Id="rId11" Type="http://schemas.openxmlformats.org/officeDocument/2006/relationships/tags" Target="../tags/tag87.xml" /><Relationship Id="rId12" Type="http://schemas.openxmlformats.org/officeDocument/2006/relationships/tags" Target="../tags/tag88.xml" /><Relationship Id="rId13" Type="http://schemas.openxmlformats.org/officeDocument/2006/relationships/tags" Target="../tags/tag89.xml" /><Relationship Id="rId14" Type="http://schemas.openxmlformats.org/officeDocument/2006/relationships/tags" Target="../tags/tag90.xml" /><Relationship Id="rId15" Type="http://schemas.openxmlformats.org/officeDocument/2006/relationships/tags" Target="../tags/tag91.xml" /><Relationship Id="rId16" Type="http://schemas.openxmlformats.org/officeDocument/2006/relationships/tags" Target="../tags/tag92.xml" /><Relationship Id="rId17" Type="http://schemas.openxmlformats.org/officeDocument/2006/relationships/tags" Target="../tags/tag93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Relationship Id="rId7" Type="http://schemas.openxmlformats.org/officeDocument/2006/relationships/tags" Target="../tags/tag83.xml" /><Relationship Id="rId8" Type="http://schemas.openxmlformats.org/officeDocument/2006/relationships/tags" Target="../tags/tag84.xml" /><Relationship Id="rId9" Type="http://schemas.openxmlformats.org/officeDocument/2006/relationships/tags" Target="../tags/tag85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364.xml" /><Relationship Id="rId4" Type="http://schemas.openxmlformats.org/officeDocument/2006/relationships/tags" Target="../tags/tag365.xml" /><Relationship Id="rId5" Type="http://schemas.openxmlformats.org/officeDocument/2006/relationships/tags" Target="../tags/tag366.xml" /><Relationship Id="rId6" Type="http://schemas.openxmlformats.org/officeDocument/2006/relationships/image" Target="../media/image42.jpeg" /><Relationship Id="rId7" Type="http://schemas.openxmlformats.org/officeDocument/2006/relationships/tags" Target="../tags/tag367.xml" /><Relationship Id="rId8" Type="http://schemas.openxmlformats.org/officeDocument/2006/relationships/tags" Target="../tags/tag368.xml" /><Relationship Id="rId9" Type="http://schemas.openxmlformats.org/officeDocument/2006/relationships/tags" Target="../tags/tag369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44.png" /><Relationship Id="rId11" Type="http://schemas.openxmlformats.org/officeDocument/2006/relationships/tags" Target="../tags/tag380.xml" /><Relationship Id="rId12" Type="http://schemas.openxmlformats.org/officeDocument/2006/relationships/tags" Target="../tags/tag381.xml" /><Relationship Id="rId13" Type="http://schemas.openxmlformats.org/officeDocument/2006/relationships/tags" Target="../tags/tag382.xml" /><Relationship Id="rId14" Type="http://schemas.openxmlformats.org/officeDocument/2006/relationships/image" Target="../media/image45.png" /><Relationship Id="rId15" Type="http://schemas.openxmlformats.org/officeDocument/2006/relationships/tags" Target="../tags/tag383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374.xml" /><Relationship Id="rId4" Type="http://schemas.openxmlformats.org/officeDocument/2006/relationships/tags" Target="../tags/tag375.xml" /><Relationship Id="rId5" Type="http://schemas.openxmlformats.org/officeDocument/2006/relationships/image" Target="../media/image43.jpeg" /><Relationship Id="rId6" Type="http://schemas.openxmlformats.org/officeDocument/2006/relationships/tags" Target="../tags/tag376.xml" /><Relationship Id="rId7" Type="http://schemas.openxmlformats.org/officeDocument/2006/relationships/tags" Target="../tags/tag377.xml" /><Relationship Id="rId8" Type="http://schemas.openxmlformats.org/officeDocument/2006/relationships/tags" Target="../tags/tag378.xml" /><Relationship Id="rId9" Type="http://schemas.openxmlformats.org/officeDocument/2006/relationships/tags" Target="../tags/tag379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48.jpeg" /><Relationship Id="rId11" Type="http://schemas.openxmlformats.org/officeDocument/2006/relationships/tags" Target="../tags/tag393.xml" /><Relationship Id="rId12" Type="http://schemas.openxmlformats.org/officeDocument/2006/relationships/tags" Target="../tags/tag394.xml" /><Relationship Id="rId13" Type="http://schemas.openxmlformats.org/officeDocument/2006/relationships/tags" Target="../tags/tag395.xml" /><Relationship Id="rId14" Type="http://schemas.openxmlformats.org/officeDocument/2006/relationships/image" Target="../media/image49.png" /><Relationship Id="rId15" Type="http://schemas.openxmlformats.org/officeDocument/2006/relationships/tags" Target="../tags/tag396.xml" /><Relationship Id="rId16" Type="http://schemas.openxmlformats.org/officeDocument/2006/relationships/tags" Target="../tags/tag397.xml" /><Relationship Id="rId17" Type="http://schemas.openxmlformats.org/officeDocument/2006/relationships/image" Target="../media/image50.png" /><Relationship Id="rId18" Type="http://schemas.openxmlformats.org/officeDocument/2006/relationships/tags" Target="../tags/tag398.xml" /><Relationship Id="rId19" Type="http://schemas.openxmlformats.org/officeDocument/2006/relationships/slide" Target="slide2.xml" TargetMode="Interna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388.xml" /><Relationship Id="rId4" Type="http://schemas.openxmlformats.org/officeDocument/2006/relationships/image" Target="../media/image46.jpeg" /><Relationship Id="rId5" Type="http://schemas.openxmlformats.org/officeDocument/2006/relationships/tags" Target="../tags/tag389.xml" /><Relationship Id="rId6" Type="http://schemas.openxmlformats.org/officeDocument/2006/relationships/tags" Target="../tags/tag390.xml" /><Relationship Id="rId7" Type="http://schemas.openxmlformats.org/officeDocument/2006/relationships/tags" Target="../tags/tag391.xml" /><Relationship Id="rId8" Type="http://schemas.openxmlformats.org/officeDocument/2006/relationships/tags" Target="../tags/tag392.xml" /><Relationship Id="rId9" Type="http://schemas.openxmlformats.org/officeDocument/2006/relationships/image" Target="../media/image47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53.jpeg" /><Relationship Id="rId11" Type="http://schemas.openxmlformats.org/officeDocument/2006/relationships/tags" Target="../tags/tag408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403.xml" /><Relationship Id="rId4" Type="http://schemas.openxmlformats.org/officeDocument/2006/relationships/tags" Target="../tags/tag404.xml" /><Relationship Id="rId5" Type="http://schemas.openxmlformats.org/officeDocument/2006/relationships/image" Target="../media/image51.jpeg" /><Relationship Id="rId6" Type="http://schemas.openxmlformats.org/officeDocument/2006/relationships/tags" Target="../tags/tag405.xml" /><Relationship Id="rId7" Type="http://schemas.openxmlformats.org/officeDocument/2006/relationships/image" Target="../media/image52.jpeg" /><Relationship Id="rId8" Type="http://schemas.openxmlformats.org/officeDocument/2006/relationships/tags" Target="../tags/tag406.xml" /><Relationship Id="rId9" Type="http://schemas.openxmlformats.org/officeDocument/2006/relationships/tags" Target="../tags/tag40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413.xml" /><Relationship Id="rId4" Type="http://schemas.openxmlformats.org/officeDocument/2006/relationships/tags" Target="../tags/tag414.xml" /><Relationship Id="rId5" Type="http://schemas.openxmlformats.org/officeDocument/2006/relationships/tags" Target="../tags/tag415.xml" /><Relationship Id="rId6" Type="http://schemas.openxmlformats.org/officeDocument/2006/relationships/slide" Target="slide2.xml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55.png" /><Relationship Id="rId11" Type="http://schemas.openxmlformats.org/officeDocument/2006/relationships/tags" Target="../tags/tag426.xml" /><Relationship Id="rId12" Type="http://schemas.openxmlformats.org/officeDocument/2006/relationships/tags" Target="../tags/tag427.xml" /><Relationship Id="rId13" Type="http://schemas.openxmlformats.org/officeDocument/2006/relationships/image" Target="../media/image56.png" /><Relationship Id="rId14" Type="http://schemas.openxmlformats.org/officeDocument/2006/relationships/tags" Target="../tags/tag428.xml" /><Relationship Id="rId15" Type="http://schemas.openxmlformats.org/officeDocument/2006/relationships/tags" Target="../tags/tag429.xml" /><Relationship Id="rId16" Type="http://schemas.openxmlformats.org/officeDocument/2006/relationships/tags" Target="../tags/tag430.xml" /><Relationship Id="rId17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420.xml" /><Relationship Id="rId4" Type="http://schemas.openxmlformats.org/officeDocument/2006/relationships/tags" Target="../tags/tag421.xml" /><Relationship Id="rId5" Type="http://schemas.openxmlformats.org/officeDocument/2006/relationships/image" Target="../media/image54.jpeg" /><Relationship Id="rId6" Type="http://schemas.openxmlformats.org/officeDocument/2006/relationships/tags" Target="../tags/tag422.xml" /><Relationship Id="rId7" Type="http://schemas.openxmlformats.org/officeDocument/2006/relationships/tags" Target="../tags/tag423.xml" /><Relationship Id="rId8" Type="http://schemas.openxmlformats.org/officeDocument/2006/relationships/tags" Target="../tags/tag424.xml" /><Relationship Id="rId9" Type="http://schemas.openxmlformats.org/officeDocument/2006/relationships/tags" Target="../tags/tag42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40.xml" /><Relationship Id="rId11" Type="http://schemas.openxmlformats.org/officeDocument/2006/relationships/tags" Target="../tags/tag441.xml" /><Relationship Id="rId12" Type="http://schemas.openxmlformats.org/officeDocument/2006/relationships/tags" Target="../tags/tag442.xml" /><Relationship Id="rId13" Type="http://schemas.openxmlformats.org/officeDocument/2006/relationships/tags" Target="../tags/tag443.xml" /><Relationship Id="rId14" Type="http://schemas.openxmlformats.org/officeDocument/2006/relationships/image" Target="../media/image59.png" /><Relationship Id="rId15" Type="http://schemas.openxmlformats.org/officeDocument/2006/relationships/tags" Target="../tags/tag444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435.xml" /><Relationship Id="rId4" Type="http://schemas.openxmlformats.org/officeDocument/2006/relationships/image" Target="../media/image57.jpeg" /><Relationship Id="rId5" Type="http://schemas.openxmlformats.org/officeDocument/2006/relationships/tags" Target="../tags/tag436.xml" /><Relationship Id="rId6" Type="http://schemas.openxmlformats.org/officeDocument/2006/relationships/tags" Target="../tags/tag437.xml" /><Relationship Id="rId7" Type="http://schemas.openxmlformats.org/officeDocument/2006/relationships/tags" Target="../tags/tag438.xml" /><Relationship Id="rId8" Type="http://schemas.openxmlformats.org/officeDocument/2006/relationships/tags" Target="../tags/tag439.xml" /><Relationship Id="rId9" Type="http://schemas.openxmlformats.org/officeDocument/2006/relationships/image" Target="../media/image58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61.png" /><Relationship Id="rId11" Type="http://schemas.openxmlformats.org/officeDocument/2006/relationships/tags" Target="../tags/tag455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449.xml" /><Relationship Id="rId4" Type="http://schemas.openxmlformats.org/officeDocument/2006/relationships/tags" Target="../tags/tag450.xml" /><Relationship Id="rId5" Type="http://schemas.openxmlformats.org/officeDocument/2006/relationships/tags" Target="../tags/tag451.xml" /><Relationship Id="rId6" Type="http://schemas.openxmlformats.org/officeDocument/2006/relationships/image" Target="../media/image60.png" /><Relationship Id="rId7" Type="http://schemas.openxmlformats.org/officeDocument/2006/relationships/tags" Target="../tags/tag452.xml" /><Relationship Id="rId8" Type="http://schemas.openxmlformats.org/officeDocument/2006/relationships/tags" Target="../tags/tag453.xml" /><Relationship Id="rId9" Type="http://schemas.openxmlformats.org/officeDocument/2006/relationships/tags" Target="../tags/tag454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65.xml" /><Relationship Id="rId11" Type="http://schemas.openxmlformats.org/officeDocument/2006/relationships/tags" Target="../tags/tag466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460.xml" /><Relationship Id="rId4" Type="http://schemas.openxmlformats.org/officeDocument/2006/relationships/tags" Target="../tags/tag461.xml" /><Relationship Id="rId5" Type="http://schemas.openxmlformats.org/officeDocument/2006/relationships/image" Target="../media/image62.jpeg" /><Relationship Id="rId6" Type="http://schemas.openxmlformats.org/officeDocument/2006/relationships/tags" Target="../tags/tag462.xml" /><Relationship Id="rId7" Type="http://schemas.openxmlformats.org/officeDocument/2006/relationships/tags" Target="../tags/tag463.xml" /><Relationship Id="rId8" Type="http://schemas.openxmlformats.org/officeDocument/2006/relationships/image" Target="../media/image63.jpeg" /><Relationship Id="rId9" Type="http://schemas.openxmlformats.org/officeDocument/2006/relationships/tags" Target="../tags/tag464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75.xml" /><Relationship Id="rId11" Type="http://schemas.openxmlformats.org/officeDocument/2006/relationships/tags" Target="../tags/tag476.xml" /><Relationship Id="rId12" Type="http://schemas.openxmlformats.org/officeDocument/2006/relationships/tags" Target="../tags/tag477.xml" /><Relationship Id="rId13" Type="http://schemas.openxmlformats.org/officeDocument/2006/relationships/image" Target="../media/image67.png" /><Relationship Id="rId14" Type="http://schemas.openxmlformats.org/officeDocument/2006/relationships/tags" Target="../tags/tag478.xml" /><Relationship Id="rId15" Type="http://schemas.openxmlformats.org/officeDocument/2006/relationships/tags" Target="../tags/tag479.xml" /><Relationship Id="rId16" Type="http://schemas.openxmlformats.org/officeDocument/2006/relationships/tags" Target="../tags/tag480.xml" /><Relationship Id="rId17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471.xml" /><Relationship Id="rId4" Type="http://schemas.openxmlformats.org/officeDocument/2006/relationships/image" Target="../media/image64.jpeg" /><Relationship Id="rId5" Type="http://schemas.openxmlformats.org/officeDocument/2006/relationships/tags" Target="../tags/tag472.xml" /><Relationship Id="rId6" Type="http://schemas.openxmlformats.org/officeDocument/2006/relationships/tags" Target="../tags/tag473.xml" /><Relationship Id="rId7" Type="http://schemas.openxmlformats.org/officeDocument/2006/relationships/tags" Target="../tags/tag474.xml" /><Relationship Id="rId8" Type="http://schemas.openxmlformats.org/officeDocument/2006/relationships/image" Target="../media/image65.png" /><Relationship Id="rId9" Type="http://schemas.openxmlformats.org/officeDocument/2006/relationships/image" Target="../media/image66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1.xml" /><Relationship Id="rId11" Type="http://schemas.openxmlformats.org/officeDocument/2006/relationships/image" Target="../media/image18.jpeg" /><Relationship Id="rId12" Type="http://schemas.openxmlformats.org/officeDocument/2006/relationships/tags" Target="../tags/tag102.xml" /><Relationship Id="rId2" Type="http://schemas.openxmlformats.org/officeDocument/2006/relationships/tags" Target="../tags/tag94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tags" Target="../tags/tag99.xml" /><Relationship Id="rId8" Type="http://schemas.openxmlformats.org/officeDocument/2006/relationships/tags" Target="../tags/tag100.xml" /><Relationship Id="rId9" Type="http://schemas.openxmlformats.org/officeDocument/2006/relationships/image" Target="../media/image17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70.jpeg" /><Relationship Id="rId11" Type="http://schemas.openxmlformats.org/officeDocument/2006/relationships/tags" Target="../tags/tag490.xml" /><Relationship Id="rId12" Type="http://schemas.openxmlformats.org/officeDocument/2006/relationships/tags" Target="../tags/tag491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485.xml" /><Relationship Id="rId4" Type="http://schemas.openxmlformats.org/officeDocument/2006/relationships/tags" Target="../tags/tag486.xml" /><Relationship Id="rId5" Type="http://schemas.openxmlformats.org/officeDocument/2006/relationships/tags" Target="../tags/tag487.xml" /><Relationship Id="rId6" Type="http://schemas.openxmlformats.org/officeDocument/2006/relationships/image" Target="../media/image68.png" /><Relationship Id="rId7" Type="http://schemas.openxmlformats.org/officeDocument/2006/relationships/image" Target="../media/image69.jpeg" /><Relationship Id="rId8" Type="http://schemas.openxmlformats.org/officeDocument/2006/relationships/tags" Target="../tags/tag488.xml" /><Relationship Id="rId9" Type="http://schemas.openxmlformats.org/officeDocument/2006/relationships/tags" Target="../tags/tag489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73.jpeg" /><Relationship Id="rId11" Type="http://schemas.openxmlformats.org/officeDocument/2006/relationships/tags" Target="../tags/tag501.xml" /><Relationship Id="rId12" Type="http://schemas.openxmlformats.org/officeDocument/2006/relationships/tags" Target="../tags/tag502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496.xml" /><Relationship Id="rId4" Type="http://schemas.openxmlformats.org/officeDocument/2006/relationships/tags" Target="../tags/tag497.xml" /><Relationship Id="rId5" Type="http://schemas.openxmlformats.org/officeDocument/2006/relationships/tags" Target="../tags/tag498.xml" /><Relationship Id="rId6" Type="http://schemas.openxmlformats.org/officeDocument/2006/relationships/image" Target="../media/image71.png" /><Relationship Id="rId7" Type="http://schemas.openxmlformats.org/officeDocument/2006/relationships/image" Target="../media/image72.jpeg" /><Relationship Id="rId8" Type="http://schemas.openxmlformats.org/officeDocument/2006/relationships/tags" Target="../tags/tag499.xml" /><Relationship Id="rId9" Type="http://schemas.openxmlformats.org/officeDocument/2006/relationships/tags" Target="../tags/tag500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507.xml" /><Relationship Id="rId4" Type="http://schemas.openxmlformats.org/officeDocument/2006/relationships/tags" Target="../tags/tag508.xml" /><Relationship Id="rId5" Type="http://schemas.openxmlformats.org/officeDocument/2006/relationships/image" Target="../media/image74.jpeg" /><Relationship Id="rId6" Type="http://schemas.openxmlformats.org/officeDocument/2006/relationships/tags" Target="../tags/tag509.xml" /><Relationship Id="rId7" Type="http://schemas.openxmlformats.org/officeDocument/2006/relationships/tags" Target="../tags/tag510.xml" /><Relationship Id="rId8" Type="http://schemas.openxmlformats.org/officeDocument/2006/relationships/tags" Target="../tags/tag511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22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516.xml" /><Relationship Id="rId4" Type="http://schemas.openxmlformats.org/officeDocument/2006/relationships/image" Target="../media/image74.jpeg" /><Relationship Id="rId5" Type="http://schemas.openxmlformats.org/officeDocument/2006/relationships/tags" Target="../tags/tag517.xml" /><Relationship Id="rId6" Type="http://schemas.openxmlformats.org/officeDocument/2006/relationships/tags" Target="../tags/tag518.xml" /><Relationship Id="rId7" Type="http://schemas.openxmlformats.org/officeDocument/2006/relationships/tags" Target="../tags/tag519.xml" /><Relationship Id="rId8" Type="http://schemas.openxmlformats.org/officeDocument/2006/relationships/tags" Target="../tags/tag520.xml" /><Relationship Id="rId9" Type="http://schemas.openxmlformats.org/officeDocument/2006/relationships/tags" Target="../tags/tag521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531.xml" /><Relationship Id="rId11" Type="http://schemas.openxmlformats.org/officeDocument/2006/relationships/tags" Target="../tags/tag532.xml" /><Relationship Id="rId12" Type="http://schemas.openxmlformats.org/officeDocument/2006/relationships/tags" Target="../tags/tag533.xml" /><Relationship Id="rId13" Type="http://schemas.openxmlformats.org/officeDocument/2006/relationships/tags" Target="../tags/tag534.xml" /><Relationship Id="rId14" Type="http://schemas.openxmlformats.org/officeDocument/2006/relationships/tags" Target="../tags/tag535.xml" /><Relationship Id="rId15" Type="http://schemas.openxmlformats.org/officeDocument/2006/relationships/tags" Target="../tags/tag536.xml" /><Relationship Id="rId16" Type="http://schemas.openxmlformats.org/officeDocument/2006/relationships/tags" Target="../tags/tag537.xml" /><Relationship Id="rId17" Type="http://schemas.openxmlformats.org/officeDocument/2006/relationships/tags" Target="../tags/tag538.xml" /><Relationship Id="rId18" Type="http://schemas.openxmlformats.org/officeDocument/2006/relationships/tags" Target="../tags/tag539.xml" /><Relationship Id="rId19" Type="http://schemas.openxmlformats.org/officeDocument/2006/relationships/tags" Target="../tags/tag540.xml" /><Relationship Id="rId2" Type="http://schemas.openxmlformats.org/officeDocument/2006/relationships/tags" Target="../tags/tag523.xml" /><Relationship Id="rId20" Type="http://schemas.openxmlformats.org/officeDocument/2006/relationships/tags" Target="../tags/tag541.xml" /><Relationship Id="rId21" Type="http://schemas.openxmlformats.org/officeDocument/2006/relationships/tags" Target="../tags/tag542.xml" /><Relationship Id="rId22" Type="http://schemas.openxmlformats.org/officeDocument/2006/relationships/tags" Target="../tags/tag543.xml" /><Relationship Id="rId23" Type="http://schemas.openxmlformats.org/officeDocument/2006/relationships/tags" Target="../tags/tag544.xml" /><Relationship Id="rId24" Type="http://schemas.openxmlformats.org/officeDocument/2006/relationships/tags" Target="../tags/tag545.xml" /><Relationship Id="rId25" Type="http://schemas.openxmlformats.org/officeDocument/2006/relationships/tags" Target="../tags/tag546.xml" /><Relationship Id="rId26" Type="http://schemas.openxmlformats.org/officeDocument/2006/relationships/tags" Target="../tags/tag547.xml" /><Relationship Id="rId27" Type="http://schemas.openxmlformats.org/officeDocument/2006/relationships/tags" Target="../tags/tag548.xml" /><Relationship Id="rId28" Type="http://schemas.openxmlformats.org/officeDocument/2006/relationships/tags" Target="../tags/tag549.xml" /><Relationship Id="rId29" Type="http://schemas.openxmlformats.org/officeDocument/2006/relationships/image" Target="../media/image23.png" /><Relationship Id="rId3" Type="http://schemas.openxmlformats.org/officeDocument/2006/relationships/tags" Target="../tags/tag524.xml" /><Relationship Id="rId30" Type="http://schemas.openxmlformats.org/officeDocument/2006/relationships/tags" Target="../tags/tag550.xml" /><Relationship Id="rId31" Type="http://schemas.openxmlformats.org/officeDocument/2006/relationships/tags" Target="../tags/tag551.xml" /><Relationship Id="rId4" Type="http://schemas.openxmlformats.org/officeDocument/2006/relationships/tags" Target="../tags/tag525.xml" /><Relationship Id="rId5" Type="http://schemas.openxmlformats.org/officeDocument/2006/relationships/tags" Target="../tags/tag526.xml" /><Relationship Id="rId6" Type="http://schemas.openxmlformats.org/officeDocument/2006/relationships/tags" Target="../tags/tag527.xml" /><Relationship Id="rId7" Type="http://schemas.openxmlformats.org/officeDocument/2006/relationships/tags" Target="../tags/tag528.xml" /><Relationship Id="rId8" Type="http://schemas.openxmlformats.org/officeDocument/2006/relationships/tags" Target="../tags/tag529.xml" /><Relationship Id="rId9" Type="http://schemas.openxmlformats.org/officeDocument/2006/relationships/tags" Target="../tags/tag53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0.xml" /><Relationship Id="rId11" Type="http://schemas.openxmlformats.org/officeDocument/2006/relationships/hyperlink" Target="&#38085;&#31508;&#33455;&#25913;&#21464;&#23567;&#28783;&#27873;&#30340;&#20142;&#24230;.wmv" TargetMode="External" /><Relationship Id="rId12" Type="http://schemas.openxmlformats.org/officeDocument/2006/relationships/tags" Target="../tags/tag111.xml" /><Relationship Id="rId13" Type="http://schemas.openxmlformats.org/officeDocument/2006/relationships/tags" Target="../tags/tag112.xml" /><Relationship Id="rId14" Type="http://schemas.openxmlformats.org/officeDocument/2006/relationships/tags" Target="../tags/tag113.xml" /><Relationship Id="rId2" Type="http://schemas.openxmlformats.org/officeDocument/2006/relationships/tags" Target="../tags/tag103.xml" /><Relationship Id="rId3" Type="http://schemas.openxmlformats.org/officeDocument/2006/relationships/tags" Target="../tags/tag104.xml" /><Relationship Id="rId4" Type="http://schemas.openxmlformats.org/officeDocument/2006/relationships/tags" Target="../tags/tag105.xml" /><Relationship Id="rId5" Type="http://schemas.openxmlformats.org/officeDocument/2006/relationships/tags" Target="../tags/tag106.xml" /><Relationship Id="rId6" Type="http://schemas.openxmlformats.org/officeDocument/2006/relationships/tags" Target="../tags/tag107.xml" /><Relationship Id="rId7" Type="http://schemas.openxmlformats.org/officeDocument/2006/relationships/tags" Target="../tags/tag108.xml" /><Relationship Id="rId8" Type="http://schemas.openxmlformats.org/officeDocument/2006/relationships/tags" Target="../tags/tag109.xml" /><Relationship Id="rId9" Type="http://schemas.openxmlformats.org/officeDocument/2006/relationships/image" Target="../media/image19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4.xml" /><Relationship Id="rId3" Type="http://schemas.openxmlformats.org/officeDocument/2006/relationships/image" Target="../media/image19.jpeg" /><Relationship Id="rId4" Type="http://schemas.openxmlformats.org/officeDocument/2006/relationships/tags" Target="../tags/tag115.xml" /><Relationship Id="rId5" Type="http://schemas.openxmlformats.org/officeDocument/2006/relationships/hyperlink" Target="&#38085;&#31508;&#33455;&#25913;&#21464;&#23567;&#28783;&#27873;&#30340;&#20142;&#24230;.wmv" TargetMode="External" /><Relationship Id="rId6" Type="http://schemas.openxmlformats.org/officeDocument/2006/relationships/tags" Target="../tags/tag116.xml" /><Relationship Id="rId7" Type="http://schemas.openxmlformats.org/officeDocument/2006/relationships/tags" Target="../tags/tag11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0.jpeg" /><Relationship Id="rId11" Type="http://schemas.openxmlformats.org/officeDocument/2006/relationships/tags" Target="../tags/tag126.xml" /><Relationship Id="rId2" Type="http://schemas.openxmlformats.org/officeDocument/2006/relationships/tags" Target="../tags/tag118.xml" /><Relationship Id="rId3" Type="http://schemas.openxmlformats.org/officeDocument/2006/relationships/tags" Target="../tags/tag119.xml" /><Relationship Id="rId4" Type="http://schemas.openxmlformats.org/officeDocument/2006/relationships/tags" Target="../tags/tag120.xml" /><Relationship Id="rId5" Type="http://schemas.openxmlformats.org/officeDocument/2006/relationships/tags" Target="../tags/tag121.xml" /><Relationship Id="rId6" Type="http://schemas.openxmlformats.org/officeDocument/2006/relationships/tags" Target="../tags/tag122.xml" /><Relationship Id="rId7" Type="http://schemas.openxmlformats.org/officeDocument/2006/relationships/tags" Target="../tags/tag123.xml" /><Relationship Id="rId8" Type="http://schemas.openxmlformats.org/officeDocument/2006/relationships/tags" Target="../tags/tag124.xml" /><Relationship Id="rId9" Type="http://schemas.openxmlformats.org/officeDocument/2006/relationships/tags" Target="../tags/tag12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4.xml" /><Relationship Id="rId11" Type="http://schemas.openxmlformats.org/officeDocument/2006/relationships/tags" Target="../tags/tag135.xml" /><Relationship Id="rId12" Type="http://schemas.openxmlformats.org/officeDocument/2006/relationships/tags" Target="../tags/tag136.xml" /><Relationship Id="rId13" Type="http://schemas.openxmlformats.org/officeDocument/2006/relationships/tags" Target="../tags/tag137.xml" /><Relationship Id="rId14" Type="http://schemas.openxmlformats.org/officeDocument/2006/relationships/tags" Target="../tags/tag138.xml" /><Relationship Id="rId15" Type="http://schemas.openxmlformats.org/officeDocument/2006/relationships/tags" Target="../tags/tag139.xml" /><Relationship Id="rId16" Type="http://schemas.openxmlformats.org/officeDocument/2006/relationships/tags" Target="../tags/tag140.xml" /><Relationship Id="rId17" Type="http://schemas.openxmlformats.org/officeDocument/2006/relationships/tags" Target="../tags/tag141.xml" /><Relationship Id="rId18" Type="http://schemas.openxmlformats.org/officeDocument/2006/relationships/tags" Target="../tags/tag142.xml" /><Relationship Id="rId19" Type="http://schemas.openxmlformats.org/officeDocument/2006/relationships/tags" Target="../tags/tag143.xml" /><Relationship Id="rId2" Type="http://schemas.openxmlformats.org/officeDocument/2006/relationships/tags" Target="../tags/tag127.xml" /><Relationship Id="rId20" Type="http://schemas.openxmlformats.org/officeDocument/2006/relationships/tags" Target="../tags/tag144.xml" /><Relationship Id="rId21" Type="http://schemas.openxmlformats.org/officeDocument/2006/relationships/tags" Target="../tags/tag145.xml" /><Relationship Id="rId3" Type="http://schemas.openxmlformats.org/officeDocument/2006/relationships/image" Target="../media/image21.jpeg" /><Relationship Id="rId4" Type="http://schemas.openxmlformats.org/officeDocument/2006/relationships/tags" Target="../tags/tag128.xml" /><Relationship Id="rId5" Type="http://schemas.openxmlformats.org/officeDocument/2006/relationships/tags" Target="../tags/tag129.xml" /><Relationship Id="rId6" Type="http://schemas.openxmlformats.org/officeDocument/2006/relationships/tags" Target="../tags/tag130.xml" /><Relationship Id="rId7" Type="http://schemas.openxmlformats.org/officeDocument/2006/relationships/tags" Target="../tags/tag131.xml" /><Relationship Id="rId8" Type="http://schemas.openxmlformats.org/officeDocument/2006/relationships/tags" Target="../tags/tag132.xml" /><Relationship Id="rId9" Type="http://schemas.openxmlformats.org/officeDocument/2006/relationships/tags" Target="../tags/tag13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2.xml" /><Relationship Id="rId11" Type="http://schemas.openxmlformats.org/officeDocument/2006/relationships/image" Target="../media/image23.png" /><Relationship Id="rId12" Type="http://schemas.openxmlformats.org/officeDocument/2006/relationships/tags" Target="../tags/tag153.xml" /><Relationship Id="rId13" Type="http://schemas.openxmlformats.org/officeDocument/2006/relationships/tags" Target="../tags/tag154.xml" /><Relationship Id="rId14" Type="http://schemas.openxmlformats.org/officeDocument/2006/relationships/tags" Target="../tags/tag155.xml" /><Relationship Id="rId15" Type="http://schemas.openxmlformats.org/officeDocument/2006/relationships/tags" Target="../tags/tag156.xml" /><Relationship Id="rId16" Type="http://schemas.openxmlformats.org/officeDocument/2006/relationships/tags" Target="../tags/tag157.xml" /><Relationship Id="rId17" Type="http://schemas.openxmlformats.org/officeDocument/2006/relationships/tags" Target="../tags/tag158.xml" /><Relationship Id="rId2" Type="http://schemas.openxmlformats.org/officeDocument/2006/relationships/tags" Target="../tags/tag146.xml" /><Relationship Id="rId3" Type="http://schemas.openxmlformats.org/officeDocument/2006/relationships/tags" Target="../tags/tag147.xml" /><Relationship Id="rId4" Type="http://schemas.openxmlformats.org/officeDocument/2006/relationships/tags" Target="../tags/tag148.xml" /><Relationship Id="rId5" Type="http://schemas.openxmlformats.org/officeDocument/2006/relationships/image" Target="../media/image21.jpeg" /><Relationship Id="rId6" Type="http://schemas.openxmlformats.org/officeDocument/2006/relationships/tags" Target="../tags/tag149.xml" /><Relationship Id="rId7" Type="http://schemas.openxmlformats.org/officeDocument/2006/relationships/tags" Target="../tags/tag150.xml" /><Relationship Id="rId8" Type="http://schemas.openxmlformats.org/officeDocument/2006/relationships/image" Target="../media/image22.png" /><Relationship Id="rId9" Type="http://schemas.openxmlformats.org/officeDocument/2006/relationships/tags" Target="../tags/tag15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7.xml" /><Relationship Id="rId11" Type="http://schemas.openxmlformats.org/officeDocument/2006/relationships/tags" Target="../tags/tag168.xml" /><Relationship Id="rId12" Type="http://schemas.openxmlformats.org/officeDocument/2006/relationships/tags" Target="../tags/tag169.xml" /><Relationship Id="rId13" Type="http://schemas.openxmlformats.org/officeDocument/2006/relationships/image" Target="../media/image24.png" /><Relationship Id="rId14" Type="http://schemas.openxmlformats.org/officeDocument/2006/relationships/tags" Target="../tags/tag170.xml" /><Relationship Id="rId15" Type="http://schemas.openxmlformats.org/officeDocument/2006/relationships/tags" Target="../tags/tag171.xml" /><Relationship Id="rId16" Type="http://schemas.openxmlformats.org/officeDocument/2006/relationships/tags" Target="../tags/tag172.xml" /><Relationship Id="rId17" Type="http://schemas.openxmlformats.org/officeDocument/2006/relationships/tags" Target="../tags/tag173.xml" /><Relationship Id="rId18" Type="http://schemas.openxmlformats.org/officeDocument/2006/relationships/tags" Target="../tags/tag174.xml" /><Relationship Id="rId19" Type="http://schemas.openxmlformats.org/officeDocument/2006/relationships/tags" Target="../tags/tag175.xml" /><Relationship Id="rId2" Type="http://schemas.openxmlformats.org/officeDocument/2006/relationships/tags" Target="../tags/tag159.xml" /><Relationship Id="rId20" Type="http://schemas.openxmlformats.org/officeDocument/2006/relationships/tags" Target="../tags/tag176.xml" /><Relationship Id="rId21" Type="http://schemas.openxmlformats.org/officeDocument/2006/relationships/tags" Target="../tags/tag177.xml" /><Relationship Id="rId22" Type="http://schemas.openxmlformats.org/officeDocument/2006/relationships/tags" Target="../tags/tag178.xml" /><Relationship Id="rId23" Type="http://schemas.openxmlformats.org/officeDocument/2006/relationships/tags" Target="../tags/tag179.xml" /><Relationship Id="rId24" Type="http://schemas.openxmlformats.org/officeDocument/2006/relationships/tags" Target="../tags/tag180.xml" /><Relationship Id="rId25" Type="http://schemas.openxmlformats.org/officeDocument/2006/relationships/tags" Target="../tags/tag181.xml" /><Relationship Id="rId26" Type="http://schemas.openxmlformats.org/officeDocument/2006/relationships/tags" Target="../tags/tag182.xml" /><Relationship Id="rId27" Type="http://schemas.openxmlformats.org/officeDocument/2006/relationships/tags" Target="../tags/tag183.xml" /><Relationship Id="rId28" Type="http://schemas.openxmlformats.org/officeDocument/2006/relationships/tags" Target="../tags/tag184.xml" /><Relationship Id="rId29" Type="http://schemas.openxmlformats.org/officeDocument/2006/relationships/tags" Target="../tags/tag185.xml" /><Relationship Id="rId3" Type="http://schemas.openxmlformats.org/officeDocument/2006/relationships/tags" Target="../tags/tag160.xml" /><Relationship Id="rId30" Type="http://schemas.openxmlformats.org/officeDocument/2006/relationships/tags" Target="../tags/tag186.xml" /><Relationship Id="rId31" Type="http://schemas.openxmlformats.org/officeDocument/2006/relationships/tags" Target="../tags/tag187.xml" /><Relationship Id="rId32" Type="http://schemas.openxmlformats.org/officeDocument/2006/relationships/tags" Target="../tags/tag188.xml" /><Relationship Id="rId33" Type="http://schemas.openxmlformats.org/officeDocument/2006/relationships/tags" Target="../tags/tag189.xml" /><Relationship Id="rId34" Type="http://schemas.openxmlformats.org/officeDocument/2006/relationships/tags" Target="../tags/tag190.xml" /><Relationship Id="rId35" Type="http://schemas.openxmlformats.org/officeDocument/2006/relationships/tags" Target="../tags/tag191.xml" /><Relationship Id="rId36" Type="http://schemas.openxmlformats.org/officeDocument/2006/relationships/tags" Target="../tags/tag192.xml" /><Relationship Id="rId37" Type="http://schemas.openxmlformats.org/officeDocument/2006/relationships/tags" Target="../tags/tag193.xml" /><Relationship Id="rId38" Type="http://schemas.openxmlformats.org/officeDocument/2006/relationships/tags" Target="../tags/tag194.xml" /><Relationship Id="rId39" Type="http://schemas.openxmlformats.org/officeDocument/2006/relationships/tags" Target="../tags/tag195.xml" /><Relationship Id="rId4" Type="http://schemas.openxmlformats.org/officeDocument/2006/relationships/tags" Target="../tags/tag161.xml" /><Relationship Id="rId40" Type="http://schemas.openxmlformats.org/officeDocument/2006/relationships/tags" Target="../tags/tag196.xml" /><Relationship Id="rId41" Type="http://schemas.openxmlformats.org/officeDocument/2006/relationships/tags" Target="../tags/tag197.xml" /><Relationship Id="rId42" Type="http://schemas.openxmlformats.org/officeDocument/2006/relationships/tags" Target="../tags/tag198.xml" /><Relationship Id="rId43" Type="http://schemas.openxmlformats.org/officeDocument/2006/relationships/tags" Target="../tags/tag199.xml" /><Relationship Id="rId44" Type="http://schemas.openxmlformats.org/officeDocument/2006/relationships/tags" Target="../tags/tag200.xml" /><Relationship Id="rId45" Type="http://schemas.openxmlformats.org/officeDocument/2006/relationships/tags" Target="../tags/tag201.xml" /><Relationship Id="rId46" Type="http://schemas.openxmlformats.org/officeDocument/2006/relationships/tags" Target="../tags/tag202.xml" /><Relationship Id="rId47" Type="http://schemas.openxmlformats.org/officeDocument/2006/relationships/tags" Target="../tags/tag203.xml" /><Relationship Id="rId48" Type="http://schemas.openxmlformats.org/officeDocument/2006/relationships/tags" Target="../tags/tag204.xml" /><Relationship Id="rId49" Type="http://schemas.openxmlformats.org/officeDocument/2006/relationships/tags" Target="../tags/tag205.xml" /><Relationship Id="rId5" Type="http://schemas.openxmlformats.org/officeDocument/2006/relationships/tags" Target="../tags/tag162.xml" /><Relationship Id="rId50" Type="http://schemas.openxmlformats.org/officeDocument/2006/relationships/tags" Target="../tags/tag206.xml" /><Relationship Id="rId51" Type="http://schemas.openxmlformats.org/officeDocument/2006/relationships/tags" Target="../tags/tag207.xml" /><Relationship Id="rId6" Type="http://schemas.openxmlformats.org/officeDocument/2006/relationships/tags" Target="../tags/tag163.xml" /><Relationship Id="rId7" Type="http://schemas.openxmlformats.org/officeDocument/2006/relationships/tags" Target="../tags/tag164.xml" /><Relationship Id="rId8" Type="http://schemas.openxmlformats.org/officeDocument/2006/relationships/tags" Target="../tags/tag165.xml" /><Relationship Id="rId9" Type="http://schemas.openxmlformats.org/officeDocument/2006/relationships/tags" Target="../tags/tag16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12.3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变阻器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第十二章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欧姆定律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269" name="Text 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0569" y="902021"/>
            <a:ext cx="644366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实验：用滑动变阻器改变小灯泡的亮度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27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0140" y="1315665"/>
            <a:ext cx="2954936" cy="17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1" name="矩形 71690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28053" y="1426283"/>
            <a:ext cx="2646183" cy="1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想一想：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连通电路前应将滑片放到什么位置上？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75782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7711" y="3273743"/>
            <a:ext cx="7843361" cy="1657542"/>
          </a:xfrm>
          <a:prstGeom prst="roundRect">
            <a:avLst>
              <a:gd name="adj" fmla="val 1154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     变阻器通常标有</a:t>
            </a: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最大电阻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和允许通过的</a:t>
            </a: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最大电流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，使用时要根据需要进行选择，不能使通过的电流超过最大值，否则会烧坏变阻器。通常在使用前应</a:t>
            </a: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将电阻调节到最大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8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7" name="组合 6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滑动变阻器的使用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Freeform 23" title=""/>
          <p:cNvSpPr/>
          <p:nvPr>
            <p:custDataLst>
              <p:tags r:id="rId3"/>
            </p:custDataLst>
          </p:nvPr>
        </p:nvSpPr>
        <p:spPr bwMode="auto">
          <a:xfrm rot="-1800000">
            <a:off x="299650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" name="Freeform 23" title=""/>
          <p:cNvSpPr/>
          <p:nvPr>
            <p:custDataLst>
              <p:tags r:id="rId4"/>
            </p:custDataLst>
          </p:nvPr>
        </p:nvSpPr>
        <p:spPr bwMode="auto">
          <a:xfrm rot="-1800000">
            <a:off x="2081848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" name="Freeform 23" title=""/>
          <p:cNvSpPr/>
          <p:nvPr>
            <p:custDataLst>
              <p:tags r:id="rId5"/>
            </p:custDataLst>
          </p:nvPr>
        </p:nvSpPr>
        <p:spPr bwMode="auto">
          <a:xfrm rot="-1800000">
            <a:off x="3864046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7" name="Freeform 23" title=""/>
          <p:cNvSpPr/>
          <p:nvPr>
            <p:custDataLst>
              <p:tags r:id="rId6"/>
            </p:custDataLst>
          </p:nvPr>
        </p:nvSpPr>
        <p:spPr bwMode="auto">
          <a:xfrm rot="-1800000">
            <a:off x="5646244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8" name="Freeform 23" title=""/>
          <p:cNvSpPr/>
          <p:nvPr>
            <p:custDataLst>
              <p:tags r:id="rId7"/>
            </p:custDataLst>
          </p:nvPr>
        </p:nvSpPr>
        <p:spPr bwMode="auto">
          <a:xfrm rot="-1800000">
            <a:off x="301120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9" name="Freeform 23" title=""/>
          <p:cNvSpPr/>
          <p:nvPr>
            <p:custDataLst>
              <p:tags r:id="rId8"/>
            </p:custDataLst>
          </p:nvPr>
        </p:nvSpPr>
        <p:spPr bwMode="auto">
          <a:xfrm rot="-1800000">
            <a:off x="2083318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" name="Freeform 23" title=""/>
          <p:cNvSpPr/>
          <p:nvPr>
            <p:custDataLst>
              <p:tags r:id="rId9"/>
            </p:custDataLst>
          </p:nvPr>
        </p:nvSpPr>
        <p:spPr bwMode="auto">
          <a:xfrm rot="-1800000">
            <a:off x="3865516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1" name="Freeform 23" title=""/>
          <p:cNvSpPr/>
          <p:nvPr>
            <p:custDataLst>
              <p:tags r:id="rId10"/>
            </p:custDataLst>
          </p:nvPr>
        </p:nvSpPr>
        <p:spPr bwMode="auto">
          <a:xfrm rot="-1800000">
            <a:off x="5647714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2" name="Freeform 23" title=""/>
          <p:cNvSpPr/>
          <p:nvPr>
            <p:custDataLst>
              <p:tags r:id="rId11"/>
            </p:custDataLst>
          </p:nvPr>
        </p:nvSpPr>
        <p:spPr bwMode="auto">
          <a:xfrm rot="-1800000">
            <a:off x="302590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3" name="Freeform 23" title=""/>
          <p:cNvSpPr/>
          <p:nvPr>
            <p:custDataLst>
              <p:tags r:id="rId12"/>
            </p:custDataLst>
          </p:nvPr>
        </p:nvSpPr>
        <p:spPr bwMode="auto">
          <a:xfrm rot="-1800000">
            <a:off x="2084788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4" name="Freeform 23" title=""/>
          <p:cNvSpPr/>
          <p:nvPr>
            <p:custDataLst>
              <p:tags r:id="rId13"/>
            </p:custDataLst>
          </p:nvPr>
        </p:nvSpPr>
        <p:spPr bwMode="auto">
          <a:xfrm rot="-1800000">
            <a:off x="3866986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5" name="Freeform 23" title=""/>
          <p:cNvSpPr/>
          <p:nvPr>
            <p:custDataLst>
              <p:tags r:id="rId14"/>
            </p:custDataLst>
          </p:nvPr>
        </p:nvSpPr>
        <p:spPr bwMode="auto">
          <a:xfrm rot="-1800000">
            <a:off x="5649184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6" name="Freeform 23" title=""/>
          <p:cNvSpPr/>
          <p:nvPr>
            <p:custDataLst>
              <p:tags r:id="rId15"/>
            </p:custDataLst>
          </p:nvPr>
        </p:nvSpPr>
        <p:spPr bwMode="auto">
          <a:xfrm rot="-1800000">
            <a:off x="7431382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7" name="Freeform 23" title=""/>
          <p:cNvSpPr/>
          <p:nvPr>
            <p:custDataLst>
              <p:tags r:id="rId16"/>
            </p:custDataLst>
          </p:nvPr>
        </p:nvSpPr>
        <p:spPr bwMode="auto">
          <a:xfrm rot="-1800000">
            <a:off x="304060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8" name="Freeform 23" title=""/>
          <p:cNvSpPr/>
          <p:nvPr>
            <p:custDataLst>
              <p:tags r:id="rId17"/>
            </p:custDataLst>
          </p:nvPr>
        </p:nvSpPr>
        <p:spPr bwMode="auto">
          <a:xfrm rot="-1800000">
            <a:off x="2086258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9" name="Freeform 23" title=""/>
          <p:cNvSpPr/>
          <p:nvPr>
            <p:custDataLst>
              <p:tags r:id="rId18"/>
            </p:custDataLst>
          </p:nvPr>
        </p:nvSpPr>
        <p:spPr bwMode="auto">
          <a:xfrm rot="-1800000">
            <a:off x="3868456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0" name="Freeform 23" title=""/>
          <p:cNvSpPr/>
          <p:nvPr>
            <p:custDataLst>
              <p:tags r:id="rId19"/>
            </p:custDataLst>
          </p:nvPr>
        </p:nvSpPr>
        <p:spPr bwMode="auto">
          <a:xfrm rot="-1800000">
            <a:off x="5650654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1" name="Freeform 23" title=""/>
          <p:cNvSpPr/>
          <p:nvPr>
            <p:custDataLst>
              <p:tags r:id="rId20"/>
            </p:custDataLst>
          </p:nvPr>
        </p:nvSpPr>
        <p:spPr bwMode="auto">
          <a:xfrm rot="-1800000">
            <a:off x="7432852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2" name="Freeform 23" title=""/>
          <p:cNvSpPr/>
          <p:nvPr>
            <p:custDataLst>
              <p:tags r:id="rId21"/>
            </p:custDataLst>
          </p:nvPr>
        </p:nvSpPr>
        <p:spPr bwMode="auto">
          <a:xfrm rot="-1800000">
            <a:off x="305530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3" name="Freeform 23" title=""/>
          <p:cNvSpPr/>
          <p:nvPr>
            <p:custDataLst>
              <p:tags r:id="rId22"/>
            </p:custDataLst>
          </p:nvPr>
        </p:nvSpPr>
        <p:spPr bwMode="auto">
          <a:xfrm rot="-1800000">
            <a:off x="2087728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4" name="Freeform 23" title=""/>
          <p:cNvSpPr/>
          <p:nvPr>
            <p:custDataLst>
              <p:tags r:id="rId23"/>
            </p:custDataLst>
          </p:nvPr>
        </p:nvSpPr>
        <p:spPr bwMode="auto">
          <a:xfrm rot="-1800000">
            <a:off x="3869926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5" name="Freeform 23" title=""/>
          <p:cNvSpPr/>
          <p:nvPr>
            <p:custDataLst>
              <p:tags r:id="rId24"/>
            </p:custDataLst>
          </p:nvPr>
        </p:nvSpPr>
        <p:spPr bwMode="auto">
          <a:xfrm rot="-1800000">
            <a:off x="5652124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6" name="Freeform 23" title=""/>
          <p:cNvSpPr/>
          <p:nvPr>
            <p:custDataLst>
              <p:tags r:id="rId25"/>
            </p:custDataLst>
          </p:nvPr>
        </p:nvSpPr>
        <p:spPr bwMode="auto">
          <a:xfrm rot="-1800000">
            <a:off x="7434322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7" name="Freeform 23" title=""/>
          <p:cNvSpPr/>
          <p:nvPr>
            <p:custDataLst>
              <p:tags r:id="rId26"/>
            </p:custDataLst>
          </p:nvPr>
        </p:nvSpPr>
        <p:spPr bwMode="auto">
          <a:xfrm rot="-1800000">
            <a:off x="307000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8" name="Freeform 23" title=""/>
          <p:cNvSpPr/>
          <p:nvPr>
            <p:custDataLst>
              <p:tags r:id="rId27"/>
            </p:custDataLst>
          </p:nvPr>
        </p:nvSpPr>
        <p:spPr bwMode="auto">
          <a:xfrm rot="-1800000">
            <a:off x="2089198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9" name="Freeform 23" title=""/>
          <p:cNvSpPr/>
          <p:nvPr>
            <p:custDataLst>
              <p:tags r:id="rId28"/>
            </p:custDataLst>
          </p:nvPr>
        </p:nvSpPr>
        <p:spPr bwMode="auto">
          <a:xfrm rot="-1800000">
            <a:off x="3871396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0" name="Freeform 23" title=""/>
          <p:cNvSpPr/>
          <p:nvPr>
            <p:custDataLst>
              <p:tags r:id="rId29"/>
            </p:custDataLst>
          </p:nvPr>
        </p:nvSpPr>
        <p:spPr bwMode="auto">
          <a:xfrm rot="-1800000">
            <a:off x="5653594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1" name="Freeform 23" title=""/>
          <p:cNvSpPr/>
          <p:nvPr>
            <p:custDataLst>
              <p:tags r:id="rId30"/>
            </p:custDataLst>
          </p:nvPr>
        </p:nvSpPr>
        <p:spPr bwMode="auto">
          <a:xfrm rot="-1800000">
            <a:off x="7435792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2" name="Freeform 23" title=""/>
          <p:cNvSpPr/>
          <p:nvPr>
            <p:custDataLst>
              <p:tags r:id="rId31"/>
            </p:custDataLst>
          </p:nvPr>
        </p:nvSpPr>
        <p:spPr bwMode="auto">
          <a:xfrm rot="-1800000">
            <a:off x="308470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3" name="Freeform 23" title=""/>
          <p:cNvSpPr/>
          <p:nvPr>
            <p:custDataLst>
              <p:tags r:id="rId32"/>
            </p:custDataLst>
          </p:nvPr>
        </p:nvSpPr>
        <p:spPr bwMode="auto">
          <a:xfrm rot="-1800000">
            <a:off x="2090668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4" name="Freeform 23" title=""/>
          <p:cNvSpPr/>
          <p:nvPr>
            <p:custDataLst>
              <p:tags r:id="rId33"/>
            </p:custDataLst>
          </p:nvPr>
        </p:nvSpPr>
        <p:spPr bwMode="auto">
          <a:xfrm rot="-1800000">
            <a:off x="3872866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5" name="Freeform 23" title=""/>
          <p:cNvSpPr/>
          <p:nvPr>
            <p:custDataLst>
              <p:tags r:id="rId34"/>
            </p:custDataLst>
          </p:nvPr>
        </p:nvSpPr>
        <p:spPr bwMode="auto">
          <a:xfrm rot="-1800000">
            <a:off x="5655064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6" name="Freeform 23" title=""/>
          <p:cNvSpPr/>
          <p:nvPr>
            <p:custDataLst>
              <p:tags r:id="rId35"/>
            </p:custDataLst>
          </p:nvPr>
        </p:nvSpPr>
        <p:spPr bwMode="auto">
          <a:xfrm rot="-1800000">
            <a:off x="7437262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7" name="Freeform 23" title=""/>
          <p:cNvSpPr/>
          <p:nvPr>
            <p:custDataLst>
              <p:tags r:id="rId36"/>
            </p:custDataLst>
          </p:nvPr>
        </p:nvSpPr>
        <p:spPr bwMode="auto">
          <a:xfrm rot="-1800000">
            <a:off x="309940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8" name="Freeform 23" title=""/>
          <p:cNvSpPr/>
          <p:nvPr>
            <p:custDataLst>
              <p:tags r:id="rId37"/>
            </p:custDataLst>
          </p:nvPr>
        </p:nvSpPr>
        <p:spPr bwMode="auto">
          <a:xfrm rot="-1800000">
            <a:off x="2092138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9" name="Freeform 23" title=""/>
          <p:cNvSpPr/>
          <p:nvPr>
            <p:custDataLst>
              <p:tags r:id="rId38"/>
            </p:custDataLst>
          </p:nvPr>
        </p:nvSpPr>
        <p:spPr bwMode="auto">
          <a:xfrm rot="-1800000">
            <a:off x="3874336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0" name="Freeform 23" title=""/>
          <p:cNvSpPr/>
          <p:nvPr>
            <p:custDataLst>
              <p:tags r:id="rId39"/>
            </p:custDataLst>
          </p:nvPr>
        </p:nvSpPr>
        <p:spPr bwMode="auto">
          <a:xfrm rot="-1800000">
            <a:off x="5656534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1" name="Freeform 23" title=""/>
          <p:cNvSpPr/>
          <p:nvPr>
            <p:custDataLst>
              <p:tags r:id="rId40"/>
            </p:custDataLst>
          </p:nvPr>
        </p:nvSpPr>
        <p:spPr bwMode="auto">
          <a:xfrm rot="-1800000">
            <a:off x="7438732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2" name="Freeform 23" title=""/>
          <p:cNvSpPr/>
          <p:nvPr>
            <p:custDataLst>
              <p:tags r:id="rId41"/>
            </p:custDataLst>
          </p:nvPr>
        </p:nvSpPr>
        <p:spPr bwMode="auto">
          <a:xfrm rot="-1800000">
            <a:off x="311410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3" name="Freeform 23" title=""/>
          <p:cNvSpPr/>
          <p:nvPr>
            <p:custDataLst>
              <p:tags r:id="rId42"/>
            </p:custDataLst>
          </p:nvPr>
        </p:nvSpPr>
        <p:spPr bwMode="auto">
          <a:xfrm rot="-1800000">
            <a:off x="2093608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4" name="Freeform 23" title=""/>
          <p:cNvSpPr/>
          <p:nvPr>
            <p:custDataLst>
              <p:tags r:id="rId43"/>
            </p:custDataLst>
          </p:nvPr>
        </p:nvSpPr>
        <p:spPr bwMode="auto">
          <a:xfrm rot="-1800000">
            <a:off x="3875806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5" name="Freeform 23" title=""/>
          <p:cNvSpPr/>
          <p:nvPr>
            <p:custDataLst>
              <p:tags r:id="rId44"/>
            </p:custDataLst>
          </p:nvPr>
        </p:nvSpPr>
        <p:spPr bwMode="auto">
          <a:xfrm rot="-1800000">
            <a:off x="5658004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6" name="Freeform 23" title=""/>
          <p:cNvSpPr/>
          <p:nvPr>
            <p:custDataLst>
              <p:tags r:id="rId45"/>
            </p:custDataLst>
          </p:nvPr>
        </p:nvSpPr>
        <p:spPr bwMode="auto">
          <a:xfrm rot="-1800000">
            <a:off x="7440202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7" name="Freeform 23" title=""/>
          <p:cNvSpPr/>
          <p:nvPr>
            <p:custDataLst>
              <p:tags r:id="rId46"/>
            </p:custDataLst>
          </p:nvPr>
        </p:nvSpPr>
        <p:spPr bwMode="auto">
          <a:xfrm rot="-1800000">
            <a:off x="312880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8" name="Freeform 23" title=""/>
          <p:cNvSpPr/>
          <p:nvPr>
            <p:custDataLst>
              <p:tags r:id="rId47"/>
            </p:custDataLst>
          </p:nvPr>
        </p:nvSpPr>
        <p:spPr bwMode="auto">
          <a:xfrm rot="-1800000">
            <a:off x="2095078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9" name="Freeform 23" title=""/>
          <p:cNvSpPr/>
          <p:nvPr>
            <p:custDataLst>
              <p:tags r:id="rId48"/>
            </p:custDataLst>
          </p:nvPr>
        </p:nvSpPr>
        <p:spPr bwMode="auto">
          <a:xfrm rot="-1800000">
            <a:off x="3877276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0" name="Freeform 23" title=""/>
          <p:cNvSpPr/>
          <p:nvPr>
            <p:custDataLst>
              <p:tags r:id="rId49"/>
            </p:custDataLst>
          </p:nvPr>
        </p:nvSpPr>
        <p:spPr bwMode="auto">
          <a:xfrm rot="-1800000">
            <a:off x="5659474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1" name="Freeform 23" title=""/>
          <p:cNvSpPr/>
          <p:nvPr>
            <p:custDataLst>
              <p:tags r:id="rId50"/>
            </p:custDataLst>
          </p:nvPr>
        </p:nvSpPr>
        <p:spPr bwMode="auto">
          <a:xfrm rot="-1800000">
            <a:off x="7441672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2" name="Freeform 23" title=""/>
          <p:cNvSpPr/>
          <p:nvPr>
            <p:custDataLst>
              <p:tags r:id="rId51"/>
            </p:custDataLst>
          </p:nvPr>
        </p:nvSpPr>
        <p:spPr bwMode="auto">
          <a:xfrm rot="-1800000">
            <a:off x="314350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3" name="Freeform 23" title=""/>
          <p:cNvSpPr/>
          <p:nvPr>
            <p:custDataLst>
              <p:tags r:id="rId52"/>
            </p:custDataLst>
          </p:nvPr>
        </p:nvSpPr>
        <p:spPr bwMode="auto">
          <a:xfrm rot="-1800000">
            <a:off x="2096548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4" name="Freeform 23" title=""/>
          <p:cNvSpPr/>
          <p:nvPr>
            <p:custDataLst>
              <p:tags r:id="rId53"/>
            </p:custDataLst>
          </p:nvPr>
        </p:nvSpPr>
        <p:spPr bwMode="auto">
          <a:xfrm rot="-1800000">
            <a:off x="3878746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5" name="Freeform 23" title=""/>
          <p:cNvSpPr/>
          <p:nvPr>
            <p:custDataLst>
              <p:tags r:id="rId54"/>
            </p:custDataLst>
          </p:nvPr>
        </p:nvSpPr>
        <p:spPr bwMode="auto">
          <a:xfrm rot="-1800000">
            <a:off x="5660944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6" name="Freeform 23" title=""/>
          <p:cNvSpPr/>
          <p:nvPr>
            <p:custDataLst>
              <p:tags r:id="rId55"/>
            </p:custDataLst>
          </p:nvPr>
        </p:nvSpPr>
        <p:spPr bwMode="auto">
          <a:xfrm rot="-1800000">
            <a:off x="7443142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7" name="Freeform 23" title=""/>
          <p:cNvSpPr/>
          <p:nvPr>
            <p:custDataLst>
              <p:tags r:id="rId56"/>
            </p:custDataLst>
          </p:nvPr>
        </p:nvSpPr>
        <p:spPr bwMode="auto">
          <a:xfrm rot="-1800000">
            <a:off x="315820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8" name="Freeform 23" title=""/>
          <p:cNvSpPr/>
          <p:nvPr>
            <p:custDataLst>
              <p:tags r:id="rId57"/>
            </p:custDataLst>
          </p:nvPr>
        </p:nvSpPr>
        <p:spPr bwMode="auto">
          <a:xfrm rot="-1800000">
            <a:off x="2098018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9" name="Freeform 23" title=""/>
          <p:cNvSpPr/>
          <p:nvPr>
            <p:custDataLst>
              <p:tags r:id="rId58"/>
            </p:custDataLst>
          </p:nvPr>
        </p:nvSpPr>
        <p:spPr bwMode="auto">
          <a:xfrm rot="-1800000">
            <a:off x="3880216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0" name="Freeform 23" title=""/>
          <p:cNvSpPr/>
          <p:nvPr>
            <p:custDataLst>
              <p:tags r:id="rId59"/>
            </p:custDataLst>
          </p:nvPr>
        </p:nvSpPr>
        <p:spPr bwMode="auto">
          <a:xfrm rot="-1800000">
            <a:off x="5662414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1" name="Freeform 23" title=""/>
          <p:cNvSpPr/>
          <p:nvPr>
            <p:custDataLst>
              <p:tags r:id="rId60"/>
            </p:custDataLst>
          </p:nvPr>
        </p:nvSpPr>
        <p:spPr bwMode="auto">
          <a:xfrm rot="-1800000">
            <a:off x="7444612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0" name="Text Box 5" title=""/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2087880" y="843915"/>
            <a:ext cx="5223034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smtClean="0">
                <a:latin typeface="微软雅黑" panose="020b0503020204020204" charset="-122"/>
                <a:ea typeface="微软雅黑" panose="020b0503020204020204" charset="-122"/>
              </a:rPr>
              <a:t>动画演示：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用滑动变阻器改变小灯泡的亮度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5" name="ShockwaveFlash1" title=""/>
          <p:cNvPicPr/>
          <p:nvPr>
            <p:custDataLst>
              <p:tags r:id="rId63"/>
            </p:custDataLst>
          </p:nvPr>
        </p:nvPicPr>
        <p:blipFill>
          <a:blip r:embed="rId62"/>
          <a:stretch>
            <a:fillRect/>
          </a:stretch>
        </p:blipFill>
        <p:spPr>
          <a:xfrm>
            <a:off x="2249805" y="1365647"/>
            <a:ext cx="4860131" cy="3510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9" name="组合 8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1" name="矩形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视频演示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8" name="TextBox 2" title=""/>
          <p:cNvSpPr txBox="1"/>
          <p:nvPr>
            <p:custDataLst>
              <p:tags r:id="rId8"/>
            </p:custDataLst>
          </p:nvPr>
        </p:nvSpPr>
        <p:spPr>
          <a:xfrm>
            <a:off x="2897981" y="1383983"/>
            <a:ext cx="33432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uFillTx/>
                <a:latin typeface="微软雅黑" panose="020b0503020204020204" charset="-122"/>
                <a:ea typeface="微软雅黑" panose="020b0503020204020204" charset="-122"/>
              </a:rPr>
              <a:t>演示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：练习使用滑动变阻器</a:t>
            </a:r>
            <a:endParaRPr lang="zh-CN" altLang="en-US" sz="2100"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2878931" y="1797844"/>
            <a:ext cx="3258979" cy="224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002280" y="1919764"/>
            <a:ext cx="3013710" cy="1716405"/>
          </a:xfrm>
          <a:prstGeom prst="rect">
            <a:avLst/>
          </a:prstGeom>
        </p:spPr>
      </p:pic>
      <p:sp>
        <p:nvSpPr>
          <p:cNvPr id="4" name="任意多边形: 形状 12" title="">
            <a:hlinkClick r:id="rId14" action="ppaction://hlinkfile"/>
          </p:cNvPr>
          <p:cNvSpPr/>
          <p:nvPr>
            <p:custDataLst>
              <p:tags r:id="rId13"/>
            </p:custDataLst>
          </p:nvPr>
        </p:nvSpPr>
        <p:spPr>
          <a:xfrm>
            <a:off x="4279595" y="2467451"/>
            <a:ext cx="621030" cy="621030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4818" name="Rectangle 2" title="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1066324" y="1137761"/>
            <a:ext cx="3368040" cy="130746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>
            <a:spAutoFit/>
          </a:bodyPr>
          <a:lstStyle>
            <a:lvl1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Calibri Light" panose="020f0302020204030204" pitchFamily="34" charset="0"/>
              </a:defRPr>
            </a:lvl1pPr>
            <a:lvl2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2pPr>
            <a:lvl3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3pPr>
            <a:lvl4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4pPr>
            <a:lvl5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5pPr>
            <a:lvl6pPr marL="13716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6pPr>
            <a:lvl7pPr marL="18288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7pPr>
            <a:lvl8pPr marL="22860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8pPr>
            <a:lvl9pPr marL="27432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sym typeface="Calibri Light" panose="020f0302020204030204" pitchFamily="34" charset="0"/>
              </a:defRPr>
            </a:lvl9pPr>
          </a:lstStyle>
          <a:p>
            <a:pPr marL="0" indent="0" algn="just">
              <a:lnSpc>
                <a:spcPct val="135000"/>
              </a:lnSpc>
            </a:pPr>
            <a:r>
              <a:rPr kumimoji="1"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铭牌上标有什么？其含义是什么？“</a:t>
            </a:r>
            <a:r>
              <a:rPr kumimoji="1"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100Ω 0.5A”</a:t>
            </a:r>
            <a:r>
              <a:rPr kumimoji="1"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是什么意思？</a:t>
            </a:r>
            <a:endParaRPr kumimoji="1"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094" name="Text Box 6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53753" y="4112895"/>
            <a:ext cx="6748463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sz="2100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变阻器的最大阻值是</a:t>
            </a:r>
            <a:r>
              <a:rPr lang="en-US" altLang="zh-CN" sz="2100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100Ω</a:t>
            </a:r>
            <a:r>
              <a:rPr lang="zh-CN" altLang="en-US" sz="2100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，允许通过的最大电流是</a:t>
            </a:r>
            <a:r>
              <a:rPr lang="en-US" altLang="zh-CN" sz="2100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0.5A</a:t>
            </a:r>
            <a:r>
              <a:rPr lang="zh-CN" altLang="en-US" sz="2100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6" name="组合 15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滑动变阻器的参数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8119" t="27786" r="6313" b="29882"/>
          <a:stretch>
            <a:fillRect/>
          </a:stretch>
        </p:blipFill>
        <p:spPr>
          <a:xfrm>
            <a:off x="3080861" y="2446020"/>
            <a:ext cx="4113371" cy="1526381"/>
          </a:xfrm>
          <a:prstGeom prst="rect">
            <a:avLst/>
          </a:prstGeom>
        </p:spPr>
      </p:pic>
      <p:sp>
        <p:nvSpPr>
          <p:cNvPr id="4" name="任意多边形 3" title=""/>
          <p:cNvSpPr/>
          <p:nvPr>
            <p:custDataLst>
              <p:tags r:id="rId12"/>
            </p:custDataLst>
          </p:nvPr>
        </p:nvSpPr>
        <p:spPr>
          <a:xfrm>
            <a:off x="5306854" y="2254568"/>
            <a:ext cx="548640" cy="423863"/>
          </a:xfrm>
          <a:custGeom>
            <a:gdLst>
              <a:gd name="connsiteX0" fmla="*/ 0 w 1617"/>
              <a:gd name="connsiteY0" fmla="*/ 1249 h 1249"/>
              <a:gd name="connsiteX1" fmla="*/ 1025 w 1617"/>
              <a:gd name="connsiteY1" fmla="*/ 0 h 1249"/>
              <a:gd name="connsiteX2" fmla="*/ 1617 w 1617"/>
              <a:gd name="connsiteY2" fmla="*/ 307 h 1249"/>
              <a:gd name="connsiteX3" fmla="*/ 0 w 1617"/>
              <a:gd name="connsiteY3" fmla="*/ 1249 h 124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7" h="1249">
                <a:moveTo>
                  <a:pt x="0" y="1249"/>
                </a:moveTo>
                <a:lnTo>
                  <a:pt x="1025" y="0"/>
                </a:lnTo>
                <a:lnTo>
                  <a:pt x="1617" y="307"/>
                </a:lnTo>
                <a:lnTo>
                  <a:pt x="0" y="1249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"/>
          <a:srcRect l="43550" t="27927" r="37308" b="53572"/>
          <a:stretch>
            <a:fillRect/>
          </a:stretch>
        </p:blipFill>
        <p:spPr>
          <a:xfrm>
            <a:off x="5268754" y="769620"/>
            <a:ext cx="2312194" cy="1676400"/>
          </a:xfrm>
          <a:prstGeom prst="ellipse">
            <a:avLst/>
          </a:prstGeom>
          <a:ln w="31750">
            <a:solidFill>
              <a:srgbClr val="00808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Box 2" title=""/>
          <p:cNvSpPr txBox="1"/>
          <p:nvPr>
            <p:custDataLst>
              <p:tags r:id="rId3"/>
            </p:custDataLst>
          </p:nvPr>
        </p:nvSpPr>
        <p:spPr>
          <a:xfrm>
            <a:off x="568643" y="765334"/>
            <a:ext cx="818197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如图甲、乙、丙分别表示三个滑动变阻器使用时的连接方法，当滑片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P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都向右移动时，滑动变阻器电阻值改变的情况分别是甲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，乙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，丙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(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均选填“变大”“变小”或“不变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")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0" name="图片 9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64469" y="2764631"/>
            <a:ext cx="6246019" cy="140398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文本框 10" title=""/>
          <p:cNvSpPr txBox="1"/>
          <p:nvPr>
            <p:custDataLst>
              <p:tags r:id="rId11"/>
            </p:custDataLst>
          </p:nvPr>
        </p:nvSpPr>
        <p:spPr>
          <a:xfrm>
            <a:off x="7381838" y="1413224"/>
            <a:ext cx="77302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变小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2"/>
            </p:custDataLst>
          </p:nvPr>
        </p:nvSpPr>
        <p:spPr>
          <a:xfrm>
            <a:off x="755250" y="1912810"/>
            <a:ext cx="77302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变大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3"/>
            </p:custDataLst>
          </p:nvPr>
        </p:nvSpPr>
        <p:spPr>
          <a:xfrm>
            <a:off x="2034859" y="1928944"/>
            <a:ext cx="77302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不变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47" name="矩形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2012" y="907534"/>
            <a:ext cx="518477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电阻箱：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能表示出阻值的变阻器。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48" name="Rectangle 1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52187" y="3963830"/>
            <a:ext cx="2409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旋钮式电阻箱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349" name="Picture 18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5250" y="1714739"/>
            <a:ext cx="3024187" cy="21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9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799" y="1714739"/>
            <a:ext cx="30972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Rectangle 12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66590" y="3982063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内部结构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10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电阻箱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8598" y="1172126"/>
            <a:ext cx="3043323" cy="3024210"/>
          </a:xfrm>
          <a:prstGeom prst="rect">
            <a:avLst/>
          </a:prstGeom>
        </p:spPr>
      </p:pic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4356259" y="1221581"/>
            <a:ext cx="4343876" cy="154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读数方法：</a:t>
            </a:r>
            <a:endParaRPr lang="en-US" altLang="zh-CN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将各旋钮对应指示点的示数乘面板上标记的倍数，再将它们相加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6"/>
            </p:custDataLst>
          </p:nvPr>
        </p:nvSpPr>
        <p:spPr>
          <a:xfrm>
            <a:off x="4463704" y="2841950"/>
            <a:ext cx="1825625" cy="575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读数：</a:t>
            </a:r>
            <a:r>
              <a:rPr lang="en-US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2016Ω</a:t>
            </a:r>
            <a:endParaRPr lang="en-US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电阻箱读数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960100" y="12026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9698" name="Picture 5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b="100000" l="0" r="100000" 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738" y="1275161"/>
            <a:ext cx="3488163" cy="293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7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b="100000" l="0" r="100000" 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9551" y="1329929"/>
            <a:ext cx="2426549" cy="282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椭圆 8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86972" y="3119438"/>
            <a:ext cx="814992" cy="492919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702" name="椭圆 9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652075" y="2980715"/>
            <a:ext cx="912791" cy="711994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cxnSp>
        <p:nvCxnSpPr>
          <p:cNvPr id="29703" name="直接箭头连接符 11" title="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>
            <a:off x="2965450" y="3530204"/>
            <a:ext cx="973138" cy="784622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4" name="直接箭头连接符 13" title=""/>
          <p:cNvCxnSpPr>
            <a:cxnSpLocks noChangeShapeType="1"/>
          </p:cNvCxnSpPr>
          <p:nvPr>
            <p:custDataLst>
              <p:tags r:id="rId12"/>
            </p:custDataLst>
          </p:nvPr>
        </p:nvCxnSpPr>
        <p:spPr bwMode="auto">
          <a:xfrm flipH="1">
            <a:off x="3951289" y="3612357"/>
            <a:ext cx="1606550" cy="684610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5" name="Rectangle 4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441454" y="4324351"/>
            <a:ext cx="1076543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电位器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1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9"/>
            <p:cNvGrpSpPr/>
            <p:nvPr>
              <p:custDataLst>
                <p:tags r:id="rId1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滑动变阻器的应用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7409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868" y="1061742"/>
            <a:ext cx="5254067" cy="242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4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11850" y="3578151"/>
            <a:ext cx="1716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电位器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 title=""/>
          <p:cNvPicPr/>
          <p:nvPr>
            <p:custDataLst>
              <p:tags r:id="rId8"/>
            </p:custData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8603" y="1810373"/>
            <a:ext cx="2268158" cy="1242086"/>
          </a:xfrm>
          <a:prstGeom prst="rect">
            <a:avLst/>
          </a:prstGeom>
        </p:spPr>
      </p:pic>
      <p:sp>
        <p:nvSpPr>
          <p:cNvPr id="17" name="Rectangle 4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94161" y="3406701"/>
            <a:ext cx="1716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结构图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0792873dd?vcp=1&amp;pid=3b86c5011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滑动变阻器的构造</a:t>
            </a:r>
            <a:endParaRPr lang="en-US" altLang="zh-CN" sz="2600"/>
          </a:p>
        </p:txBody>
      </p:sp>
      <p:sp>
        <p:nvSpPr>
          <p:cNvPr id="3" name="QC_5_BD.1_1#3696b0d37?vcp=1&amp;vis=1&amp;pid=0792873dd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滑动变阻器可以改变接入电路中电阻的大小，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其构造原理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是改变接入电路中电阻丝的(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_1#3696b0d37.bracket?vcp=1&amp;vis=1&amp;pid=0792873dd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4442365" y="162134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5_BD.1_2#3696b0d37.choices?vcp=1&amp;vis=1&amp;pid=0792873dd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777365"/>
                <a:tab pos="4139565"/>
                <a:tab pos="58921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材料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横截面积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长度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电流方向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583531" y="2183209"/>
            <a:ext cx="6538913" cy="922020"/>
            <a:chOff x="2111375" y="3284223"/>
            <a:chExt cx="8718550" cy="1229360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284223"/>
              <a:ext cx="7902575" cy="122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了解变阻器的工作原理及其作用，知道滑动变阻器的使用方法与铭牌上参数的含义。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578769" y="1281204"/>
            <a:ext cx="6557963" cy="525066"/>
            <a:chOff x="2105025" y="2441575"/>
            <a:chExt cx="8743950" cy="700088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350" y="2445070"/>
              <a:ext cx="792162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知道滑动变阻器的构造与电路符号。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87792" y="1585499"/>
                <a:ext cx="685211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组合 35" title=""/>
          <p:cNvGrpSpPr/>
          <p:nvPr>
            <p:custDataLst>
              <p:tags r:id="rId13"/>
            </p:custDataLst>
          </p:nvPr>
        </p:nvGrpSpPr>
        <p:grpSpPr>
          <a:xfrm>
            <a:off x="1597819" y="3466260"/>
            <a:ext cx="6776085" cy="518875"/>
            <a:chOff x="2130425" y="4706938"/>
            <a:chExt cx="9034780" cy="691833"/>
          </a:xfrm>
        </p:grpSpPr>
        <p:grpSp>
          <p:nvGrpSpPr>
            <p:cNvPr id="37" name="组合 36"/>
            <p:cNvGrpSpPr/>
            <p:nvPr>
              <p:custDataLst>
                <p:tags r:id="rId14"/>
              </p:custDataLst>
            </p:nvPr>
          </p:nvGrpSpPr>
          <p:grpSpPr>
            <a:xfrm>
              <a:off x="2130425" y="4706938"/>
              <a:ext cx="682625" cy="679450"/>
              <a:chOff x="7003603" y="4439327"/>
              <a:chExt cx="717385" cy="717385"/>
            </a:xfrm>
          </p:grpSpPr>
          <p:sp>
            <p:nvSpPr>
              <p:cNvPr id="39" name="椭圆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08300" y="4723131"/>
              <a:ext cx="825690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知道电阻箱的工作原理与使用方法，能读出电阻箱的阻值。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3_1#86e2100fb?sp=1&amp;vcp=1&amp;vis=1&amp;pid=0792873dd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26974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如图所示是实验室常用的一种滑动变阻器。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关于滑动变阻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器的构造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，下列说法正确的是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4_1#86e2100fb.bracket?vcp=1&amp;vis=1&amp;pid=0792873dd&amp;color=0,0,0&amp;vpa=2&amp;vtp=1" title=""/>
          <p:cNvSpPr/>
          <p:nvPr>
            <p:custDataLst>
              <p:tags r:id="rId5"/>
            </p:custDataLst>
          </p:nvPr>
        </p:nvSpPr>
        <p:spPr>
          <a:xfrm>
            <a:off x="4747165" y="139593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pic>
        <p:nvPicPr>
          <p:cNvPr id="4" name="QC_5_BD.3_2#86e2100fb?htil=1&amp;vcp=1&amp;vis=1&amp;pid=0792873dd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0146" y="2063446"/>
            <a:ext cx="2029968" cy="14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5_BD.3_3#86e2100fb.choices?htil=1&amp;vcp=1&amp;vis=1&amp;pid=0792873dd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1982220"/>
            <a:ext cx="5897880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滑片与金属杆之间是绝缘的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瓷筒与线圈之间能导电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pc="-5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 spc="-5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瓷筒上缠绕的每一圈线圈之间应彼此绝缘</a:t>
            </a:r>
            <a:endParaRPr lang="en-US" altLang="zh-CN" sz="2400" spc="-5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电阻丝可以用超导材料代替</a:t>
            </a:r>
            <a:endParaRPr lang="en-US" altLang="zh-CN" sz="24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115de9433?vcp=1&amp;pid=3b86c5011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滑动变阻器的使用</a:t>
            </a:r>
            <a:endParaRPr lang="en-US" altLang="zh-CN" sz="2600"/>
          </a:p>
        </p:txBody>
      </p:sp>
      <p:pic>
        <p:nvPicPr>
          <p:cNvPr id="3" name="QC_5_BD.5_1#a5c64b8d7?iti=1&amp;htil=2&amp;vcp=1&amp;vis=1&amp;pid=115de9433&amp;color=0,0,0&amp;tib=255,255,255&amp;vtp=1&amp;hs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9388" y="1098101"/>
            <a:ext cx="2560320" cy="1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5_BD.5_2#a5c64b8d7?iti=1&amp;htil=2&amp;vcp=1&amp;vis=1&amp;pid=115de9433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6569617" y="2916741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（第3题）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5" name="QC_5_BD.5_3#a5c64b8d7?htil=2&amp;sp=1&amp;vcp=1&amp;vis=1&amp;pid=115de9433&amp;color=0,0,0&amp;vtp=1&amp;bbb=1&amp;hb=1&amp;hs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1052381"/>
                <a:ext cx="536752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3.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［2024·自贡］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如图所示是滑动变阻器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的结构示意图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，当滑片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P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向右移动时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要使连入电路中的电阻变大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应选择的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接线柱为(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5_BD.5_3#a5c64b8d7?htil=2&amp;sp=1&amp;vcp=1&amp;vis=1&amp;pid=115de9433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1052381"/>
                <a:ext cx="5367528" cy="2235200"/>
              </a:xfrm>
              <a:prstGeom prst="rect">
                <a:avLst/>
              </a:prstGeom>
              <a:blipFill rotWithShape="1">
                <a:blip r:embed="rId10"/>
                <a:stretch>
                  <a:fillRect l="-7" t="-8" r="-1415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QC_5_AN.6_1#a5c64b8d7.bracket?vcp=1&amp;vis=1&amp;pid=115de9433&amp;color=0,0,0&amp;vpa=3&amp;vtp=1" title=""/>
          <p:cNvSpPr/>
          <p:nvPr>
            <p:custDataLst>
              <p:tags r:id="rId11"/>
            </p:custDataLst>
          </p:nvPr>
        </p:nvSpPr>
        <p:spPr>
          <a:xfrm>
            <a:off x="1991264" y="27389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mc:AlternateContent>
        <mc:Choice Requires="a14">
          <p:sp>
            <p:nvSpPr>
              <p:cNvPr id="7" name="QC_5_BD.5_4#a5c64b8d7.choices?vcp=1&amp;vis=1&amp;pid=115de9433&amp;color=0,0,0&amp;vtp=1&amp;bbb=1&amp;hs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539496" y="3512366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2078990"/>
                    <a:tab pos="4120515"/>
                    <a:tab pos="6187440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7" name="QC_5_BD.5_4#a5c64b8d7.choices?vcp=1&amp;vis=1&amp;pid=115de9433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39496" y="3512366"/>
                <a:ext cx="8065008" cy="533400"/>
              </a:xfrm>
              <a:prstGeom prst="rect">
                <a:avLst/>
              </a:prstGeom>
              <a:blipFill rotWithShape="1">
                <a:blip r:embed="rId14"/>
                <a:stretch>
                  <a:fillRect l="-5" t="-34" r="3" b="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7_1#0e2ecb82a?iti=2&amp;htil=3&amp;vcp=1&amp;vis=1&amp;pid=115de9433&amp;color=0,0,0&amp;tib=255,255,255&amp;vtp=1&amp;bt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8696" y="887707"/>
            <a:ext cx="3017520" cy="17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7_2#0e2ecb82a?iti=2&amp;htil=3&amp;vcp=1&amp;vis=1&amp;pid=115de9433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357525" y="2788643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（第4题）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4" name="QB_5_BD.7_3#0e2ecb82a?htil=3&amp;vcp=1&amp;vis=1&amp;pid=115de9433&amp;color=0,0,0&amp;vtp=1&amp;bbb=1&amp;h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875007"/>
                <a:ext cx="4910328" cy="3352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滑动变阻器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的铭牌上标有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”。“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表示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____________________________</a:t>
                </a:r>
                <a:endParaRPr lang="en-US" altLang="zh-CN" sz="2400" i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表示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</a:t>
                </a:r>
                <a:endParaRPr lang="en-US" altLang="zh-CN" sz="2400" i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________________________________</a:t>
                </a:r>
                <a:endParaRPr lang="en-US" altLang="zh-CN" sz="2400" i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4" name="QB_5_BD.7_3#0e2ecb82a?htil=3&amp;vcp=1&amp;vis=1&amp;pid=115de9433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875007"/>
                <a:ext cx="4910328" cy="3352800"/>
              </a:xfrm>
              <a:prstGeom prst="rect">
                <a:avLst/>
              </a:prstGeom>
              <a:blipFill rotWithShape="1">
                <a:blip r:embed="rId9"/>
                <a:stretch>
                  <a:fillRect l="-8" t="-18" r="-2685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QB_5_BD.7_3#0e2ecb82a?htil=3&amp;vcp=1&amp;vis=1&amp;pid=115de9433&amp;color=0,0,0&amp;tib=255,255,255&amp;iip=1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934443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6" name="QB_5_AN.8_1#0e2ecb82a.blank?vcp=1&amp;vis=1&amp;pid=115de9433&amp;color=0,0,0&amp;vpa=4&amp;vtp=1&amp;bbb=1&amp;hb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539496" y="1964667"/>
                <a:ext cx="4910328" cy="1097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latinLnBrk="1">
                  <a:lnSpc>
                    <a:spcPct val="150000"/>
                  </a:lnSpc>
                </a:pPr>
                <a:r>
                  <a:rPr lang="en-US" altLang="zh-CN" sz="2400" b="0" i="0" smtClean="0">
                    <a:solidFill>
                      <a:srgbClr val="C00000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该滑动变阻器接入电路的最大电阻值是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B_5_AN.8_1#0e2ecb82a.blank?vcp=1&amp;vis=1&amp;pid=115de9433&amp;color=0,0,0&amp;vpa=4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39496" y="1964667"/>
                <a:ext cx="4910328" cy="1097280"/>
              </a:xfrm>
              <a:prstGeom prst="rect">
                <a:avLst/>
              </a:prstGeom>
              <a:blipFill rotWithShape="1">
                <a:blip r:embed="rId14"/>
                <a:stretch>
                  <a:fillRect l="-8" t="-56" r="5" b="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7" name="QB_5_AN.9_1#0e2ecb82a.blank?vcp=1&amp;vis=1&amp;pid=115de9433&amp;color=0,0,0&amp;vpa=5&amp;vtp=1&amp;bbb=1&amp;hb=1" title=""/>
              <p:cNvSpPr/>
              <p:nvPr>
                <p:custDataLst>
                  <p:tags r:id="rId15"/>
                </p:custDataLst>
              </p:nvPr>
            </p:nvSpPr>
            <p:spPr>
              <a:xfrm>
                <a:off x="539496" y="2434122"/>
                <a:ext cx="4910328" cy="163328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/>
              <a:lstStyle/>
              <a:p>
                <a:pPr latinLnBrk="1">
                  <a:lnSpc>
                    <a:spcPct val="150000"/>
                  </a:lnSpc>
                </a:pPr>
                <a:r>
                  <a:rPr lang="en-US" altLang="zh-CN" sz="2400" b="0" i="0" smtClean="0">
                    <a:solidFill>
                      <a:srgbClr val="C00000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  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该滑动变阻器允许通过的最大电流是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7" name="QB_5_AN.9_1#0e2ecb82a.blank?vcp=1&amp;vis=1&amp;pid=115de9433&amp;color=0,0,0&amp;vpa=5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539496" y="2434122"/>
                <a:ext cx="4910328" cy="1633284"/>
              </a:xfrm>
              <a:prstGeom prst="rect">
                <a:avLst/>
              </a:prstGeom>
              <a:blipFill rotWithShape="1">
                <a:blip r:embed="rId17"/>
                <a:stretch>
                  <a:fillRect l="-8" t="-10" r="5" b="-7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54" title="">
            <a:hlinkClick r:id="rId19" action="ppaction://hlinksldjump"/>
          </p:cNvPr>
          <p:cNvSpPr/>
          <p:nvPr>
            <p:custDataLst>
              <p:tags r:id="rId1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5_BD.10_1#5c0e928cc?vcp=1&amp;vis=1&amp;pid=115de9433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88950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5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请将图中的滑动变阻器接入电路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，要求：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闭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合开关后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，滑动变阻器的滑片向右滑动时灯泡变暗。</a:t>
            </a:r>
            <a:endParaRPr lang="en-US" altLang="zh-CN" sz="2400"/>
          </a:p>
        </p:txBody>
      </p:sp>
      <p:pic>
        <p:nvPicPr>
          <p:cNvPr id="3" name="QO_5_BD.10_1#5c0e928cc?vcp=1&amp;vis=1&amp;pid=115de9433&amp;color=0,0,0&amp;tib=255,255,255&amp;iip=2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986" y="930098"/>
            <a:ext cx="192938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O_5_BD.10_2#5c0e928cc?htil=4&amp;vcp=1&amp;vis=1&amp;pid=115de9433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064" y="2665734"/>
            <a:ext cx="3986784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O_5_AN.11_1#5c0e928cc?htil=4&amp;vcp=1&amp;vis=1&amp;pid=115de9433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4562856" y="2041656"/>
            <a:ext cx="40325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2400"/>
          </a:p>
        </p:txBody>
      </p:sp>
      <p:pic>
        <p:nvPicPr>
          <p:cNvPr id="6" name="QO_5_AN.11_2#5c0e928cc?htil=4&amp;vcp=1&amp;vis=1&amp;pid=115de9433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144" y="2647446"/>
            <a:ext cx="3986784" cy="143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5_AS.12_1#5c0e928cc?vcp=1&amp;vis=1&amp;pid=115de9433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423647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1" i="0">
                <a:solidFill>
                  <a:srgbClr val="93CDDD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由于滑动变阻器的滑片向右滑动时，灯泡变暗，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则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滑动变阻器接入电路的阻值应变大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所以应将滑动变阻器下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面的左接线柱接入电路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上面两个接线柱均可与开关右接线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柱相接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object 54" title="">
            <a:hlinkClick r:id="rId6" action="ppaction://hlinksldjump"/>
          </p:cNvPr>
          <p:cNvSpPr/>
          <p:nvPr>
            <p:custDataLst>
              <p:tags r:id="rId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89341cf07?vcp=1&amp;pid=3b86c5011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电阻箱</a:t>
            </a:r>
            <a:endParaRPr lang="en-US" altLang="zh-CN" sz="2600">
              <a:solidFill>
                <a:srgbClr val="93CDDD"/>
              </a:solidFill>
            </a:endParaRPr>
          </a:p>
        </p:txBody>
      </p:sp>
      <p:pic>
        <p:nvPicPr>
          <p:cNvPr id="3" name="QB_5_BD.13_1#0fd0cf9b4?iti=3&amp;htil=5&amp;vcp=1&amp;vis=1&amp;pid=89341cf07&amp;color=0,0,0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5578" y="1098101"/>
            <a:ext cx="2094940" cy="28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5_BD.13_2#0fd0cf9b4?iti=3&amp;htil=5&amp;vcp=1&amp;vis=1&amp;pid=89341cf07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6633117" y="4026870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（第6题）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5" name="QB_5_BD.13_3#0fd0cf9b4?htil=5&amp;sp=1&amp;vcp=1&amp;vis=1&amp;pid=89341cf07&amp;color=0,0,0&amp;vtp=1&amp;bbb=1&amp;h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1052381"/>
                <a:ext cx="5678424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6.电阻箱是一种可以调节电阻大小，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并显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示电阻值的变阻器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某电阻箱的示数如图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该电阻箱接入电路中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的最大电阻是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其电阻值变化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的特点是只能呈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变化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QB_5_BD.13_3#0fd0cf9b4?htil=5&amp;sp=1&amp;vcp=1&amp;vis=1&amp;pid=89341cf07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1052381"/>
                <a:ext cx="5678424" cy="2794000"/>
              </a:xfrm>
              <a:prstGeom prst="rect">
                <a:avLst/>
              </a:prstGeom>
              <a:blipFill rotWithShape="1">
                <a:blip r:embed="rId10"/>
                <a:stretch>
                  <a:fillRect l="-7" t="-7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6" name="QB_5_AN.14_1#0fd0cf9b4.blank?vcp=1&amp;vis=1&amp;pid=89341cf07&amp;color=0,0,0&amp;vpa=6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1820608" y="2250503"/>
                <a:ext cx="660400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624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6" name="QB_5_AN.14_1#0fd0cf9b4.blank?vcp=1&amp;vis=1&amp;pid=89341cf07&amp;color=0,0,0&amp;vpa=6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1820608" y="2250503"/>
                <a:ext cx="660400" cy="381000"/>
              </a:xfrm>
              <a:prstGeom prst="rect">
                <a:avLst/>
              </a:prstGeom>
              <a:blipFill rotWithShape="1">
                <a:blip r:embed="rId13"/>
                <a:stretch>
                  <a:fillRect l="-10" t="-17" r="10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QB_5_AN.15_1#0fd0cf9b4.blank?vcp=1&amp;vis=1&amp;pid=89341cf07&amp;color=0,0,0&amp;vpa=7&amp;vtp=1&amp;bbb=1" title=""/>
          <p:cNvSpPr/>
          <p:nvPr>
            <p:custDataLst>
              <p:tags r:id="rId14"/>
            </p:custDataLst>
          </p:nvPr>
        </p:nvSpPr>
        <p:spPr>
          <a:xfrm>
            <a:off x="2384964" y="2700841"/>
            <a:ext cx="9826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9</a:t>
            </a:r>
            <a:r>
              <a:rPr lang="en-US" altLang="zh-CN" sz="2400" b="0" i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999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8" name="QB_5_AN.16_1#0fd0cf9b4.blank?vcp=1&amp;vis=1&amp;pid=89341cf07&amp;color=0,0,0&amp;vpa=8&amp;vtp=1&amp;bbb=1" title=""/>
          <p:cNvSpPr/>
          <p:nvPr>
            <p:custDataLst>
              <p:tags r:id="rId15"/>
            </p:custDataLst>
          </p:nvPr>
        </p:nvSpPr>
        <p:spPr>
          <a:xfrm>
            <a:off x="2689764" y="325964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整数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9" name="object 54" title="">
            <a:hlinkClick r:id="rId17" action="ppaction://hlinksldjump"/>
          </p:cNvPr>
          <p:cNvSpPr/>
          <p:nvPr>
            <p:custDataLst>
              <p:tags r:id="rId16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  <p:bldP spid="8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17_1#f5ef1f3a2?iti=4&amp;htil=6&amp;vcp=1&amp;vis=1&amp;pid=89341cf07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8736" y="448056"/>
            <a:ext cx="2697480" cy="113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17_2#f5ef1f3a2?iti=4&amp;htil=6&amp;vcp=1&amp;vis=1&amp;pid=89341cf07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517545" y="1708912"/>
            <a:ext cx="1439862" cy="4625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（第7题）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B_5_BD.17_3#f5ef1f3a2?htil=6&amp;sp=1&amp;vcp=1&amp;vis=1&amp;pid=89341cf07&amp;color=0,0,0&amp;vtp=1&amp;bt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402336"/>
                <a:ext cx="5239512" cy="2082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1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7.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如图所示的电阻箱是通过改变连入电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路中电阻线的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来改变电阻大小的；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若只留下铜塞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,将其余铜塞拔出，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则电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阻箱连入电路的阻值是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B_5_BD.17_3#f5ef1f3a2?htil=6&amp;sp=1&amp;vcp=1&amp;vis=1&amp;pid=89341cf07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402336"/>
                <a:ext cx="5239512" cy="2082800"/>
              </a:xfrm>
              <a:prstGeom prst="rect">
                <a:avLst/>
              </a:prstGeom>
              <a:blipFill rotWithShape="1">
                <a:blip r:embed="rId9"/>
                <a:stretch>
                  <a:fillRect l="-7" t="-18" r="-6317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B_5_AN.18_1#f5ef1f3a2.blank?vcp=1&amp;vis=1&amp;pid=89341cf07&amp;color=0,0,0&amp;vpa=9&amp;vtp=1&amp;bbb=1" title=""/>
          <p:cNvSpPr/>
          <p:nvPr>
            <p:custDataLst>
              <p:tags r:id="rId10"/>
            </p:custDataLst>
          </p:nvPr>
        </p:nvSpPr>
        <p:spPr>
          <a:xfrm>
            <a:off x="2384964" y="893572"/>
            <a:ext cx="8302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长度</a:t>
            </a:r>
            <a:endParaRPr lang="en-US" altLang="zh-CN" sz="2400"/>
          </a:p>
        </p:txBody>
      </p:sp>
      <p:sp>
        <p:nvSpPr>
          <p:cNvPr id="6" name="QB_5_AN.19_1#f5ef1f3a2.blank?vcp=1&amp;vis=1&amp;pid=89341cf07&amp;color=0,0,0&amp;vpa=10&amp;vtp=1&amp;bbb=1" title=""/>
          <p:cNvSpPr/>
          <p:nvPr>
            <p:custDataLst>
              <p:tags r:id="rId11"/>
            </p:custDataLst>
          </p:nvPr>
        </p:nvSpPr>
        <p:spPr>
          <a:xfrm>
            <a:off x="3604165" y="1934972"/>
            <a:ext cx="5254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13</a:t>
            </a:r>
            <a:endParaRPr lang="en-US" altLang="zh-CN" sz="2400"/>
          </a:p>
        </p:txBody>
      </p:sp>
      <mc:AlternateContent>
        <mc:Choice Requires="a14">
          <p:sp>
            <p:nvSpPr>
              <p:cNvPr id="7" name="QB_5_AS.20_1#f5ef1f3a2?vcp=1&amp;vis=1&amp;pid=89341cf07&amp;color=0,0,0&amp;vtp=1&amp;bbb=1&amp;hb=1&amp;hs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539496" y="2451608"/>
                <a:ext cx="8065008" cy="2082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100"/>
                  </a:lnSpc>
                </a:pPr>
                <a:r>
                  <a:rPr lang="en-US" altLang="zh-CN" sz="2400" b="1" i="0">
                    <a:solidFill>
                      <a:srgbClr val="93CDDD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【点拨】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插入式电阻箱是利用铜塞插入或拔出改变连入电路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中电阻线的长度来改变电阻的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。由图可知，若只留下铜塞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将其余铜塞拔出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则电阻箱连入电路的阻值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7" name="QB_5_AS.20_1#f5ef1f3a2?vcp=1&amp;vis=1&amp;pid=89341cf07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39496" y="2451608"/>
                <a:ext cx="8065008" cy="2082800"/>
              </a:xfrm>
              <a:prstGeom prst="rect">
                <a:avLst/>
              </a:prstGeom>
              <a:blipFill rotWithShape="1">
                <a:blip r:embed="rId14"/>
                <a:stretch>
                  <a:fillRect l="-5" t="-24" r="-1556" b="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21_1#c0b1cd156?vcp=1&amp;vis=1&amp;pid=8a4cd6ec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668984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8.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两个滑动变阻器分别标有“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”和“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”的字样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把它们串联在电路中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，电路中允许通过的最大电流是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4_BD.21_1#c0b1cd156?vcp=1&amp;vis=1&amp;pid=8a4cd6ec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668984"/>
                <a:ext cx="8065008" cy="1117600"/>
              </a:xfrm>
              <a:prstGeom prst="rect">
                <a:avLst/>
              </a:prstGeom>
              <a:blipFill rotWithShape="1">
                <a:blip r:embed="rId6"/>
                <a:stretch>
                  <a:fillRect l="-5" t="-18" r="-359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4_AN.22_1#c0b1cd156.bracket?vcp=1&amp;vis=1&amp;pid=8a4cd6eca&amp;color=0,0,0&amp;vpa=11&amp;vtp=1" title=""/>
          <p:cNvSpPr/>
          <p:nvPr>
            <p:custDataLst>
              <p:tags r:id="rId7"/>
            </p:custDataLst>
          </p:nvPr>
        </p:nvSpPr>
        <p:spPr>
          <a:xfrm>
            <a:off x="7782464" y="2237944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C_4_BD.21_2#c0b1cd156.choices?vcp=1&amp;vis=1&amp;pid=8a4cd6eca&amp;color=0,0,0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2824230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1967865"/>
                    <a:tab pos="4139565"/>
                    <a:tab pos="6311265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C_4_BD.21_2#c0b1cd156.choices?vcp=1&amp;vis=1&amp;pid=8a4cd6eca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2824230"/>
                <a:ext cx="8065008" cy="533400"/>
              </a:xfrm>
              <a:prstGeom prst="rect">
                <a:avLst/>
              </a:prstGeom>
              <a:blipFill rotWithShape="1">
                <a:blip r:embed="rId10"/>
                <a:stretch>
                  <a:fillRect l="-5" t="-72" r="3" b="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23_1#433722f14?vcp=1&amp;vis=1&amp;pid=8a4cd6ec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53136"/>
            <a:ext cx="8064504" cy="1181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9.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</a:t>
            </a: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如图所示是小明自制的变阻器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把这个自制的变</a:t>
            </a:r>
            <a:endParaRPr lang="en-US" altLang="zh-CN" sz="215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阻器与小灯泡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、开关、电池连接起来，闭合开关，</a:t>
            </a: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下列有关说法正</a:t>
            </a:r>
            <a:endParaRPr lang="en-US" altLang="zh-CN" sz="215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确的是(</a:t>
            </a:r>
            <a:r>
              <a:rPr lang="en-US" altLang="zh-CN" sz="215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150"/>
          </a:p>
        </p:txBody>
      </p:sp>
      <p:pic>
        <p:nvPicPr>
          <p:cNvPr id="3" name="QC_4_BD.23_1#433722f14?vcp=1&amp;vis=1&amp;pid=8a4cd6eca&amp;color=0,0,0&amp;tib=255,255,255&amp;iip=3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937" y="402336"/>
            <a:ext cx="1836908" cy="4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4_AN.24_1#433722f14.bracket?vcp=1&amp;vis=1&amp;pid=8a4cd6eca&amp;color=0,0,0&amp;vpa=12&amp;vtp=1" title=""/>
          <p:cNvSpPr/>
          <p:nvPr>
            <p:custDataLst>
              <p:tags r:id="rId7"/>
            </p:custDataLst>
          </p:nvPr>
        </p:nvSpPr>
        <p:spPr>
          <a:xfrm>
            <a:off x="1576925" y="1241044"/>
            <a:ext cx="381000" cy="368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2900"/>
              </a:lnSpc>
            </a:pPr>
            <a:r>
              <a:rPr lang="en-US" altLang="zh-CN" sz="215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150"/>
          </a:p>
        </p:txBody>
      </p:sp>
      <p:pic>
        <p:nvPicPr>
          <p:cNvPr id="5" name="QC_4_BD.23_2#433722f14?htil=7&amp;vcp=1&amp;vis=1&amp;pid=8a4cd6eca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3066" y="1763267"/>
            <a:ext cx="2093976" cy="110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4_BD.23_3#433722f14.choices?htil=7&amp;vcp=1&amp;vis=1&amp;pid=8a4cd6eca&amp;color=0,0,0&amp;vtp=1&amp;bbb=1&amp;hb=1" title=""/>
          <p:cNvSpPr/>
          <p:nvPr>
            <p:custDataLst>
              <p:tags r:id="rId10"/>
            </p:custDataLst>
          </p:nvPr>
        </p:nvSpPr>
        <p:spPr>
          <a:xfrm>
            <a:off x="539496" y="1682041"/>
            <a:ext cx="5833872" cy="27559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100"/>
              </a:lnSpc>
            </a:pP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应使用绝缘材料制作滑环</a:t>
            </a:r>
            <a:endParaRPr lang="en-US" altLang="zh-CN" sz="2150"/>
          </a:p>
          <a:p>
            <a:pPr latinLnBrk="1">
              <a:lnSpc>
                <a:spcPts val="3100"/>
              </a:lnSpc>
            </a:pP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将铅笔芯换成塑料尺，右边滑环移动时</a:t>
            </a: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，灯</a:t>
            </a:r>
            <a:endParaRPr lang="en-US" altLang="zh-CN" sz="215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泡发光但亮度不变</a:t>
            </a:r>
            <a:endParaRPr lang="en-US" altLang="zh-CN" sz="2150"/>
          </a:p>
          <a:p>
            <a:pPr latinLnBrk="1">
              <a:lnSpc>
                <a:spcPts val="3100"/>
              </a:lnSpc>
            </a:pP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加热铅笔芯，发现灯泡变亮，</a:t>
            </a: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说明温度越高，</a:t>
            </a:r>
            <a:endParaRPr lang="en-US" altLang="zh-CN" sz="215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铅笔芯的电阻越小</a:t>
            </a:r>
            <a:endParaRPr lang="en-US" altLang="zh-CN" sz="2150"/>
          </a:p>
          <a:p>
            <a:pPr latinLnBrk="1">
              <a:lnSpc>
                <a:spcPts val="3100"/>
              </a:lnSpc>
            </a:pP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15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15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若小明发现灯泡亮度变化不明显，</a:t>
            </a: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则他应该</a:t>
            </a:r>
            <a:endParaRPr lang="en-US" altLang="zh-CN" sz="215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100"/>
              </a:lnSpc>
            </a:pPr>
            <a:r>
              <a:rPr lang="en-US" altLang="zh-CN" sz="215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调换更粗的铅笔芯来做实验</a:t>
            </a:r>
            <a:endParaRPr lang="en-US" altLang="zh-CN" sz="2150"/>
          </a:p>
        </p:txBody>
      </p:sp>
      <p:sp>
        <p:nvSpPr>
          <p:cNvPr id="7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25_1#727d72759?htil=8&amp;vcp=1&amp;vis=1&amp;pid=8a4cd6eca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898" y="608561"/>
            <a:ext cx="2167128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4_BD.25_2#727d72759?htil=8&amp;vcp=1&amp;vis=1&amp;pid=8a4cd6eca&amp;color=0,0,0&amp;vtp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595861"/>
                <a:ext cx="5760720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10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小刚想给自己的玩具自行车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加装一个可控制快慢的电动马达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设计的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电路如图所示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粗心的小刚忘记把电动机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画上去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你认为电动机应画在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endParaRPr lang="en-US" altLang="zh-CN" sz="2400" i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”）之间;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连好电路后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QB_4_BD.25_2#727d72759?htil=8&amp;vcp=1&amp;vis=1&amp;pid=8a4cd6eca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595861"/>
                <a:ext cx="5760720" cy="2794000"/>
              </a:xfrm>
              <a:prstGeom prst="rect">
                <a:avLst/>
              </a:prstGeom>
              <a:blipFill rotWithShape="1">
                <a:blip r:embed="rId8"/>
                <a:stretch>
                  <a:fillRect l="-7" t="-8" r="7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B_4_BD.25_2#727d72759?htil=8&amp;vcp=1&amp;vis=1&amp;pid=8a4cd6eca&amp;color=0,0,0&amp;tib=255,255,255&amp;iip=4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59" y="637009"/>
            <a:ext cx="138988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B_4_AN.26_1#727d72759.blank?vcp=1&amp;vis=1&amp;pid=8a4cd6eca&amp;color=0,0,0&amp;vpa=13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63809" y="2337857"/>
                <a:ext cx="809435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4_AN.26_1#727d72759.blank?vcp=1&amp;vis=1&amp;pid=8a4cd6eca&amp;color=0,0,0&amp;vpa=13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4563809" y="2337857"/>
                <a:ext cx="809435" cy="368300"/>
              </a:xfrm>
              <a:prstGeom prst="rect">
                <a:avLst/>
              </a:prstGeom>
              <a:blipFill rotWithShape="1">
                <a:blip r:embed="rId13"/>
                <a:stretch>
                  <a:fillRect l="-8" t="-6666" r="63" b="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QB_4_AN.27_1#727d72759.blank?vcp=1&amp;vis=1&amp;pid=8a4cd6eca&amp;color=0,0,0&amp;vpa=14&amp;vtp=1" title=""/>
          <p:cNvSpPr/>
          <p:nvPr>
            <p:custDataLst>
              <p:tags r:id="rId14"/>
            </p:custDataLst>
          </p:nvPr>
        </p:nvSpPr>
        <p:spPr>
          <a:xfrm>
            <a:off x="549815" y="3879573"/>
            <a:ext cx="500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pc="-10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左</a:t>
            </a:r>
            <a:endParaRPr lang="en-US" altLang="zh-CN" sz="2400" spc="-100">
              <a:solidFill>
                <a:srgbClr val="C00000"/>
              </a:solidFill>
            </a:endParaRPr>
          </a:p>
        </p:txBody>
      </p:sp>
      <p:sp>
        <p:nvSpPr>
          <p:cNvPr id="7" name="QB_4_BD.25_2#727d72759?htil=8&amp;vcp=1&amp;vis=1&amp;pid=8a4cd6eca&amp;color=0,0,0&amp;vtp=1&amp;bbb=1&amp;hb=1&amp;hs=1" title=""/>
          <p:cNvSpPr/>
          <p:nvPr>
            <p:custDataLst>
              <p:tags r:id="rId15"/>
            </p:custDataLst>
          </p:nvPr>
        </p:nvSpPr>
        <p:spPr>
          <a:xfrm>
            <a:off x="539496" y="3348713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闭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合开关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，若要使电动机转快一点，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应将滑动变阻器的滑片向</a:t>
            </a:r>
            <a:endParaRPr lang="en-US" altLang="zh-CN" sz="2400" b="0" i="0" spc="-10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pc="-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移动。（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提示: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电动机转动速度随通过电流的增大而增大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）</a:t>
            </a:r>
            <a:endParaRPr lang="en-US" altLang="zh-CN" sz="2400" spc="-100">
              <a:solidFill>
                <a:srgbClr val="000000"/>
              </a:solidFill>
            </a:endParaRPr>
          </a:p>
        </p:txBody>
      </p:sp>
      <p:sp>
        <p:nvSpPr>
          <p:cNvPr id="8" name="object 54" title="">
            <a:hlinkClick r:id="rId17" action="ppaction://hlinksldjump"/>
          </p:cNvPr>
          <p:cNvSpPr/>
          <p:nvPr>
            <p:custDataLst>
              <p:tags r:id="rId16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126" name="Text Box 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04801" y="890207"/>
            <a:ext cx="6534453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音响和台灯是通过什么方法来调节音量和亮度的呢？</a:t>
            </a:r>
            <a:endParaRPr lang="zh-CN" altLang="en-US" sz="2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21506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ECEEED">
                  <a:alpha val="100000"/>
                </a:srgbClr>
              </a:clrFrom>
              <a:clrTo>
                <a:srgbClr val="ECEEED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581" y="1476024"/>
            <a:ext cx="4482744" cy="303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55" y="1476024"/>
            <a:ext cx="3242519" cy="303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4_BD.28_1#7d9f67a20?sp=1&amp;vcp=1&amp;vis=1&amp;pid=8a4cd6ec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523217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11.在如图所示的电路中，有两根导线尚未连接，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请用笔画线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代替导线补上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。要求：①电压表测灯泡两端的电压；②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闭合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,向右端移动滑动变阻器的滑片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P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,灯泡变亮。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O_4_BD.28_1#7d9f67a20?sp=1&amp;vcp=1&amp;vis=1&amp;pid=8a4cd6ec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523217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37" r="-107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4_BD.28_2#7d9f67a20?htil=9&amp;vcp=1&amp;vis=1&amp;pid=8a4cd6eca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" y="2775435"/>
            <a:ext cx="2916936" cy="16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O_4_AN.29_1#7d9f67a20?htil=9&amp;vcp=1&amp;vis=1&amp;pid=8a4cd6eca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4562856" y="2178789"/>
            <a:ext cx="40325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2400"/>
          </a:p>
        </p:txBody>
      </p:sp>
      <p:pic>
        <p:nvPicPr>
          <p:cNvPr id="5" name="QO_4_AN.29_2#7d9f67a20?htil=9&amp;vcp=1&amp;vis=1&amp;pid=8a4cd6eca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144" y="2784579"/>
            <a:ext cx="2862072" cy="16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4_BD.30_1#b7a5e2469?sp=1&amp;vcp=1&amp;vis=1&amp;pid=8a4cd6eca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02336"/>
                <a:ext cx="8065008" cy="1333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5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12.如图所示是一种调光台灯电位器的内部结构，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它的三个接线柱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。闭合开关后，旋钮带动滑片顺时针转动时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灯泡变亮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，请完成该电路的连接。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O_4_BD.30_1#b7a5e2469?sp=1&amp;vcp=1&amp;vis=1&amp;pid=8a4cd6eca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02336"/>
                <a:ext cx="8065008" cy="1333500"/>
              </a:xfrm>
              <a:prstGeom prst="rect">
                <a:avLst/>
              </a:prstGeom>
              <a:blipFill rotWithShape="1">
                <a:blip r:embed="rId6"/>
                <a:stretch>
                  <a:fillRect l="-5" t="-29" r="-3083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4_BD.30_2#b7a5e2469?htil=10&amp;vcp=1&amp;vis=1&amp;pid=8a4cd6eca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9178" y="2220776"/>
            <a:ext cx="2132556" cy="225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O_4_AN.31_1#b7a5e2469?htil=10&amp;vcp=1&amp;vis=1&amp;pid=8a4cd6eca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4562856" y="1773482"/>
            <a:ext cx="4032504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2400"/>
          </a:p>
        </p:txBody>
      </p:sp>
      <p:pic>
        <p:nvPicPr>
          <p:cNvPr id="5" name="QO_4_AN.31_2#b7a5e2469?htil=10&amp;vcp=1&amp;vis=1&amp;pid=8a4cd6eca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237" y="2303072"/>
            <a:ext cx="2103230" cy="217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4_BD.32_1#683c2a8ed?sp=1&amp;vcp=1&amp;vis=1&amp;pid=8a4cd6ec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571704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13.如图所示是用滑动变阻器调节小灯泡亮度的电路，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小明在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使用过程中分别遇到以下问题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pic>
        <p:nvPicPr>
          <p:cNvPr id="3" name="QO_4_BD.32_2#683c2a8ed?htil=11&amp;vcp=1&amp;vis=1&amp;pid=8a4cd6eca&amp;color=0,0,0&amp;tib=255,255,255&amp;vtp=1&amp;hs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1728" y="1808176"/>
            <a:ext cx="3895344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5_BD.33_1#f50dc41cf?htil=11&amp;vcp=1&amp;vis=1&amp;pid=683c2a8ed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1726950"/>
            <a:ext cx="4032504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（1）现象：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小灯泡的亮度很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亮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，移动滑动变阻器的滑片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小灯泡的亮度不变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原因是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5" name="QB_5_AN.34_1#f50dc41cf.blank?vcp=1&amp;vis=1&amp;pid=683c2a8ed&amp;color=0,0,0&amp;vpa=15&amp;vtp=1&amp;bbb=1&amp;hb=1" title=""/>
          <p:cNvSpPr/>
          <p:nvPr>
            <p:custDataLst>
              <p:tags r:id="rId8"/>
            </p:custDataLst>
          </p:nvPr>
        </p:nvSpPr>
        <p:spPr>
          <a:xfrm>
            <a:off x="539496" y="3365250"/>
            <a:ext cx="3962400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滑动变阻器接入的是两个上接线柱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4_BD.35_1#b8c28e546?htil=12&amp;vcp=1&amp;vis=1&amp;pid=683c2a8ed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1728" y="621234"/>
            <a:ext cx="3895344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35_2#b8c28e546?htil=12&amp;vcp=1&amp;vis=1&amp;pid=683c2a8ed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575514"/>
            <a:ext cx="4032504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（2）现象：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小灯泡的亮度很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暗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，移动滑动变阻器的滑片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小灯泡的亮度不变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原因是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4" name="QB_5_AN.36_1#b8c28e546.blank?vcp=1&amp;vis=1&amp;pid=683c2a8ed&amp;color=0,0,0&amp;vpa=16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2213814"/>
            <a:ext cx="3962400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滑动变阻器接入的是两个下接线柱</a:t>
            </a:r>
            <a:endParaRPr lang="en-US" altLang="zh-CN" sz="2400"/>
          </a:p>
        </p:txBody>
      </p:sp>
      <p:sp>
        <p:nvSpPr>
          <p:cNvPr id="5" name="QB_5_BD.37_1#81f4e5e6d?htil=12&amp;vcp=1&amp;vis=1&amp;pid=683c2a8ed&amp;color=0,0,0&amp;vtp=1&amp;bbb=1&amp;hb=1&amp;hs=1" title=""/>
          <p:cNvSpPr/>
          <p:nvPr>
            <p:custDataLst>
              <p:tags r:id="rId8"/>
            </p:custDataLst>
          </p:nvPr>
        </p:nvSpPr>
        <p:spPr>
          <a:xfrm>
            <a:off x="540000" y="3369060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（3）现象：小灯泡不发光，电压表有示数，电流表无示数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原因是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6" name="QB_5_AN.38_1#81f4e5e6d.blank?vcp=1&amp;vis=1&amp;pid=683c2a8ed&amp;color=0,0,0&amp;vpa=17&amp;vtp=1&amp;bbb=1" title=""/>
          <p:cNvSpPr/>
          <p:nvPr>
            <p:custDataLst>
              <p:tags r:id="rId9"/>
            </p:custDataLst>
          </p:nvPr>
        </p:nvSpPr>
        <p:spPr>
          <a:xfrm>
            <a:off x="1471068" y="3899920"/>
            <a:ext cx="17446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小灯泡断路</a:t>
            </a:r>
            <a:endParaRPr lang="en-US" altLang="zh-CN" sz="2400"/>
          </a:p>
        </p:txBody>
      </p:sp>
      <p:sp>
        <p:nvSpPr>
          <p:cNvPr id="7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1759" y="1850299"/>
            <a:ext cx="432048" cy="1176290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变阻器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96262" y="3803689"/>
            <a:ext cx="1033662" cy="458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电阻箱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53289" y="1653686"/>
            <a:ext cx="4842986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连接方式：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一上一下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串联在电路中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24" title=""/>
          <p:cNvGrpSpPr/>
          <p:nvPr>
            <p:custDataLst>
              <p:tags r:id="rId6"/>
            </p:custDataLst>
          </p:nvPr>
        </p:nvGrpSpPr>
        <p:grpSpPr>
          <a:xfrm>
            <a:off x="1295876" y="1457801"/>
            <a:ext cx="521494" cy="2606925"/>
            <a:chOff x="1775520" y="2156166"/>
            <a:chExt cx="695494" cy="2364582"/>
          </a:xfrm>
        </p:grpSpPr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1775520" y="3071718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8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10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78330" y="1238726"/>
            <a:ext cx="1018699" cy="11599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滑动变阻器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53289" y="1167652"/>
            <a:ext cx="5379720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工作原理：改变连接在电路中的导体长度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483714" y="3507611"/>
            <a:ext cx="758595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结构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5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501633" y="4124171"/>
            <a:ext cx="758595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读数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" name="组合 48" title=""/>
          <p:cNvGrpSpPr/>
          <p:nvPr>
            <p:custDataLst>
              <p:tags r:id="rId15"/>
            </p:custDataLst>
          </p:nvPr>
        </p:nvGrpSpPr>
        <p:grpSpPr>
          <a:xfrm>
            <a:off x="3104568" y="3685544"/>
            <a:ext cx="291962" cy="646340"/>
            <a:chOff x="1775520" y="2156166"/>
            <a:chExt cx="695494" cy="2364582"/>
          </a:xfrm>
        </p:grpSpPr>
        <p:cxnSp>
          <p:nvCxnSpPr>
            <p:cNvPr id="38" name="直接连接符 37"/>
            <p:cNvCxnSpPr/>
            <p:nvPr>
              <p:custDataLst>
                <p:tags r:id="rId16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17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18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19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8" title=""/>
          <p:cNvGrpSpPr/>
          <p:nvPr>
            <p:custDataLst>
              <p:tags r:id="rId20"/>
            </p:custDataLst>
          </p:nvPr>
        </p:nvGrpSpPr>
        <p:grpSpPr>
          <a:xfrm>
            <a:off x="3089434" y="826600"/>
            <a:ext cx="291941" cy="2075668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21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22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23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24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5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453289" y="653415"/>
            <a:ext cx="1337310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元件符号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文本框 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453289" y="2193724"/>
            <a:ext cx="5379244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作用：改变电路中电阻、电流、电压且保护电路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63482" y="2703356"/>
            <a:ext cx="676488" cy="368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应用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28"/>
            </p:custDataLst>
          </p:nvPr>
        </p:nvGrpSpPr>
        <p:grpSpPr>
          <a:xfrm>
            <a:off x="4959191" y="501968"/>
            <a:ext cx="1277303" cy="408623"/>
            <a:chOff x="10413" y="1054"/>
            <a:chExt cx="2682" cy="858"/>
          </a:xfrm>
        </p:grpSpPr>
        <p:pic>
          <p:nvPicPr>
            <p:cNvPr id="30" name="Picture 27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38" t="61783" r="22665" b="29880"/>
            <a:stretch>
              <a:fillRect/>
            </a:stretch>
          </p:blipFill>
          <p:spPr bwMode="auto">
            <a:xfrm>
              <a:off x="10413" y="1054"/>
              <a:ext cx="2432" cy="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" name="直接连接符 1"/>
            <p:cNvCxnSpPr/>
            <p:nvPr>
              <p:custDataLst>
                <p:tags r:id="rId31"/>
              </p:custDataLst>
            </p:nvPr>
          </p:nvCxnSpPr>
          <p:spPr>
            <a:xfrm>
              <a:off x="12391" y="1735"/>
              <a:ext cx="70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6759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7691" y="762476"/>
            <a:ext cx="6324124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沿铅笔芯移动导线夹，小灯泡的亮度怎样变化？</a:t>
            </a:r>
            <a:endParaRPr lang="en-US" altLang="zh-CN" sz="21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你认为灯泡的亮度为什么会这样变化？</a:t>
            </a:r>
            <a:endParaRPr lang="zh-CN" altLang="en-US" sz="21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9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1" name="矩形 10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想想做做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14" name="Picture 1" title="">
            <a:hlinkClick r:id="rId11" action="ppaction://hlinkfile"/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24163" y="1800225"/>
            <a:ext cx="3372803" cy="1950720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2" name="组合 1" title=""/>
          <p:cNvGrpSpPr/>
          <p:nvPr>
            <p:custDataLst>
              <p:tags r:id="rId12"/>
            </p:custDataLst>
          </p:nvPr>
        </p:nvGrpSpPr>
        <p:grpSpPr>
          <a:xfrm>
            <a:off x="926783" y="3797618"/>
            <a:ext cx="7159943" cy="1072039"/>
            <a:chOff x="1946" y="7974"/>
            <a:chExt cx="15034" cy="2251"/>
          </a:xfrm>
        </p:grpSpPr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3486" y="7998"/>
              <a:ext cx="13494" cy="2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小灯泡的亮度随着夹子在铅笔芯上移动发生连续的变化，接入电路的笔芯越短，电阻越小，小灯泡越亮。</a:t>
              </a:r>
              <a:endPara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1946" y="7974"/>
              <a:ext cx="2108" cy="1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现象：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4" name="Picture 1" title="">
            <a:hlinkClick r:id="rId5" action="ppaction://hlinkfil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150960" y="930105"/>
            <a:ext cx="3186221" cy="184245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5" name="矩形 14" title=""/>
          <p:cNvSpPr/>
          <p:nvPr>
            <p:custDataLst>
              <p:tags r:id="rId6"/>
            </p:custDataLst>
          </p:nvPr>
        </p:nvSpPr>
        <p:spPr>
          <a:xfrm>
            <a:off x="1709801" y="3100698"/>
            <a:ext cx="6426446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通过改变连入电路中的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导体的长度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，可以改变接入电路中的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电阻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，从而可以改变电路中的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电流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矩形 15" title=""/>
          <p:cNvSpPr/>
          <p:nvPr>
            <p:custDataLst>
              <p:tags r:id="rId7"/>
            </p:custDataLst>
          </p:nvPr>
        </p:nvSpPr>
        <p:spPr>
          <a:xfrm>
            <a:off x="899745" y="3100906"/>
            <a:ext cx="1003800" cy="57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启发：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7904" name="矩形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23963" y="818198"/>
            <a:ext cx="6223159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实验室的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滑动变阻器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就是通过改变导体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接入电路中的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长度来改变电路中电阻大小的。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9" name="组合 18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1" name="矩形 20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滑动变阻器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3" name="Text Box 5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27246" y="3960935"/>
            <a:ext cx="248364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21055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28725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3703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　　滑动变阻器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Picture 11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910" y="1977709"/>
            <a:ext cx="2516738" cy="188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9641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 b="5447"/>
          <a:stretch>
            <a:fillRect/>
          </a:stretch>
        </p:blipFill>
        <p:spPr bwMode="auto">
          <a:xfrm>
            <a:off x="2580799" y="1785938"/>
            <a:ext cx="4887754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 title=""/>
          <p:cNvCxnSpPr>
            <a:endCxn id="8" idx="0"/>
          </p:cNvCxnSpPr>
          <p:nvPr>
            <p:custDataLst>
              <p:tags r:id="rId5"/>
            </p:custDataLst>
          </p:nvPr>
        </p:nvCxnSpPr>
        <p:spPr>
          <a:xfrm flipH="1">
            <a:off x="1172051" y="2409349"/>
            <a:ext cx="1671161" cy="411480"/>
          </a:xfrm>
          <a:prstGeom prst="line">
            <a:avLst/>
          </a:prstGeom>
          <a:ln w="28575">
            <a:solidFill>
              <a:srgbClr val="22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 title=""/>
          <p:cNvCxnSpPr>
            <a:endCxn id="8" idx="3"/>
          </p:cNvCxnSpPr>
          <p:nvPr>
            <p:custDataLst>
              <p:tags r:id="rId6"/>
            </p:custDataLst>
          </p:nvPr>
        </p:nvCxnSpPr>
        <p:spPr>
          <a:xfrm flipH="1" flipV="1">
            <a:off x="1684973" y="3027839"/>
            <a:ext cx="1806416" cy="40481"/>
          </a:xfrm>
          <a:prstGeom prst="line">
            <a:avLst/>
          </a:prstGeom>
          <a:ln w="28575">
            <a:solidFill>
              <a:srgbClr val="22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658976" y="2820937"/>
            <a:ext cx="102607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接线柱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 title=""/>
          <p:cNvCxnSpPr>
            <a:stCxn id="24" idx="2"/>
          </p:cNvCxnSpPr>
          <p:nvPr>
            <p:custDataLst>
              <p:tags r:id="rId8"/>
            </p:custDataLst>
          </p:nvPr>
        </p:nvCxnSpPr>
        <p:spPr>
          <a:xfrm>
            <a:off x="4518660" y="1485900"/>
            <a:ext cx="376714" cy="1108710"/>
          </a:xfrm>
          <a:prstGeom prst="line">
            <a:avLst/>
          </a:prstGeom>
          <a:ln w="28575">
            <a:solidFill>
              <a:srgbClr val="22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 title=""/>
          <p:cNvCxnSpPr/>
          <p:nvPr>
            <p:custDataLst>
              <p:tags r:id="rId9"/>
            </p:custDataLst>
          </p:nvPr>
        </p:nvCxnSpPr>
        <p:spPr>
          <a:xfrm flipH="1">
            <a:off x="5638940" y="1173656"/>
            <a:ext cx="1012031" cy="1252061"/>
          </a:xfrm>
          <a:prstGeom prst="line">
            <a:avLst/>
          </a:prstGeom>
          <a:ln w="28575">
            <a:solidFill>
              <a:srgbClr val="22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 title=""/>
          <p:cNvCxnSpPr>
            <a:stCxn id="26" idx="0"/>
          </p:cNvCxnSpPr>
          <p:nvPr>
            <p:custDataLst>
              <p:tags r:id="rId10"/>
            </p:custDataLst>
          </p:nvPr>
        </p:nvCxnSpPr>
        <p:spPr>
          <a:xfrm flipH="1" flipV="1">
            <a:off x="5327333" y="3057525"/>
            <a:ext cx="459105" cy="1306354"/>
          </a:xfrm>
          <a:prstGeom prst="line">
            <a:avLst/>
          </a:prstGeom>
          <a:ln w="28575">
            <a:solidFill>
              <a:srgbClr val="22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 title=""/>
          <p:cNvSpPr txBox="1"/>
          <p:nvPr>
            <p:custDataLst>
              <p:tags r:id="rId11"/>
            </p:custDataLst>
          </p:nvPr>
        </p:nvSpPr>
        <p:spPr>
          <a:xfrm>
            <a:off x="4142899" y="1071563"/>
            <a:ext cx="75104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滑片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2"/>
            </p:custDataLst>
          </p:nvPr>
        </p:nvSpPr>
        <p:spPr>
          <a:xfrm>
            <a:off x="6138109" y="802305"/>
            <a:ext cx="102607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金属杆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3"/>
            </p:custDataLst>
          </p:nvPr>
        </p:nvSpPr>
        <p:spPr>
          <a:xfrm>
            <a:off x="5273597" y="4363999"/>
            <a:ext cx="102607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线圈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7" name="直接连接符 26" title=""/>
          <p:cNvCxnSpPr/>
          <p:nvPr>
            <p:custDataLst>
              <p:tags r:id="rId14"/>
            </p:custDataLst>
          </p:nvPr>
        </p:nvCxnSpPr>
        <p:spPr>
          <a:xfrm flipH="1" flipV="1">
            <a:off x="6455463" y="2756474"/>
            <a:ext cx="1302758" cy="656572"/>
          </a:xfrm>
          <a:prstGeom prst="line">
            <a:avLst/>
          </a:prstGeom>
          <a:ln w="28575">
            <a:solidFill>
              <a:srgbClr val="22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 title=""/>
          <p:cNvSpPr txBox="1"/>
          <p:nvPr>
            <p:custDataLst>
              <p:tags r:id="rId15"/>
            </p:custDataLst>
          </p:nvPr>
        </p:nvSpPr>
        <p:spPr>
          <a:xfrm>
            <a:off x="7650214" y="3411381"/>
            <a:ext cx="102607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瓷筒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 title=""/>
          <p:cNvGrpSpPr/>
          <p:nvPr>
            <p:custDataLst>
              <p:tags r:id="rId1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6" name="组合 15"/>
            <p:cNvGrpSpPr/>
            <p:nvPr>
              <p:custDataLst>
                <p:tags r:id="rId1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滑动变阻器的构造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2" name="矩形 21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49337" y="1045488"/>
            <a:ext cx="122364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构造：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6" grpId="0"/>
      <p:bldP spid="2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8630" name="矩形 68629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9841" y="627615"/>
            <a:ext cx="122364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图示：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633" name="Rectangle 9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77959" y="1683648"/>
            <a:ext cx="273939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　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）结构示意图：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863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>
            <a:fillRect/>
          </a:stretch>
        </p:blipFill>
        <p:spPr bwMode="auto">
          <a:xfrm>
            <a:off x="780784" y="2152139"/>
            <a:ext cx="2697323" cy="12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35" name="Rectangle 9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1582" y="1619015"/>
            <a:ext cx="2096770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 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）实物图：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8636" name="Picture 6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3993" y="2355735"/>
            <a:ext cx="1982156" cy="85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 title=""/>
          <p:cNvGrpSpPr/>
          <p:nvPr>
            <p:custDataLst>
              <p:tags r:id="rId10"/>
            </p:custDataLst>
          </p:nvPr>
        </p:nvGrpSpPr>
        <p:grpSpPr>
          <a:xfrm>
            <a:off x="7164229" y="2193608"/>
            <a:ext cx="1588770" cy="953929"/>
            <a:chOff x="15043" y="4947"/>
            <a:chExt cx="3336" cy="2003"/>
          </a:xfrm>
        </p:grpSpPr>
        <p:pic>
          <p:nvPicPr>
            <p:cNvPr id="14" name="Picture 27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38" t="54799" r="22665" b="29880"/>
            <a:stretch>
              <a:fillRect/>
            </a:stretch>
          </p:blipFill>
          <p:spPr bwMode="auto">
            <a:xfrm>
              <a:off x="15043" y="4947"/>
              <a:ext cx="2437" cy="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" name="直接连接符 1"/>
            <p:cNvCxnSpPr/>
            <p:nvPr>
              <p:custDataLst>
                <p:tags r:id="rId13"/>
              </p:custDataLst>
            </p:nvPr>
          </p:nvCxnSpPr>
          <p:spPr>
            <a:xfrm>
              <a:off x="17040" y="6363"/>
              <a:ext cx="75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本框 2"/>
            <p:cNvSpPr txBox="1"/>
            <p:nvPr>
              <p:custDataLst>
                <p:tags r:id="rId14"/>
              </p:custDataLst>
            </p:nvPr>
          </p:nvSpPr>
          <p:spPr>
            <a:xfrm>
              <a:off x="15439" y="6419"/>
              <a:ext cx="547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i="1"/>
                <a:t>A</a:t>
              </a:r>
              <a:endParaRPr lang="en-US" altLang="zh-CN" sz="1050" i="1"/>
            </a:p>
          </p:txBody>
        </p:sp>
        <p:sp>
          <p:nvSpPr>
            <p:cNvPr id="4" name="文本框 3"/>
            <p:cNvSpPr txBox="1"/>
            <p:nvPr>
              <p:custDataLst>
                <p:tags r:id="rId15"/>
              </p:custDataLst>
            </p:nvPr>
          </p:nvSpPr>
          <p:spPr>
            <a:xfrm>
              <a:off x="16969" y="6419"/>
              <a:ext cx="536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i="1"/>
                <a:t>B</a:t>
              </a:r>
              <a:endParaRPr lang="en-US" altLang="zh-CN" sz="1050" i="1"/>
            </a:p>
          </p:txBody>
        </p:sp>
        <p:sp>
          <p:nvSpPr>
            <p:cNvPr id="5" name="文本框 4"/>
            <p:cNvSpPr txBox="1"/>
            <p:nvPr>
              <p:custDataLst>
                <p:tags r:id="rId16"/>
              </p:custDataLst>
            </p:nvPr>
          </p:nvSpPr>
          <p:spPr>
            <a:xfrm>
              <a:off x="15839" y="5729"/>
              <a:ext cx="52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i="1"/>
                <a:t>P</a:t>
              </a:r>
              <a:endParaRPr lang="en-US" altLang="zh-CN" sz="1050" i="1"/>
            </a:p>
          </p:txBody>
        </p:sp>
        <p:sp>
          <p:nvSpPr>
            <p:cNvPr id="6" name="文本框 5"/>
            <p:cNvSpPr txBox="1"/>
            <p:nvPr>
              <p:custDataLst>
                <p:tags r:id="rId17"/>
              </p:custDataLst>
            </p:nvPr>
          </p:nvSpPr>
          <p:spPr>
            <a:xfrm>
              <a:off x="17116" y="5382"/>
              <a:ext cx="1263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i="1"/>
                <a:t>C</a:t>
              </a:r>
              <a:r>
                <a:rPr lang="zh-CN" altLang="en-US" sz="1050"/>
                <a:t>（</a:t>
              </a:r>
              <a:r>
                <a:rPr lang="en-US" altLang="zh-CN" sz="1050" i="1"/>
                <a:t>D</a:t>
              </a:r>
              <a:r>
                <a:rPr lang="zh-CN" altLang="en-US" sz="1050"/>
                <a:t>）</a:t>
              </a:r>
              <a:endParaRPr lang="zh-CN" altLang="en-US" sz="105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30" grpId="0"/>
      <p:bldP spid="68633" grpId="0"/>
      <p:bldP spid="686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9643" name="矩形 6964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0505" y="789626"/>
            <a:ext cx="7560526" cy="99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应串联在电路中，接入两个接线柱，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中一个，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中一个，即要“一上一下”。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 title=""/>
          <p:cNvSpPr/>
          <p:nvPr>
            <p:custDataLst>
              <p:tags r:id="rId4"/>
            </p:custDataLst>
          </p:nvPr>
        </p:nvSpPr>
        <p:spPr>
          <a:xfrm>
            <a:off x="737734" y="2460994"/>
            <a:ext cx="1863725" cy="339725"/>
          </a:xfrm>
          <a:prstGeom prst="rect">
            <a:avLst/>
          </a:prstGeom>
          <a:solidFill>
            <a:schemeClr val="bg1"/>
          </a:solidFill>
          <a:ln>
            <a:solidFill>
              <a:srgbClr val="228989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接</a:t>
            </a: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1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接</a:t>
            </a: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1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  <a:endParaRPr lang="en-US" altLang="zh-CN" sz="1800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68" name="矩形 467" title=""/>
          <p:cNvSpPr/>
          <p:nvPr>
            <p:custDataLst>
              <p:tags r:id="rId5"/>
            </p:custDataLst>
          </p:nvPr>
        </p:nvSpPr>
        <p:spPr>
          <a:xfrm>
            <a:off x="773713" y="3862979"/>
            <a:ext cx="1863725" cy="339725"/>
          </a:xfrm>
          <a:prstGeom prst="rect">
            <a:avLst/>
          </a:prstGeom>
          <a:solidFill>
            <a:schemeClr val="bg1"/>
          </a:solidFill>
          <a:ln>
            <a:solidFill>
              <a:srgbClr val="228989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接</a:t>
            </a: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</a:t>
            </a:r>
            <a:r>
              <a:rPr lang="zh-CN" altLang="en-US" sz="1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接</a:t>
            </a: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</a:t>
            </a:r>
            <a:r>
              <a:rPr lang="zh-CN" altLang="en-US" sz="1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  <a:endParaRPr lang="en-US" altLang="zh-CN" sz="1800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895" name="组合 894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896" name="组合 895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98" name="矩形 897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99" name="矩形 898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97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滑动变阻器的接法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3" name="组合 12" title=""/>
          <p:cNvGrpSpPr/>
          <p:nvPr>
            <p:custDataLst>
              <p:tags r:id="rId11"/>
            </p:custDataLst>
          </p:nvPr>
        </p:nvGrpSpPr>
        <p:grpSpPr>
          <a:xfrm>
            <a:off x="2700338" y="1774031"/>
            <a:ext cx="2700814" cy="1502093"/>
            <a:chOff x="6791" y="-1862"/>
            <a:chExt cx="5671" cy="3154"/>
          </a:xfrm>
        </p:grpSpPr>
        <p:grpSp>
          <p:nvGrpSpPr>
            <p:cNvPr id="9" name="组合 8"/>
            <p:cNvGrpSpPr/>
            <p:nvPr>
              <p:custDataLst>
                <p:tags r:id="rId12"/>
              </p:custDataLst>
            </p:nvPr>
          </p:nvGrpSpPr>
          <p:grpSpPr>
            <a:xfrm>
              <a:off x="6791" y="-1429"/>
              <a:ext cx="5671" cy="2532"/>
              <a:chOff x="7361" y="-874"/>
              <a:chExt cx="5671" cy="2532"/>
            </a:xfrm>
          </p:grpSpPr>
          <p:pic>
            <p:nvPicPr>
              <p:cNvPr id="3" name="图片 2" descr="滑动变阻器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3"/>
              <a:srcRect t="30227" b="21181"/>
              <a:stretch>
                <a:fillRect/>
              </a:stretch>
            </p:blipFill>
            <p:spPr>
              <a:xfrm>
                <a:off x="7482" y="-874"/>
                <a:ext cx="5210" cy="2532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361" y="-874"/>
                <a:ext cx="401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629" y="-874"/>
                <a:ext cx="403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D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897" y="58"/>
                <a:ext cx="400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1987" y="58"/>
                <a:ext cx="400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11" name="任意多边形 10"/>
            <p:cNvSpPr/>
            <p:nvPr>
              <p:custDataLst>
                <p:tags r:id="rId19"/>
              </p:custDataLst>
            </p:nvPr>
          </p:nvSpPr>
          <p:spPr>
            <a:xfrm>
              <a:off x="7520" y="-163"/>
              <a:ext cx="596" cy="1455"/>
            </a:xfrm>
            <a:custGeom>
              <a:gdLst>
                <a:gd name="connsiteX0" fmla="*/ 596 w 596"/>
                <a:gd name="connsiteY0" fmla="*/ 0 h 1455"/>
                <a:gd name="connsiteX1" fmla="*/ 0 w 596"/>
                <a:gd name="connsiteY1" fmla="*/ 1455 h 145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6" h="1455">
                  <a:moveTo>
                    <a:pt x="596" y="0"/>
                  </a:moveTo>
                  <a:cubicBezTo>
                    <a:pt x="180" y="398"/>
                    <a:pt x="503" y="1403"/>
                    <a:pt x="0" y="1455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i="1"/>
            </a:p>
          </p:txBody>
        </p:sp>
        <p:sp>
          <p:nvSpPr>
            <p:cNvPr id="12" name="任意多边形 11"/>
            <p:cNvSpPr/>
            <p:nvPr>
              <p:custDataLst>
                <p:tags r:id="rId20"/>
              </p:custDataLst>
            </p:nvPr>
          </p:nvSpPr>
          <p:spPr>
            <a:xfrm rot="20880000">
              <a:off x="7191" y="-1862"/>
              <a:ext cx="154" cy="1008"/>
            </a:xfrm>
            <a:custGeom>
              <a:gdLst>
                <a:gd name="connsiteX0" fmla="*/ 22 w 153"/>
                <a:gd name="connsiteY0" fmla="*/ 0 h 1008"/>
                <a:gd name="connsiteX1" fmla="*/ 113 w 153"/>
                <a:gd name="connsiteY1" fmla="*/ 1008 h 10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" h="1005">
                  <a:moveTo>
                    <a:pt x="22" y="0"/>
                  </a:moveTo>
                  <a:cubicBezTo>
                    <a:pt x="422" y="400"/>
                    <a:pt x="-254" y="416"/>
                    <a:pt x="113" y="1008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i="1"/>
            </a:p>
          </p:txBody>
        </p:sp>
      </p:grpSp>
      <p:grpSp>
        <p:nvGrpSpPr>
          <p:cNvPr id="14" name="组合 13" title=""/>
          <p:cNvGrpSpPr/>
          <p:nvPr>
            <p:custDataLst>
              <p:tags r:id="rId21"/>
            </p:custDataLst>
          </p:nvPr>
        </p:nvGrpSpPr>
        <p:grpSpPr>
          <a:xfrm>
            <a:off x="5945981" y="1738313"/>
            <a:ext cx="2700814" cy="1537811"/>
            <a:chOff x="6791" y="-1937"/>
            <a:chExt cx="5671" cy="3229"/>
          </a:xfrm>
        </p:grpSpPr>
        <p:grpSp>
          <p:nvGrpSpPr>
            <p:cNvPr id="15" name="组合 14"/>
            <p:cNvGrpSpPr/>
            <p:nvPr>
              <p:custDataLst>
                <p:tags r:id="rId22"/>
              </p:custDataLst>
            </p:nvPr>
          </p:nvGrpSpPr>
          <p:grpSpPr>
            <a:xfrm>
              <a:off x="6791" y="-1429"/>
              <a:ext cx="5671" cy="2532"/>
              <a:chOff x="7361" y="-874"/>
              <a:chExt cx="5671" cy="2532"/>
            </a:xfrm>
          </p:grpSpPr>
          <p:pic>
            <p:nvPicPr>
              <p:cNvPr id="16" name="图片 15" descr="滑动变阻器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13"/>
              <a:srcRect t="30227" b="21181"/>
              <a:stretch>
                <a:fillRect/>
              </a:stretch>
            </p:blipFill>
            <p:spPr>
              <a:xfrm>
                <a:off x="7482" y="-874"/>
                <a:ext cx="5210" cy="2532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7361" y="-874"/>
                <a:ext cx="401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2629" y="-874"/>
                <a:ext cx="403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D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897" y="58"/>
                <a:ext cx="400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11987" y="58"/>
                <a:ext cx="400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25" name="任意多边形 24"/>
            <p:cNvSpPr/>
            <p:nvPr>
              <p:custDataLst>
                <p:tags r:id="rId28"/>
              </p:custDataLst>
            </p:nvPr>
          </p:nvSpPr>
          <p:spPr>
            <a:xfrm>
              <a:off x="7520" y="-163"/>
              <a:ext cx="596" cy="1455"/>
            </a:xfrm>
            <a:custGeom>
              <a:gdLst>
                <a:gd name="connsiteX0" fmla="*/ 596 w 596"/>
                <a:gd name="connsiteY0" fmla="*/ 0 h 1455"/>
                <a:gd name="connsiteX1" fmla="*/ 0 w 596"/>
                <a:gd name="connsiteY1" fmla="*/ 1455 h 145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6" h="1455">
                  <a:moveTo>
                    <a:pt x="596" y="0"/>
                  </a:moveTo>
                  <a:cubicBezTo>
                    <a:pt x="180" y="398"/>
                    <a:pt x="503" y="1403"/>
                    <a:pt x="0" y="1455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i="1"/>
            </a:p>
          </p:txBody>
        </p:sp>
        <p:sp>
          <p:nvSpPr>
            <p:cNvPr id="26" name="任意多边形 25"/>
            <p:cNvSpPr/>
            <p:nvPr>
              <p:custDataLst>
                <p:tags r:id="rId29"/>
              </p:custDataLst>
            </p:nvPr>
          </p:nvSpPr>
          <p:spPr>
            <a:xfrm>
              <a:off x="11670" y="-1937"/>
              <a:ext cx="209" cy="1088"/>
            </a:xfrm>
            <a:custGeom>
              <a:gdLst>
                <a:gd name="connsiteX0" fmla="*/ 0 w 209"/>
                <a:gd name="connsiteY0" fmla="*/ 0 h 1088"/>
                <a:gd name="connsiteX1" fmla="*/ 187 w 209"/>
                <a:gd name="connsiteY1" fmla="*/ 1088 h 108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" h="1088">
                  <a:moveTo>
                    <a:pt x="0" y="0"/>
                  </a:moveTo>
                  <a:cubicBezTo>
                    <a:pt x="540" y="600"/>
                    <a:pt x="-180" y="496"/>
                    <a:pt x="187" y="1088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i="1"/>
            </a:p>
          </p:txBody>
        </p:sp>
      </p:grpSp>
      <p:grpSp>
        <p:nvGrpSpPr>
          <p:cNvPr id="27" name="组合 26" title=""/>
          <p:cNvGrpSpPr/>
          <p:nvPr>
            <p:custDataLst>
              <p:tags r:id="rId30"/>
            </p:custDataLst>
          </p:nvPr>
        </p:nvGrpSpPr>
        <p:grpSpPr>
          <a:xfrm>
            <a:off x="2700338" y="3459956"/>
            <a:ext cx="2700814" cy="1502093"/>
            <a:chOff x="6791" y="-1862"/>
            <a:chExt cx="5671" cy="3154"/>
          </a:xfrm>
        </p:grpSpPr>
        <p:grpSp>
          <p:nvGrpSpPr>
            <p:cNvPr id="28" name="组合 27"/>
            <p:cNvGrpSpPr/>
            <p:nvPr>
              <p:custDataLst>
                <p:tags r:id="rId31"/>
              </p:custDataLst>
            </p:nvPr>
          </p:nvGrpSpPr>
          <p:grpSpPr>
            <a:xfrm>
              <a:off x="6791" y="-1429"/>
              <a:ext cx="5671" cy="2532"/>
              <a:chOff x="7361" y="-874"/>
              <a:chExt cx="5671" cy="2532"/>
            </a:xfrm>
          </p:grpSpPr>
          <p:pic>
            <p:nvPicPr>
              <p:cNvPr id="900" name="图片 899" descr="滑动变阻器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13"/>
              <a:srcRect t="30227" b="21181"/>
              <a:stretch>
                <a:fillRect/>
              </a:stretch>
            </p:blipFill>
            <p:spPr>
              <a:xfrm>
                <a:off x="7482" y="-874"/>
                <a:ext cx="5210" cy="2532"/>
              </a:xfrm>
              <a:prstGeom prst="rect">
                <a:avLst/>
              </a:prstGeom>
            </p:spPr>
          </p:pic>
          <p:sp>
            <p:nvSpPr>
              <p:cNvPr id="901" name="文本框 900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7361" y="-874"/>
                <a:ext cx="401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02" name="文本框 901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12629" y="-874"/>
                <a:ext cx="403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D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03" name="文本框 902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7897" y="58"/>
                <a:ext cx="400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04" name="文本框 903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11987" y="58"/>
                <a:ext cx="400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905" name="任意多边形 904"/>
            <p:cNvSpPr/>
            <p:nvPr>
              <p:custDataLst>
                <p:tags r:id="rId37"/>
              </p:custDataLst>
            </p:nvPr>
          </p:nvSpPr>
          <p:spPr>
            <a:xfrm>
              <a:off x="10550" y="-163"/>
              <a:ext cx="596" cy="1455"/>
            </a:xfrm>
            <a:custGeom>
              <a:gdLst>
                <a:gd name="connsiteX0" fmla="*/ 596 w 596"/>
                <a:gd name="connsiteY0" fmla="*/ 0 h 1455"/>
                <a:gd name="connsiteX1" fmla="*/ 0 w 596"/>
                <a:gd name="connsiteY1" fmla="*/ 1455 h 145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6" h="1455">
                  <a:moveTo>
                    <a:pt x="596" y="0"/>
                  </a:moveTo>
                  <a:cubicBezTo>
                    <a:pt x="180" y="398"/>
                    <a:pt x="503" y="1403"/>
                    <a:pt x="0" y="1455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i="1"/>
            </a:p>
          </p:txBody>
        </p:sp>
        <p:sp>
          <p:nvSpPr>
            <p:cNvPr id="906" name="任意多边形 905"/>
            <p:cNvSpPr/>
            <p:nvPr>
              <p:custDataLst>
                <p:tags r:id="rId38"/>
              </p:custDataLst>
            </p:nvPr>
          </p:nvSpPr>
          <p:spPr>
            <a:xfrm rot="20880000">
              <a:off x="7191" y="-1862"/>
              <a:ext cx="154" cy="1008"/>
            </a:xfrm>
            <a:custGeom>
              <a:gdLst>
                <a:gd name="connsiteX0" fmla="*/ 22 w 153"/>
                <a:gd name="connsiteY0" fmla="*/ 0 h 1008"/>
                <a:gd name="connsiteX1" fmla="*/ 113 w 153"/>
                <a:gd name="connsiteY1" fmla="*/ 1008 h 10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" h="1005">
                  <a:moveTo>
                    <a:pt x="22" y="0"/>
                  </a:moveTo>
                  <a:cubicBezTo>
                    <a:pt x="422" y="400"/>
                    <a:pt x="-254" y="416"/>
                    <a:pt x="113" y="1008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i="1"/>
            </a:p>
          </p:txBody>
        </p:sp>
      </p:grpSp>
      <p:grpSp>
        <p:nvGrpSpPr>
          <p:cNvPr id="907" name="组合 906" title=""/>
          <p:cNvGrpSpPr/>
          <p:nvPr>
            <p:custDataLst>
              <p:tags r:id="rId39"/>
            </p:custDataLst>
          </p:nvPr>
        </p:nvGrpSpPr>
        <p:grpSpPr>
          <a:xfrm>
            <a:off x="5945981" y="3424238"/>
            <a:ext cx="2700814" cy="1537811"/>
            <a:chOff x="6791" y="-1937"/>
            <a:chExt cx="5671" cy="3229"/>
          </a:xfrm>
        </p:grpSpPr>
        <p:grpSp>
          <p:nvGrpSpPr>
            <p:cNvPr id="908" name="组合 907"/>
            <p:cNvGrpSpPr/>
            <p:nvPr>
              <p:custDataLst>
                <p:tags r:id="rId40"/>
              </p:custDataLst>
            </p:nvPr>
          </p:nvGrpSpPr>
          <p:grpSpPr>
            <a:xfrm>
              <a:off x="6791" y="-1429"/>
              <a:ext cx="5671" cy="2532"/>
              <a:chOff x="7361" y="-874"/>
              <a:chExt cx="5671" cy="2532"/>
            </a:xfrm>
          </p:grpSpPr>
          <p:pic>
            <p:nvPicPr>
              <p:cNvPr id="909" name="图片 908" descr="滑动变阻器"/>
              <p:cNvPicPr>
                <a:picLocks noChangeAspect="1"/>
              </p:cNvPicPr>
              <p:nvPr>
                <p:custDataLst>
                  <p:tags r:id="rId41"/>
                </p:custDataLst>
              </p:nvPr>
            </p:nvPicPr>
            <p:blipFill>
              <a:blip r:embed="rId13"/>
              <a:srcRect t="30227" b="21181"/>
              <a:stretch>
                <a:fillRect/>
              </a:stretch>
            </p:blipFill>
            <p:spPr>
              <a:xfrm>
                <a:off x="7482" y="-874"/>
                <a:ext cx="5210" cy="2532"/>
              </a:xfrm>
              <a:prstGeom prst="rect">
                <a:avLst/>
              </a:prstGeom>
            </p:spPr>
          </p:pic>
          <p:sp>
            <p:nvSpPr>
              <p:cNvPr id="910" name="文本框 909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7361" y="-874"/>
                <a:ext cx="401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11" name="文本框 910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12629" y="-874"/>
                <a:ext cx="403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D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12" name="文本框 911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7897" y="58"/>
                <a:ext cx="400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13" name="文本框 912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11987" y="58"/>
                <a:ext cx="400" cy="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" i="1"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  <a:endParaRPr lang="en-US" altLang="zh-CN" sz="100" i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914" name="任意多边形 913"/>
            <p:cNvSpPr/>
            <p:nvPr>
              <p:custDataLst>
                <p:tags r:id="rId46"/>
              </p:custDataLst>
            </p:nvPr>
          </p:nvSpPr>
          <p:spPr>
            <a:xfrm>
              <a:off x="10520" y="-163"/>
              <a:ext cx="596" cy="1455"/>
            </a:xfrm>
            <a:custGeom>
              <a:gdLst>
                <a:gd name="connsiteX0" fmla="*/ 596 w 596"/>
                <a:gd name="connsiteY0" fmla="*/ 0 h 1455"/>
                <a:gd name="connsiteX1" fmla="*/ 0 w 596"/>
                <a:gd name="connsiteY1" fmla="*/ 1455 h 145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6" h="1455">
                  <a:moveTo>
                    <a:pt x="596" y="0"/>
                  </a:moveTo>
                  <a:cubicBezTo>
                    <a:pt x="180" y="398"/>
                    <a:pt x="503" y="1403"/>
                    <a:pt x="0" y="1455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i="1"/>
            </a:p>
          </p:txBody>
        </p:sp>
        <p:sp>
          <p:nvSpPr>
            <p:cNvPr id="915" name="任意多边形 914"/>
            <p:cNvSpPr/>
            <p:nvPr>
              <p:custDataLst>
                <p:tags r:id="rId47"/>
              </p:custDataLst>
            </p:nvPr>
          </p:nvSpPr>
          <p:spPr>
            <a:xfrm>
              <a:off x="11670" y="-1937"/>
              <a:ext cx="209" cy="1088"/>
            </a:xfrm>
            <a:custGeom>
              <a:gdLst>
                <a:gd name="connsiteX0" fmla="*/ 0 w 209"/>
                <a:gd name="connsiteY0" fmla="*/ 0 h 1088"/>
                <a:gd name="connsiteX1" fmla="*/ 187 w 209"/>
                <a:gd name="connsiteY1" fmla="*/ 1088 h 108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" h="1088">
                  <a:moveTo>
                    <a:pt x="0" y="0"/>
                  </a:moveTo>
                  <a:cubicBezTo>
                    <a:pt x="540" y="600"/>
                    <a:pt x="-180" y="496"/>
                    <a:pt x="187" y="1088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i="1"/>
            </a:p>
          </p:txBody>
        </p:sp>
      </p:grpSp>
      <p:sp>
        <p:nvSpPr>
          <p:cNvPr id="916" name="矩形 915" title=""/>
          <p:cNvSpPr/>
          <p:nvPr>
            <p:custDataLst>
              <p:tags r:id="rId48"/>
            </p:custDataLst>
          </p:nvPr>
        </p:nvSpPr>
        <p:spPr>
          <a:xfrm>
            <a:off x="3408521" y="2373154"/>
            <a:ext cx="582930" cy="355283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17" name="矩形 916" title=""/>
          <p:cNvSpPr/>
          <p:nvPr>
            <p:custDataLst>
              <p:tags r:id="rId49"/>
            </p:custDataLst>
          </p:nvPr>
        </p:nvSpPr>
        <p:spPr>
          <a:xfrm>
            <a:off x="6668453" y="2373154"/>
            <a:ext cx="582930" cy="355283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18" name="矩形 917" title=""/>
          <p:cNvSpPr/>
          <p:nvPr>
            <p:custDataLst>
              <p:tags r:id="rId50"/>
            </p:custDataLst>
          </p:nvPr>
        </p:nvSpPr>
        <p:spPr>
          <a:xfrm>
            <a:off x="4083844" y="4051459"/>
            <a:ext cx="582930" cy="355283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19" name="矩形 918" title=""/>
          <p:cNvSpPr/>
          <p:nvPr>
            <p:custDataLst>
              <p:tags r:id="rId51"/>
            </p:custDataLst>
          </p:nvPr>
        </p:nvSpPr>
        <p:spPr>
          <a:xfrm>
            <a:off x="7341394" y="4051459"/>
            <a:ext cx="582930" cy="355283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3" grpId="0"/>
      <p:bldP spid="33" grpId="0" animBg="1"/>
      <p:bldP spid="468" grpId="0" animBg="1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1046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50"/>
</p:tagLst>
</file>

<file path=ppt/tags/tag357.xml><?xml version="1.0" encoding="utf-8"?>
<p:tagLst xmlns:p="http://schemas.openxmlformats.org/presentationml/2006/main">
  <p:tag name="AS_UNIQUEID" val="851"/>
</p:tagLst>
</file>

<file path=ppt/tags/tag358.xml><?xml version="1.0" encoding="utf-8"?>
<p:tagLst xmlns:p="http://schemas.openxmlformats.org/presentationml/2006/main">
  <p:tag name="AS_UNIQUEID" val="852"/>
</p:tagLst>
</file>

<file path=ppt/tags/tag359.xml><?xml version="1.0" encoding="utf-8"?>
<p:tagLst xmlns:p="http://schemas.openxmlformats.org/presentationml/2006/main">
  <p:tag name="AS_UNIQUEID" val="853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4"/>
</p:tagLst>
</file>

<file path=ppt/tags/tag361.xml><?xml version="1.0" encoding="utf-8"?>
<p:tagLst xmlns:p="http://schemas.openxmlformats.org/presentationml/2006/main">
  <p:tag name="AS_UNIQUEID" val="855"/>
</p:tagLst>
</file>

<file path=ppt/tags/tag362.xml><?xml version="1.0" encoding="utf-8"?>
<p:tagLst xmlns:p="http://schemas.openxmlformats.org/presentationml/2006/main">
  <p:tag name="AS_UNIQUEID" val="856"/>
</p:tagLst>
</file>

<file path=ppt/tags/tag363.xml><?xml version="1.0" encoding="utf-8"?>
<p:tagLst xmlns:p="http://schemas.openxmlformats.org/presentationml/2006/main">
  <p:tag name="AS_UNIQUEID" val="857"/>
</p:tagLst>
</file>

<file path=ppt/tags/tag364.xml><?xml version="1.0" encoding="utf-8"?>
<p:tagLst xmlns:p="http://schemas.openxmlformats.org/presentationml/2006/main">
  <p:tag name="AS_UNIQUEID" val="858"/>
</p:tagLst>
</file>

<file path=ppt/tags/tag365.xml><?xml version="1.0" encoding="utf-8"?>
<p:tagLst xmlns:p="http://schemas.openxmlformats.org/presentationml/2006/main">
  <p:tag name="AS_UNIQUEID" val="859"/>
</p:tagLst>
</file>

<file path=ppt/tags/tag366.xml><?xml version="1.0" encoding="utf-8"?>
<p:tagLst xmlns:p="http://schemas.openxmlformats.org/presentationml/2006/main">
  <p:tag name="AS_UNIQUEID" val="860"/>
</p:tagLst>
</file>

<file path=ppt/tags/tag367.xml><?xml version="1.0" encoding="utf-8"?>
<p:tagLst xmlns:p="http://schemas.openxmlformats.org/presentationml/2006/main">
  <p:tag name="AS_UNIQUEID" val="861"/>
</p:tagLst>
</file>

<file path=ppt/tags/tag368.xml><?xml version="1.0" encoding="utf-8"?>
<p:tagLst xmlns:p="http://schemas.openxmlformats.org/presentationml/2006/main">
  <p:tag name="AS_UNIQUEID" val="862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4"/>
</p:tagLst>
</file>

<file path=ppt/tags/tag371.xml><?xml version="1.0" encoding="utf-8"?>
<p:tagLst xmlns:p="http://schemas.openxmlformats.org/presentationml/2006/main">
  <p:tag name="AS_UNIQUEID" val="865"/>
</p:tagLst>
</file>

<file path=ppt/tags/tag372.xml><?xml version="1.0" encoding="utf-8"?>
<p:tagLst xmlns:p="http://schemas.openxmlformats.org/presentationml/2006/main">
  <p:tag name="AS_UNIQUEID" val="866"/>
</p:tagLst>
</file>

<file path=ppt/tags/tag373.xml><?xml version="1.0" encoding="utf-8"?>
<p:tagLst xmlns:p="http://schemas.openxmlformats.org/presentationml/2006/main">
  <p:tag name="AS_UNIQUEID" val="867"/>
</p:tagLst>
</file>

<file path=ppt/tags/tag374.xml><?xml version="1.0" encoding="utf-8"?>
<p:tagLst xmlns:p="http://schemas.openxmlformats.org/presentationml/2006/main">
  <p:tag name="AS_UNIQUEID" val="868"/>
</p:tagLst>
</file>

<file path=ppt/tags/tag375.xml><?xml version="1.0" encoding="utf-8"?>
<p:tagLst xmlns:p="http://schemas.openxmlformats.org/presentationml/2006/main">
  <p:tag name="AS_UNIQUEID" val="869"/>
</p:tagLst>
</file>

<file path=ppt/tags/tag376.xml><?xml version="1.0" encoding="utf-8"?>
<p:tagLst xmlns:p="http://schemas.openxmlformats.org/presentationml/2006/main">
  <p:tag name="AS_UNIQUEID" val="870"/>
</p:tagLst>
</file>

<file path=ppt/tags/tag377.xml><?xml version="1.0" encoding="utf-8"?>
<p:tagLst xmlns:p="http://schemas.openxmlformats.org/presentationml/2006/main">
  <p:tag name="AS_UNIQUEID" val="871"/>
</p:tagLst>
</file>

<file path=ppt/tags/tag378.xml><?xml version="1.0" encoding="utf-8"?>
<p:tagLst xmlns:p="http://schemas.openxmlformats.org/presentationml/2006/main">
  <p:tag name="AS_UNIQUEID" val="872"/>
</p:tagLst>
</file>

<file path=ppt/tags/tag379.xml><?xml version="1.0" encoding="utf-8"?>
<p:tagLst xmlns:p="http://schemas.openxmlformats.org/presentationml/2006/main">
  <p:tag name="AS_UNIQUEID" val="873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4"/>
</p:tagLst>
</file>

<file path=ppt/tags/tag381.xml><?xml version="1.0" encoding="utf-8"?>
<p:tagLst xmlns:p="http://schemas.openxmlformats.org/presentationml/2006/main">
  <p:tag name="AS_UNIQUEID" val="875"/>
</p:tagLst>
</file>

<file path=ppt/tags/tag382.xml><?xml version="1.0" encoding="utf-8"?>
<p:tagLst xmlns:p="http://schemas.openxmlformats.org/presentationml/2006/main">
  <p:tag name="AS_UNIQUEID" val="876"/>
</p:tagLst>
</file>

<file path=ppt/tags/tag383.xml><?xml version="1.0" encoding="utf-8"?>
<p:tagLst xmlns:p="http://schemas.openxmlformats.org/presentationml/2006/main">
  <p:tag name="AS_UNIQUEID" val="877"/>
</p:tagLst>
</file>

<file path=ppt/tags/tag384.xml><?xml version="1.0" encoding="utf-8"?>
<p:tagLst xmlns:p="http://schemas.openxmlformats.org/presentationml/2006/main">
  <p:tag name="AS_UNIQUEID" val="878"/>
</p:tagLst>
</file>

<file path=ppt/tags/tag385.xml><?xml version="1.0" encoding="utf-8"?>
<p:tagLst xmlns:p="http://schemas.openxmlformats.org/presentationml/2006/main">
  <p:tag name="AS_UNIQUEID" val="879"/>
</p:tagLst>
</file>

<file path=ppt/tags/tag386.xml><?xml version="1.0" encoding="utf-8"?>
<p:tagLst xmlns:p="http://schemas.openxmlformats.org/presentationml/2006/main">
  <p:tag name="AS_UNIQUEID" val="880"/>
</p:tagLst>
</file>

<file path=ppt/tags/tag387.xml><?xml version="1.0" encoding="utf-8"?>
<p:tagLst xmlns:p="http://schemas.openxmlformats.org/presentationml/2006/main">
  <p:tag name="AS_UNIQUEID" val="881"/>
</p:tagLst>
</file>

<file path=ppt/tags/tag388.xml><?xml version="1.0" encoding="utf-8"?>
<p:tagLst xmlns:p="http://schemas.openxmlformats.org/presentationml/2006/main">
  <p:tag name="AS_UNIQUEID" val="882"/>
</p:tagLst>
</file>

<file path=ppt/tags/tag389.xml><?xml version="1.0" encoding="utf-8"?>
<p:tagLst xmlns:p="http://schemas.openxmlformats.org/presentationml/2006/main">
  <p:tag name="AS_UNIQUEID" val="883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84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UNIQUEID" val="895"/>
</p:tagLst>
</file>

<file path=ppt/tags/tag402.xml><?xml version="1.0" encoding="utf-8"?>
<p:tagLst xmlns:p="http://schemas.openxmlformats.org/presentationml/2006/main">
  <p:tag name="AS_UNIQUEID" val="896"/>
</p:tagLst>
</file>

<file path=ppt/tags/tag403.xml><?xml version="1.0" encoding="utf-8"?>
<p:tagLst xmlns:p="http://schemas.openxmlformats.org/presentationml/2006/main">
  <p:tag name="AS_UNIQUEID" val="897"/>
</p:tagLst>
</file>

<file path=ppt/tags/tag404.xml><?xml version="1.0" encoding="utf-8"?>
<p:tagLst xmlns:p="http://schemas.openxmlformats.org/presentationml/2006/main">
  <p:tag name="AS_UNIQUEID" val="898"/>
</p:tagLst>
</file>

<file path=ppt/tags/tag405.xml><?xml version="1.0" encoding="utf-8"?>
<p:tagLst xmlns:p="http://schemas.openxmlformats.org/presentationml/2006/main">
  <p:tag name="AS_UNIQUEID" val="899"/>
</p:tagLst>
</file>

<file path=ppt/tags/tag406.xml><?xml version="1.0" encoding="utf-8"?>
<p:tagLst xmlns:p="http://schemas.openxmlformats.org/presentationml/2006/main">
  <p:tag name="AS_UNIQUEID" val="900"/>
</p:tagLst>
</file>

<file path=ppt/tags/tag407.xml><?xml version="1.0" encoding="utf-8"?>
<p:tagLst xmlns:p="http://schemas.openxmlformats.org/presentationml/2006/main">
  <p:tag name="AS_UNIQUEID" val="901"/>
</p:tagLst>
</file>

<file path=ppt/tags/tag408.xml><?xml version="1.0" encoding="utf-8"?>
<p:tagLst xmlns:p="http://schemas.openxmlformats.org/presentationml/2006/main">
  <p:tag name="AS_UNIQUEID" val="902"/>
</p:tagLst>
</file>

<file path=ppt/tags/tag409.xml><?xml version="1.0" encoding="utf-8"?>
<p:tagLst xmlns:p="http://schemas.openxmlformats.org/presentationml/2006/main">
  <p:tag name="AS_UNIQUEID" val="903"/>
</p:tagLst>
</file>

<file path=ppt/tags/tag41.xml><?xml version="1.0" encoding="utf-8"?>
<p:tagLst xmlns:p="http://schemas.openxmlformats.org/presentationml/2006/main">
  <p:tag name="AS_UNIQUEID" val="539"/>
</p:tagLst>
</file>

<file path=ppt/tags/tag410.xml><?xml version="1.0" encoding="utf-8"?>
<p:tagLst xmlns:p="http://schemas.openxmlformats.org/presentationml/2006/main">
  <p:tag name="AS_UNIQUEID" val="904"/>
</p:tagLst>
</file>

<file path=ppt/tags/tag411.xml><?xml version="1.0" encoding="utf-8"?>
<p:tagLst xmlns:p="http://schemas.openxmlformats.org/presentationml/2006/main">
  <p:tag name="AS_UNIQUEID" val="905"/>
</p:tagLst>
</file>

<file path=ppt/tags/tag412.xml><?xml version="1.0" encoding="utf-8"?>
<p:tagLst xmlns:p="http://schemas.openxmlformats.org/presentationml/2006/main">
  <p:tag name="AS_UNIQUEID" val="906"/>
</p:tagLst>
</file>

<file path=ppt/tags/tag413.xml><?xml version="1.0" encoding="utf-8"?>
<p:tagLst xmlns:p="http://schemas.openxmlformats.org/presentationml/2006/main">
  <p:tag name="AS_UNIQUEID" val="907"/>
</p:tagLst>
</file>

<file path=ppt/tags/tag414.xml><?xml version="1.0" encoding="utf-8"?>
<p:tagLst xmlns:p="http://schemas.openxmlformats.org/presentationml/2006/main">
  <p:tag name="AS_UNIQUEID" val="908"/>
</p:tagLst>
</file>

<file path=ppt/tags/tag415.xml><?xml version="1.0" encoding="utf-8"?>
<p:tagLst xmlns:p="http://schemas.openxmlformats.org/presentationml/2006/main">
  <p:tag name="AS_UNIQUEID" val="909"/>
</p:tagLst>
</file>

<file path=ppt/tags/tag416.xml><?xml version="1.0" encoding="utf-8"?>
<p:tagLst xmlns:p="http://schemas.openxmlformats.org/presentationml/2006/main">
  <p:tag name="AS_UNIQUEID" val="910"/>
</p:tagLst>
</file>

<file path=ppt/tags/tag417.xml><?xml version="1.0" encoding="utf-8"?>
<p:tagLst xmlns:p="http://schemas.openxmlformats.org/presentationml/2006/main">
  <p:tag name="AS_UNIQUEID" val="911"/>
</p:tagLst>
</file>

<file path=ppt/tags/tag418.xml><?xml version="1.0" encoding="utf-8"?>
<p:tagLst xmlns:p="http://schemas.openxmlformats.org/presentationml/2006/main">
  <p:tag name="AS_UNIQUEID" val="912"/>
</p:tagLst>
</file>

<file path=ppt/tags/tag419.xml><?xml version="1.0" encoding="utf-8"?>
<p:tagLst xmlns:p="http://schemas.openxmlformats.org/presentationml/2006/main">
  <p:tag name="AS_UNIQUEID" val="913"/>
</p:tagLst>
</file>

<file path=ppt/tags/tag42.xml><?xml version="1.0" encoding="utf-8"?>
<p:tagLst xmlns:p="http://schemas.openxmlformats.org/presentationml/2006/main">
  <p:tag name="AS_UNIQUEID" val="540"/>
</p:tagLst>
</file>

<file path=ppt/tags/tag420.xml><?xml version="1.0" encoding="utf-8"?>
<p:tagLst xmlns:p="http://schemas.openxmlformats.org/presentationml/2006/main">
  <p:tag name="AS_UNIQUEID" val="914"/>
</p:tagLst>
</file>

<file path=ppt/tags/tag421.xml><?xml version="1.0" encoding="utf-8"?>
<p:tagLst xmlns:p="http://schemas.openxmlformats.org/presentationml/2006/main">
  <p:tag name="AS_UNIQUEID" val="915"/>
</p:tagLst>
</file>

<file path=ppt/tags/tag422.xml><?xml version="1.0" encoding="utf-8"?>
<p:tagLst xmlns:p="http://schemas.openxmlformats.org/presentationml/2006/main">
  <p:tag name="AS_UNIQUEID" val="916"/>
</p:tagLst>
</file>

<file path=ppt/tags/tag423.xml><?xml version="1.0" encoding="utf-8"?>
<p:tagLst xmlns:p="http://schemas.openxmlformats.org/presentationml/2006/main">
  <p:tag name="AS_UNIQUEID" val="917"/>
</p:tagLst>
</file>

<file path=ppt/tags/tag424.xml><?xml version="1.0" encoding="utf-8"?>
<p:tagLst xmlns:p="http://schemas.openxmlformats.org/presentationml/2006/main">
  <p:tag name="AS_UNIQUEID" val="918"/>
</p:tagLst>
</file>

<file path=ppt/tags/tag425.xml><?xml version="1.0" encoding="utf-8"?>
<p:tagLst xmlns:p="http://schemas.openxmlformats.org/presentationml/2006/main">
  <p:tag name="AS_UNIQUEID" val="919"/>
</p:tagLst>
</file>

<file path=ppt/tags/tag426.xml><?xml version="1.0" encoding="utf-8"?>
<p:tagLst xmlns:p="http://schemas.openxmlformats.org/presentationml/2006/main">
  <p:tag name="AS_UNIQUEID" val="920"/>
</p:tagLst>
</file>

<file path=ppt/tags/tag427.xml><?xml version="1.0" encoding="utf-8"?>
<p:tagLst xmlns:p="http://schemas.openxmlformats.org/presentationml/2006/main">
  <p:tag name="AS_UNIQUEID" val="921"/>
</p:tagLst>
</file>

<file path=ppt/tags/tag428.xml><?xml version="1.0" encoding="utf-8"?>
<p:tagLst xmlns:p="http://schemas.openxmlformats.org/presentationml/2006/main">
  <p:tag name="AS_UNIQUEID" val="922"/>
</p:tagLst>
</file>

<file path=ppt/tags/tag429.xml><?xml version="1.0" encoding="utf-8"?>
<p:tagLst xmlns:p="http://schemas.openxmlformats.org/presentationml/2006/main">
  <p:tag name="AS_UNIQUEID" val="923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30.xml><?xml version="1.0" encoding="utf-8"?>
<p:tagLst xmlns:p="http://schemas.openxmlformats.org/presentationml/2006/main">
  <p:tag name="AS_UNIQUEID" val="924"/>
</p:tagLst>
</file>

<file path=ppt/tags/tag431.xml><?xml version="1.0" encoding="utf-8"?>
<p:tagLst xmlns:p="http://schemas.openxmlformats.org/presentationml/2006/main">
  <p:tag name="AS_UNIQUEID" val="925"/>
</p:tagLst>
</file>

<file path=ppt/tags/tag432.xml><?xml version="1.0" encoding="utf-8"?>
<p:tagLst xmlns:p="http://schemas.openxmlformats.org/presentationml/2006/main">
  <p:tag name="AS_UNIQUEID" val="926"/>
</p:tagLst>
</file>

<file path=ppt/tags/tag433.xml><?xml version="1.0" encoding="utf-8"?>
<p:tagLst xmlns:p="http://schemas.openxmlformats.org/presentationml/2006/main">
  <p:tag name="AS_UNIQUEID" val="927"/>
</p:tagLst>
</file>

<file path=ppt/tags/tag434.xml><?xml version="1.0" encoding="utf-8"?>
<p:tagLst xmlns:p="http://schemas.openxmlformats.org/presentationml/2006/main">
  <p:tag name="AS_UNIQUEID" val="928"/>
</p:tagLst>
</file>

<file path=ppt/tags/tag435.xml><?xml version="1.0" encoding="utf-8"?>
<p:tagLst xmlns:p="http://schemas.openxmlformats.org/presentationml/2006/main">
  <p:tag name="AS_UNIQUEID" val="929"/>
</p:tagLst>
</file>

<file path=ppt/tags/tag436.xml><?xml version="1.0" encoding="utf-8"?>
<p:tagLst xmlns:p="http://schemas.openxmlformats.org/presentationml/2006/main">
  <p:tag name="AS_UNIQUEID" val="930"/>
</p:tagLst>
</file>

<file path=ppt/tags/tag437.xml><?xml version="1.0" encoding="utf-8"?>
<p:tagLst xmlns:p="http://schemas.openxmlformats.org/presentationml/2006/main">
  <p:tag name="AS_UNIQUEID" val="931"/>
</p:tagLst>
</file>

<file path=ppt/tags/tag438.xml><?xml version="1.0" encoding="utf-8"?>
<p:tagLst xmlns:p="http://schemas.openxmlformats.org/presentationml/2006/main">
  <p:tag name="AS_UNIQUEID" val="932"/>
</p:tagLst>
</file>

<file path=ppt/tags/tag439.xml><?xml version="1.0" encoding="utf-8"?>
<p:tagLst xmlns:p="http://schemas.openxmlformats.org/presentationml/2006/main">
  <p:tag name="AS_UNIQUEID" val="933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4"/>
</p:tagLst>
</file>

<file path=ppt/tags/tag441.xml><?xml version="1.0" encoding="utf-8"?>
<p:tagLst xmlns:p="http://schemas.openxmlformats.org/presentationml/2006/main">
  <p:tag name="AS_UNIQUEID" val="935"/>
</p:tagLst>
</file>

<file path=ppt/tags/tag442.xml><?xml version="1.0" encoding="utf-8"?>
<p:tagLst xmlns:p="http://schemas.openxmlformats.org/presentationml/2006/main">
  <p:tag name="AS_UNIQUEID" val="936"/>
</p:tagLst>
</file>

<file path=ppt/tags/tag443.xml><?xml version="1.0" encoding="utf-8"?>
<p:tagLst xmlns:p="http://schemas.openxmlformats.org/presentationml/2006/main">
  <p:tag name="AS_UNIQUEID" val="937"/>
</p:tagLst>
</file>

<file path=ppt/tags/tag444.xml><?xml version="1.0" encoding="utf-8"?>
<p:tagLst xmlns:p="http://schemas.openxmlformats.org/presentationml/2006/main">
  <p:tag name="AS_UNIQUEID" val="938"/>
</p:tagLst>
</file>

<file path=ppt/tags/tag445.xml><?xml version="1.0" encoding="utf-8"?>
<p:tagLst xmlns:p="http://schemas.openxmlformats.org/presentationml/2006/main">
  <p:tag name="AS_UNIQUEID" val="939"/>
</p:tagLst>
</file>

<file path=ppt/tags/tag446.xml><?xml version="1.0" encoding="utf-8"?>
<p:tagLst xmlns:p="http://schemas.openxmlformats.org/presentationml/2006/main">
  <p:tag name="AS_UNIQUEID" val="940"/>
</p:tagLst>
</file>

<file path=ppt/tags/tag447.xml><?xml version="1.0" encoding="utf-8"?>
<p:tagLst xmlns:p="http://schemas.openxmlformats.org/presentationml/2006/main">
  <p:tag name="AS_UNIQUEID" val="941"/>
</p:tagLst>
</file>

<file path=ppt/tags/tag448.xml><?xml version="1.0" encoding="utf-8"?>
<p:tagLst xmlns:p="http://schemas.openxmlformats.org/presentationml/2006/main">
  <p:tag name="AS_UNIQUEID" val="942"/>
</p:tagLst>
</file>

<file path=ppt/tags/tag449.xml><?xml version="1.0" encoding="utf-8"?>
<p:tagLst xmlns:p="http://schemas.openxmlformats.org/presentationml/2006/main">
  <p:tag name="AS_UNIQUEID" val="943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4"/>
</p:tagLst>
</file>

<file path=ppt/tags/tag451.xml><?xml version="1.0" encoding="utf-8"?>
<p:tagLst xmlns:p="http://schemas.openxmlformats.org/presentationml/2006/main">
  <p:tag name="AS_UNIQUEID" val="945"/>
</p:tagLst>
</file>

<file path=ppt/tags/tag452.xml><?xml version="1.0" encoding="utf-8"?>
<p:tagLst xmlns:p="http://schemas.openxmlformats.org/presentationml/2006/main">
  <p:tag name="AS_UNIQUEID" val="946"/>
</p:tagLst>
</file>

<file path=ppt/tags/tag453.xml><?xml version="1.0" encoding="utf-8"?>
<p:tagLst xmlns:p="http://schemas.openxmlformats.org/presentationml/2006/main">
  <p:tag name="AS_UNIQUEID" val="947"/>
</p:tagLst>
</file>

<file path=ppt/tags/tag454.xml><?xml version="1.0" encoding="utf-8"?>
<p:tagLst xmlns:p="http://schemas.openxmlformats.org/presentationml/2006/main">
  <p:tag name="AS_UNIQUEID" val="948"/>
</p:tagLst>
</file>

<file path=ppt/tags/tag455.xml><?xml version="1.0" encoding="utf-8"?>
<p:tagLst xmlns:p="http://schemas.openxmlformats.org/presentationml/2006/main">
  <p:tag name="AS_UNIQUEID" val="949"/>
</p:tagLst>
</file>

<file path=ppt/tags/tag456.xml><?xml version="1.0" encoding="utf-8"?>
<p:tagLst xmlns:p="http://schemas.openxmlformats.org/presentationml/2006/main">
  <p:tag name="AS_UNIQUEID" val="950"/>
</p:tagLst>
</file>

<file path=ppt/tags/tag457.xml><?xml version="1.0" encoding="utf-8"?>
<p:tagLst xmlns:p="http://schemas.openxmlformats.org/presentationml/2006/main">
  <p:tag name="AS_UNIQUEID" val="951"/>
</p:tagLst>
</file>

<file path=ppt/tags/tag458.xml><?xml version="1.0" encoding="utf-8"?>
<p:tagLst xmlns:p="http://schemas.openxmlformats.org/presentationml/2006/main">
  <p:tag name="AS_UNIQUEID" val="952"/>
</p:tagLst>
</file>

<file path=ppt/tags/tag459.xml><?xml version="1.0" encoding="utf-8"?>
<p:tagLst xmlns:p="http://schemas.openxmlformats.org/presentationml/2006/main">
  <p:tag name="AS_UNIQUEID" val="953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4"/>
</p:tagLst>
</file>

<file path=ppt/tags/tag461.xml><?xml version="1.0" encoding="utf-8"?>
<p:tagLst xmlns:p="http://schemas.openxmlformats.org/presentationml/2006/main">
  <p:tag name="AS_UNIQUEID" val="955"/>
</p:tagLst>
</file>

<file path=ppt/tags/tag462.xml><?xml version="1.0" encoding="utf-8"?>
<p:tagLst xmlns:p="http://schemas.openxmlformats.org/presentationml/2006/main">
  <p:tag name="AS_UNIQUEID" val="956"/>
</p:tagLst>
</file>

<file path=ppt/tags/tag463.xml><?xml version="1.0" encoding="utf-8"?>
<p:tagLst xmlns:p="http://schemas.openxmlformats.org/presentationml/2006/main">
  <p:tag name="AS_UNIQUEID" val="957"/>
</p:tagLst>
</file>

<file path=ppt/tags/tag464.xml><?xml version="1.0" encoding="utf-8"?>
<p:tagLst xmlns:p="http://schemas.openxmlformats.org/presentationml/2006/main">
  <p:tag name="AS_UNIQUEID" val="958"/>
</p:tagLst>
</file>

<file path=ppt/tags/tag465.xml><?xml version="1.0" encoding="utf-8"?>
<p:tagLst xmlns:p="http://schemas.openxmlformats.org/presentationml/2006/main">
  <p:tag name="AS_UNIQUEID" val="959"/>
</p:tagLst>
</file>

<file path=ppt/tags/tag466.xml><?xml version="1.0" encoding="utf-8"?>
<p:tagLst xmlns:p="http://schemas.openxmlformats.org/presentationml/2006/main">
  <p:tag name="AS_UNIQUEID" val="960"/>
</p:tagLst>
</file>

<file path=ppt/tags/tag467.xml><?xml version="1.0" encoding="utf-8"?>
<p:tagLst xmlns:p="http://schemas.openxmlformats.org/presentationml/2006/main">
  <p:tag name="AS_UNIQUEID" val="961"/>
</p:tagLst>
</file>

<file path=ppt/tags/tag468.xml><?xml version="1.0" encoding="utf-8"?>
<p:tagLst xmlns:p="http://schemas.openxmlformats.org/presentationml/2006/main">
  <p:tag name="AS_UNIQUEID" val="962"/>
</p:tagLst>
</file>

<file path=ppt/tags/tag469.xml><?xml version="1.0" encoding="utf-8"?>
<p:tagLst xmlns:p="http://schemas.openxmlformats.org/presentationml/2006/main">
  <p:tag name="AS_UNIQUEID" val="963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4"/>
</p:tagLst>
</file>

<file path=ppt/tags/tag471.xml><?xml version="1.0" encoding="utf-8"?>
<p:tagLst xmlns:p="http://schemas.openxmlformats.org/presentationml/2006/main">
  <p:tag name="AS_UNIQUEID" val="965"/>
</p:tagLst>
</file>

<file path=ppt/tags/tag472.xml><?xml version="1.0" encoding="utf-8"?>
<p:tagLst xmlns:p="http://schemas.openxmlformats.org/presentationml/2006/main">
  <p:tag name="AS_UNIQUEID" val="966"/>
</p:tagLst>
</file>

<file path=ppt/tags/tag473.xml><?xml version="1.0" encoding="utf-8"?>
<p:tagLst xmlns:p="http://schemas.openxmlformats.org/presentationml/2006/main">
  <p:tag name="AS_UNIQUEID" val="967"/>
</p:tagLst>
</file>

<file path=ppt/tags/tag474.xml><?xml version="1.0" encoding="utf-8"?>
<p:tagLst xmlns:p="http://schemas.openxmlformats.org/presentationml/2006/main">
  <p:tag name="AS_UNIQUEID" val="968"/>
</p:tagLst>
</file>

<file path=ppt/tags/tag475.xml><?xml version="1.0" encoding="utf-8"?>
<p:tagLst xmlns:p="http://schemas.openxmlformats.org/presentationml/2006/main">
  <p:tag name="AS_UNIQUEID" val="969"/>
</p:tagLst>
</file>

<file path=ppt/tags/tag476.xml><?xml version="1.0" encoding="utf-8"?>
<p:tagLst xmlns:p="http://schemas.openxmlformats.org/presentationml/2006/main">
  <p:tag name="AS_UNIQUEID" val="970"/>
</p:tagLst>
</file>

<file path=ppt/tags/tag477.xml><?xml version="1.0" encoding="utf-8"?>
<p:tagLst xmlns:p="http://schemas.openxmlformats.org/presentationml/2006/main">
  <p:tag name="AS_UNIQUEID" val="971"/>
</p:tagLst>
</file>

<file path=ppt/tags/tag478.xml><?xml version="1.0" encoding="utf-8"?>
<p:tagLst xmlns:p="http://schemas.openxmlformats.org/presentationml/2006/main">
  <p:tag name="AS_UNIQUEID" val="972"/>
</p:tagLst>
</file>

<file path=ppt/tags/tag479.xml><?xml version="1.0" encoding="utf-8"?>
<p:tagLst xmlns:p="http://schemas.openxmlformats.org/presentationml/2006/main">
  <p:tag name="AS_UNIQUEID" val="973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4"/>
</p:tagLst>
</file>

<file path=ppt/tags/tag481.xml><?xml version="1.0" encoding="utf-8"?>
<p:tagLst xmlns:p="http://schemas.openxmlformats.org/presentationml/2006/main">
  <p:tag name="AS_UNIQUEID" val="975"/>
</p:tagLst>
</file>

<file path=ppt/tags/tag482.xml><?xml version="1.0" encoding="utf-8"?>
<p:tagLst xmlns:p="http://schemas.openxmlformats.org/presentationml/2006/main">
  <p:tag name="AS_UNIQUEID" val="976"/>
</p:tagLst>
</file>

<file path=ppt/tags/tag483.xml><?xml version="1.0" encoding="utf-8"?>
<p:tagLst xmlns:p="http://schemas.openxmlformats.org/presentationml/2006/main">
  <p:tag name="AS_UNIQUEID" val="977"/>
</p:tagLst>
</file>

<file path=ppt/tags/tag484.xml><?xml version="1.0" encoding="utf-8"?>
<p:tagLst xmlns:p="http://schemas.openxmlformats.org/presentationml/2006/main">
  <p:tag name="AS_UNIQUEID" val="978"/>
</p:tagLst>
</file>

<file path=ppt/tags/tag485.xml><?xml version="1.0" encoding="utf-8"?>
<p:tagLst xmlns:p="http://schemas.openxmlformats.org/presentationml/2006/main">
  <p:tag name="AS_UNIQUEID" val="979"/>
</p:tagLst>
</file>

<file path=ppt/tags/tag486.xml><?xml version="1.0" encoding="utf-8"?>
<p:tagLst xmlns:p="http://schemas.openxmlformats.org/presentationml/2006/main">
  <p:tag name="AS_UNIQUEID" val="980"/>
</p:tagLst>
</file>

<file path=ppt/tags/tag487.xml><?xml version="1.0" encoding="utf-8"?>
<p:tagLst xmlns:p="http://schemas.openxmlformats.org/presentationml/2006/main">
  <p:tag name="AS_UNIQUEID" val="981"/>
</p:tagLst>
</file>

<file path=ppt/tags/tag488.xml><?xml version="1.0" encoding="utf-8"?>
<p:tagLst xmlns:p="http://schemas.openxmlformats.org/presentationml/2006/main">
  <p:tag name="AS_UNIQUEID" val="982"/>
</p:tagLst>
</file>

<file path=ppt/tags/tag489.xml><?xml version="1.0" encoding="utf-8"?>
<p:tagLst xmlns:p="http://schemas.openxmlformats.org/presentationml/2006/main">
  <p:tag name="AS_UNIQUEID" val="983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4"/>
</p:tagLst>
</file>

<file path=ppt/tags/tag491.xml><?xml version="1.0" encoding="utf-8"?>
<p:tagLst xmlns:p="http://schemas.openxmlformats.org/presentationml/2006/main">
  <p:tag name="AS_UNIQUEID" val="985"/>
</p:tagLst>
</file>

<file path=ppt/tags/tag492.xml><?xml version="1.0" encoding="utf-8"?>
<p:tagLst xmlns:p="http://schemas.openxmlformats.org/presentationml/2006/main">
  <p:tag name="AS_UNIQUEID" val="986"/>
</p:tagLst>
</file>

<file path=ppt/tags/tag493.xml><?xml version="1.0" encoding="utf-8"?>
<p:tagLst xmlns:p="http://schemas.openxmlformats.org/presentationml/2006/main">
  <p:tag name="AS_UNIQUEID" val="987"/>
</p:tagLst>
</file>

<file path=ppt/tags/tag494.xml><?xml version="1.0" encoding="utf-8"?>
<p:tagLst xmlns:p="http://schemas.openxmlformats.org/presentationml/2006/main">
  <p:tag name="AS_UNIQUEID" val="988"/>
</p:tagLst>
</file>

<file path=ppt/tags/tag495.xml><?xml version="1.0" encoding="utf-8"?>
<p:tagLst xmlns:p="http://schemas.openxmlformats.org/presentationml/2006/main">
  <p:tag name="AS_UNIQUEID" val="989"/>
</p:tagLst>
</file>

<file path=ppt/tags/tag496.xml><?xml version="1.0" encoding="utf-8"?>
<p:tagLst xmlns:p="http://schemas.openxmlformats.org/presentationml/2006/main">
  <p:tag name="AS_UNIQUEID" val="990"/>
</p:tagLst>
</file>

<file path=ppt/tags/tag497.xml><?xml version="1.0" encoding="utf-8"?>
<p:tagLst xmlns:p="http://schemas.openxmlformats.org/presentationml/2006/main">
  <p:tag name="AS_UNIQUEID" val="991"/>
</p:tagLst>
</file>

<file path=ppt/tags/tag498.xml><?xml version="1.0" encoding="utf-8"?>
<p:tagLst xmlns:p="http://schemas.openxmlformats.org/presentationml/2006/main">
  <p:tag name="AS_UNIQUEID" val="992"/>
</p:tagLst>
</file>

<file path=ppt/tags/tag499.xml><?xml version="1.0" encoding="utf-8"?>
<p:tagLst xmlns:p="http://schemas.openxmlformats.org/presentationml/2006/main">
  <p:tag name="AS_UNIQUEID" val="993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4"/>
</p:tagLst>
</file>

<file path=ppt/tags/tag501.xml><?xml version="1.0" encoding="utf-8"?>
<p:tagLst xmlns:p="http://schemas.openxmlformats.org/presentationml/2006/main">
  <p:tag name="AS_UNIQUEID" val="995"/>
</p:tagLst>
</file>

<file path=ppt/tags/tag502.xml><?xml version="1.0" encoding="utf-8"?>
<p:tagLst xmlns:p="http://schemas.openxmlformats.org/presentationml/2006/main">
  <p:tag name="AS_UNIQUEID" val="996"/>
</p:tagLst>
</file>

<file path=ppt/tags/tag503.xml><?xml version="1.0" encoding="utf-8"?>
<p:tagLst xmlns:p="http://schemas.openxmlformats.org/presentationml/2006/main">
  <p:tag name="AS_UNIQUEID" val="997"/>
</p:tagLst>
</file>

<file path=ppt/tags/tag504.xml><?xml version="1.0" encoding="utf-8"?>
<p:tagLst xmlns:p="http://schemas.openxmlformats.org/presentationml/2006/main">
  <p:tag name="AS_UNIQUEID" val="998"/>
</p:tagLst>
</file>

<file path=ppt/tags/tag505.xml><?xml version="1.0" encoding="utf-8"?>
<p:tagLst xmlns:p="http://schemas.openxmlformats.org/presentationml/2006/main">
  <p:tag name="AS_UNIQUEID" val="999"/>
</p:tagLst>
</file>

<file path=ppt/tags/tag506.xml><?xml version="1.0" encoding="utf-8"?>
<p:tagLst xmlns:p="http://schemas.openxmlformats.org/presentationml/2006/main">
  <p:tag name="AS_UNIQUEID" val="1000"/>
</p:tagLst>
</file>

<file path=ppt/tags/tag507.xml><?xml version="1.0" encoding="utf-8"?>
<p:tagLst xmlns:p="http://schemas.openxmlformats.org/presentationml/2006/main">
  <p:tag name="AS_UNIQUEID" val="1001"/>
</p:tagLst>
</file>

<file path=ppt/tags/tag508.xml><?xml version="1.0" encoding="utf-8"?>
<p:tagLst xmlns:p="http://schemas.openxmlformats.org/presentationml/2006/main">
  <p:tag name="AS_UNIQUEID" val="1002"/>
</p:tagLst>
</file>

<file path=ppt/tags/tag509.xml><?xml version="1.0" encoding="utf-8"?>
<p:tagLst xmlns:p="http://schemas.openxmlformats.org/presentationml/2006/main">
  <p:tag name="AS_UNIQUEID" val="1003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1004"/>
</p:tagLst>
</file>

<file path=ppt/tags/tag511.xml><?xml version="1.0" encoding="utf-8"?>
<p:tagLst xmlns:p="http://schemas.openxmlformats.org/presentationml/2006/main">
  <p:tag name="AS_UNIQUEID" val="1005"/>
</p:tagLst>
</file>

<file path=ppt/tags/tag512.xml><?xml version="1.0" encoding="utf-8"?>
<p:tagLst xmlns:p="http://schemas.openxmlformats.org/presentationml/2006/main">
  <p:tag name="AS_UNIQUEID" val="1006"/>
</p:tagLst>
</file>

<file path=ppt/tags/tag513.xml><?xml version="1.0" encoding="utf-8"?>
<p:tagLst xmlns:p="http://schemas.openxmlformats.org/presentationml/2006/main">
  <p:tag name="AS_UNIQUEID" val="1007"/>
</p:tagLst>
</file>

<file path=ppt/tags/tag514.xml><?xml version="1.0" encoding="utf-8"?>
<p:tagLst xmlns:p="http://schemas.openxmlformats.org/presentationml/2006/main">
  <p:tag name="AS_UNIQUEID" val="1008"/>
</p:tagLst>
</file>

<file path=ppt/tags/tag515.xml><?xml version="1.0" encoding="utf-8"?>
<p:tagLst xmlns:p="http://schemas.openxmlformats.org/presentationml/2006/main">
  <p:tag name="AS_UNIQUEID" val="1009"/>
</p:tagLst>
</file>

<file path=ppt/tags/tag516.xml><?xml version="1.0" encoding="utf-8"?>
<p:tagLst xmlns:p="http://schemas.openxmlformats.org/presentationml/2006/main">
  <p:tag name="AS_UNIQUEID" val="1010"/>
</p:tagLst>
</file>

<file path=ppt/tags/tag517.xml><?xml version="1.0" encoding="utf-8"?>
<p:tagLst xmlns:p="http://schemas.openxmlformats.org/presentationml/2006/main">
  <p:tag name="AS_UNIQUEID" val="1011"/>
</p:tagLst>
</file>

<file path=ppt/tags/tag518.xml><?xml version="1.0" encoding="utf-8"?>
<p:tagLst xmlns:p="http://schemas.openxmlformats.org/presentationml/2006/main">
  <p:tag name="AS_UNIQUEID" val="1012"/>
</p:tagLst>
</file>

<file path=ppt/tags/tag519.xml><?xml version="1.0" encoding="utf-8"?>
<p:tagLst xmlns:p="http://schemas.openxmlformats.org/presentationml/2006/main">
  <p:tag name="AS_UNIQUEID" val="1013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1014"/>
</p:tagLst>
</file>

<file path=ppt/tags/tag521.xml><?xml version="1.0" encoding="utf-8"?>
<p:tagLst xmlns:p="http://schemas.openxmlformats.org/presentationml/2006/main">
  <p:tag name="AS_UNIQUEID" val="1015"/>
</p:tagLst>
</file>

<file path=ppt/tags/tag522.xml><?xml version="1.0" encoding="utf-8"?>
<p:tagLst xmlns:p="http://schemas.openxmlformats.org/presentationml/2006/main">
  <p:tag name="AS_UNIQUEID" val="1016"/>
</p:tagLst>
</file>

<file path=ppt/tags/tag523.xml><?xml version="1.0" encoding="utf-8"?>
<p:tagLst xmlns:p="http://schemas.openxmlformats.org/presentationml/2006/main">
  <p:tag name="AS_UNIQUEID" val="1017"/>
</p:tagLst>
</file>

<file path=ppt/tags/tag524.xml><?xml version="1.0" encoding="utf-8"?>
<p:tagLst xmlns:p="http://schemas.openxmlformats.org/presentationml/2006/main">
  <p:tag name="AS_UNIQUEID" val="1018"/>
</p:tagLst>
</file>

<file path=ppt/tags/tag525.xml><?xml version="1.0" encoding="utf-8"?>
<p:tagLst xmlns:p="http://schemas.openxmlformats.org/presentationml/2006/main">
  <p:tag name="AS_UNIQUEID" val="1019"/>
</p:tagLst>
</file>

<file path=ppt/tags/tag526.xml><?xml version="1.0" encoding="utf-8"?>
<p:tagLst xmlns:p="http://schemas.openxmlformats.org/presentationml/2006/main">
  <p:tag name="AS_UNIQUEID" val="1020"/>
</p:tagLst>
</file>

<file path=ppt/tags/tag527.xml><?xml version="1.0" encoding="utf-8"?>
<p:tagLst xmlns:p="http://schemas.openxmlformats.org/presentationml/2006/main">
  <p:tag name="AS_UNIQUEID" val="1021"/>
</p:tagLst>
</file>

<file path=ppt/tags/tag528.xml><?xml version="1.0" encoding="utf-8"?>
<p:tagLst xmlns:p="http://schemas.openxmlformats.org/presentationml/2006/main">
  <p:tag name="AS_UNIQUEID" val="1022"/>
</p:tagLst>
</file>

<file path=ppt/tags/tag529.xml><?xml version="1.0" encoding="utf-8"?>
<p:tagLst xmlns:p="http://schemas.openxmlformats.org/presentationml/2006/main">
  <p:tag name="AS_UNIQUEID" val="1023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1024"/>
</p:tagLst>
</file>

<file path=ppt/tags/tag531.xml><?xml version="1.0" encoding="utf-8"?>
<p:tagLst xmlns:p="http://schemas.openxmlformats.org/presentationml/2006/main">
  <p:tag name="AS_UNIQUEID" val="1025"/>
</p:tagLst>
</file>

<file path=ppt/tags/tag532.xml><?xml version="1.0" encoding="utf-8"?>
<p:tagLst xmlns:p="http://schemas.openxmlformats.org/presentationml/2006/main">
  <p:tag name="AS_UNIQUEID" val="1026"/>
</p:tagLst>
</file>

<file path=ppt/tags/tag533.xml><?xml version="1.0" encoding="utf-8"?>
<p:tagLst xmlns:p="http://schemas.openxmlformats.org/presentationml/2006/main">
  <p:tag name="AS_UNIQUEID" val="1027"/>
</p:tagLst>
</file>

<file path=ppt/tags/tag534.xml><?xml version="1.0" encoding="utf-8"?>
<p:tagLst xmlns:p="http://schemas.openxmlformats.org/presentationml/2006/main">
  <p:tag name="AS_UNIQUEID" val="1028"/>
</p:tagLst>
</file>

<file path=ppt/tags/tag535.xml><?xml version="1.0" encoding="utf-8"?>
<p:tagLst xmlns:p="http://schemas.openxmlformats.org/presentationml/2006/main">
  <p:tag name="AS_UNIQUEID" val="1029"/>
</p:tagLst>
</file>

<file path=ppt/tags/tag536.xml><?xml version="1.0" encoding="utf-8"?>
<p:tagLst xmlns:p="http://schemas.openxmlformats.org/presentationml/2006/main">
  <p:tag name="AS_UNIQUEID" val="1030"/>
</p:tagLst>
</file>

<file path=ppt/tags/tag537.xml><?xml version="1.0" encoding="utf-8"?>
<p:tagLst xmlns:p="http://schemas.openxmlformats.org/presentationml/2006/main">
  <p:tag name="AS_UNIQUEID" val="1031"/>
</p:tagLst>
</file>

<file path=ppt/tags/tag538.xml><?xml version="1.0" encoding="utf-8"?>
<p:tagLst xmlns:p="http://schemas.openxmlformats.org/presentationml/2006/main">
  <p:tag name="AS_UNIQUEID" val="1032"/>
</p:tagLst>
</file>

<file path=ppt/tags/tag539.xml><?xml version="1.0" encoding="utf-8"?>
<p:tagLst xmlns:p="http://schemas.openxmlformats.org/presentationml/2006/main">
  <p:tag name="AS_UNIQUEID" val="1033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1034"/>
</p:tagLst>
</file>

<file path=ppt/tags/tag541.xml><?xml version="1.0" encoding="utf-8"?>
<p:tagLst xmlns:p="http://schemas.openxmlformats.org/presentationml/2006/main">
  <p:tag name="AS_UNIQUEID" val="1035"/>
</p:tagLst>
</file>

<file path=ppt/tags/tag542.xml><?xml version="1.0" encoding="utf-8"?>
<p:tagLst xmlns:p="http://schemas.openxmlformats.org/presentationml/2006/main">
  <p:tag name="AS_UNIQUEID" val="1036"/>
</p:tagLst>
</file>

<file path=ppt/tags/tag543.xml><?xml version="1.0" encoding="utf-8"?>
<p:tagLst xmlns:p="http://schemas.openxmlformats.org/presentationml/2006/main">
  <p:tag name="AS_UNIQUEID" val="1037"/>
</p:tagLst>
</file>

<file path=ppt/tags/tag544.xml><?xml version="1.0" encoding="utf-8"?>
<p:tagLst xmlns:p="http://schemas.openxmlformats.org/presentationml/2006/main">
  <p:tag name="AS_UNIQUEID" val="1038"/>
</p:tagLst>
</file>

<file path=ppt/tags/tag545.xml><?xml version="1.0" encoding="utf-8"?>
<p:tagLst xmlns:p="http://schemas.openxmlformats.org/presentationml/2006/main">
  <p:tag name="AS_UNIQUEID" val="1039"/>
</p:tagLst>
</file>

<file path=ppt/tags/tag546.xml><?xml version="1.0" encoding="utf-8"?>
<p:tagLst xmlns:p="http://schemas.openxmlformats.org/presentationml/2006/main">
  <p:tag name="AS_UNIQUEID" val="1040"/>
</p:tagLst>
</file>

<file path=ppt/tags/tag547.xml><?xml version="1.0" encoding="utf-8"?>
<p:tagLst xmlns:p="http://schemas.openxmlformats.org/presentationml/2006/main">
  <p:tag name="AS_UNIQUEID" val="1041"/>
</p:tagLst>
</file>

<file path=ppt/tags/tag548.xml><?xml version="1.0" encoding="utf-8"?>
<p:tagLst xmlns:p="http://schemas.openxmlformats.org/presentationml/2006/main">
  <p:tag name="AS_UNIQUEID" val="1042"/>
</p:tagLst>
</file>

<file path=ppt/tags/tag549.xml><?xml version="1.0" encoding="utf-8"?>
<p:tagLst xmlns:p="http://schemas.openxmlformats.org/presentationml/2006/main">
  <p:tag name="AS_UNIQUEID" val="1043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44"/>
</p:tagLst>
</file>

<file path=ppt/tags/tag551.xml><?xml version="1.0" encoding="utf-8"?>
<p:tagLst xmlns:p="http://schemas.openxmlformats.org/presentationml/2006/main">
  <p:tag name="AS_UNIQUEID" val="1045"/>
</p:tagLst>
</file>

<file path=ppt/tags/tag55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568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215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2026-01-31T18:41:11Z</cp:lastPrinted>
  <dcterms:created xsi:type="dcterms:W3CDTF">2026-01-31T18:41:11Z</dcterms:created>
  <dcterms:modified xsi:type="dcterms:W3CDTF">2026-01-31T10:41:11Z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