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12061825" cy="7021513"/>
  <p:notesSz cx="6858000" cy="9144000"/>
  <p:defaultTextStyle>
    <a:defPPr>
      <a:defRPr lang="zh-CN"/>
    </a:defPPr>
    <a:lvl1pPr marL="0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4876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09751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14627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19502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24378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29254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34129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39005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798" y="-126"/>
      </p:cViewPr>
      <p:guideLst>
        <p:guide orient="horz" pos="2212"/>
        <p:guide pos="37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B3CC9A-C028-4026-98B9-DCDA5385B8AC}" type="doc">
      <dgm:prSet loTypeId="urn:microsoft.com/office/officeart/2005/8/layout/hierarchy1#1" loCatId="hierarchy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281241D3-1685-4EAA-9EB8-24C0476F9500}" type="parTrans" cxnId="{8FDD1DA2-AFD3-4035-944B-1B3A95A2F08F}">
      <dgm:prSet/>
      <dgm:spPr/>
      <dgm:t>
        <a:bodyPr/>
        <a:lstStyle/>
        <a:p>
          <a:endParaRPr lang="zh-CN" altLang="en-US"/>
        </a:p>
      </dgm:t>
    </dgm:pt>
    <dgm:pt modelId="{09A558BF-764F-4C78-BCA8-0B7A11AF2DF6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噪声</a:t>
          </a:r>
          <a:endParaRPr/>
        </a:p>
      </dgm:t>
    </dgm:pt>
    <dgm:pt modelId="{0EF6D731-F32B-4F49-9DD7-62F811CA00FC}" type="parTrans" cxnId="{1CE319E6-3D57-4552-AE9F-B80B98A2426C}">
      <dgm:prSet/>
      <dgm:spPr/>
      <dgm:t>
        <a:bodyPr/>
        <a:lstStyle/>
        <a:p>
          <a:endParaRPr lang="zh-CN" altLang="en-US"/>
        </a:p>
      </dgm:t>
    </dgm:pt>
    <dgm:pt modelId="{43BF0736-1E09-41B7-A283-5FA1D3E1D6C8}">
      <dgm:prSet phldrT="[文本]"/>
      <dgm:spPr/>
      <dgm:t>
        <a:bodyPr/>
        <a:lstStyle/>
        <a:p>
          <a:r>
            <a:rPr lang="zh-CN" altLang="en-US"/>
            <a:t>噪声概念</a:t>
          </a:r>
        </a:p>
      </dgm:t>
    </dgm:pt>
    <dgm:pt modelId="{498B7E06-7E85-435E-A26F-D646794F27DE}" type="parTrans" cxnId="{9E7EE664-3873-49F3-8B20-3E0672D60AAB}">
      <dgm:prSet/>
      <dgm:spPr/>
      <dgm:t>
        <a:bodyPr/>
        <a:lstStyle/>
        <a:p>
          <a:endParaRPr lang="zh-CN" altLang="en-US"/>
        </a:p>
      </dgm:t>
    </dgm:pt>
    <dgm:pt modelId="{CB1413D0-300D-47B7-BC45-05BBF1F60F49}">
      <dgm:prSet phldrT="[文本]"/>
      <dgm:spPr/>
      <dgm:t>
        <a:bodyPr/>
        <a:lstStyle/>
        <a:p>
          <a:r>
            <a:rPr lang="zh-CN" altLang="en-US"/>
            <a:t>噪声的产生</a:t>
          </a:r>
        </a:p>
      </dgm:t>
    </dgm:pt>
    <dgm:pt modelId="{5B8721B4-66CD-4264-8C9F-F46F555C2271}" type="sibTrans" cxnId="{9E7EE664-3873-49F3-8B20-3E0672D60AAB}">
      <dgm:prSet/>
      <dgm:spPr/>
      <dgm:t>
        <a:bodyPr/>
        <a:lstStyle/>
        <a:p>
          <a:endParaRPr lang="zh-CN" altLang="en-US"/>
        </a:p>
      </dgm:t>
    </dgm:pt>
    <dgm:pt modelId="{4565C722-3B54-4B79-997F-4EAF88F06F9E}" type="parTrans" cxnId="{16EC56A5-7C63-4BEC-99DB-2998087DB25E}">
      <dgm:prSet/>
      <dgm:spPr/>
      <dgm:t>
        <a:bodyPr/>
        <a:lstStyle/>
        <a:p>
          <a:endParaRPr lang="zh-CN" altLang="en-US"/>
        </a:p>
      </dgm:t>
    </dgm:pt>
    <dgm:pt modelId="{F35932CC-FA9A-4A67-9C88-DD74803DEF41}">
      <dgm:prSet phldrT="[文本]"/>
      <dgm:spPr/>
      <dgm:t>
        <a:bodyPr/>
        <a:lstStyle/>
        <a:p>
          <a:r>
            <a:rPr lang="zh-CN" altLang="en-US"/>
            <a:t>噪声对社会生活影响</a:t>
          </a:r>
        </a:p>
      </dgm:t>
    </dgm:pt>
    <dgm:pt modelId="{CC78651C-6A57-42C8-B9E3-0FE65163EA55}" type="sibTrans" cxnId="{16EC56A5-7C63-4BEC-99DB-2998087DB25E}">
      <dgm:prSet/>
      <dgm:spPr/>
      <dgm:t>
        <a:bodyPr/>
        <a:lstStyle/>
        <a:p>
          <a:endParaRPr lang="zh-CN" altLang="en-US"/>
        </a:p>
      </dgm:t>
    </dgm:pt>
    <dgm:pt modelId="{88BC7E74-14F0-41E9-81AF-3BED80B206B8}" type="sibTrans" cxnId="{1CE319E6-3D57-4552-AE9F-B80B98A2426C}">
      <dgm:prSet/>
      <dgm:spPr/>
      <dgm:t>
        <a:bodyPr/>
        <a:lstStyle/>
        <a:p>
          <a:endParaRPr lang="zh-CN" altLang="en-US"/>
        </a:p>
      </dgm:t>
    </dgm:pt>
    <dgm:pt modelId="{92FE1F0D-1653-4721-B0A6-8A92481E1F12}" type="parTrans" cxnId="{029C4427-27E0-412F-9D14-18EFF4C7F5DA}">
      <dgm:prSet/>
      <dgm:spPr/>
      <dgm:t>
        <a:bodyPr/>
        <a:lstStyle/>
        <a:p>
          <a:endParaRPr lang="zh-CN" altLang="en-US"/>
        </a:p>
      </dgm:t>
    </dgm:pt>
    <dgm:pt modelId="{D2D6FAB7-4925-433C-A9EB-535DD514B3CE}">
      <dgm:prSet phldrT="[文本]"/>
      <dgm:spPr/>
      <dgm:t>
        <a:bodyPr/>
        <a:lstStyle/>
        <a:p>
          <a:r>
            <a:rPr lang="zh-CN" altLang="en-US"/>
            <a:t>噪声控制</a:t>
          </a:r>
        </a:p>
      </dgm:t>
    </dgm:pt>
    <dgm:pt modelId="{E18320B4-4994-42CD-BA90-70A399174F32}" type="parTrans" cxnId="{84D91C95-1FE6-482C-AEA1-03D0B6936D5F}">
      <dgm:prSet/>
      <dgm:spPr/>
      <dgm:t>
        <a:bodyPr/>
        <a:lstStyle/>
        <a:p>
          <a:endParaRPr lang="zh-CN" altLang="en-US"/>
        </a:p>
      </dgm:t>
    </dgm:pt>
    <dgm:pt modelId="{A0D9D232-4704-4483-BEB5-43948C969987}">
      <dgm:prSet phldrT="[文本]"/>
      <dgm:spPr/>
      <dgm:t>
        <a:bodyPr/>
        <a:lstStyle/>
        <a:p>
          <a:r>
            <a:rPr lang="zh-CN" altLang="en-US"/>
            <a:t>在声源处</a:t>
          </a:r>
        </a:p>
      </dgm:t>
    </dgm:pt>
    <dgm:pt modelId="{E651F90A-F4EF-47F6-B363-B46E54B3AF99}" type="sibTrans" cxnId="{84D91C95-1FE6-482C-AEA1-03D0B6936D5F}">
      <dgm:prSet/>
      <dgm:spPr/>
      <dgm:t>
        <a:bodyPr/>
        <a:lstStyle/>
        <a:p>
          <a:endParaRPr lang="zh-CN" altLang="en-US"/>
        </a:p>
      </dgm:t>
    </dgm:pt>
    <dgm:pt modelId="{1124D002-7741-4843-B696-B5D5C436CEF4}" type="parTrans" cxnId="{C2470B65-D434-4650-8530-4BD30387C63A}">
      <dgm:prSet/>
      <dgm:spPr/>
      <dgm:t>
        <a:bodyPr/>
        <a:lstStyle/>
        <a:p>
          <a:endParaRPr lang="zh-CN" altLang="en-US"/>
        </a:p>
      </dgm:t>
    </dgm:pt>
    <dgm:pt modelId="{BDEA17DA-A828-49F4-AA03-20ACF74B00D8}">
      <dgm:prSet/>
      <dgm:spPr/>
      <dgm:t>
        <a:bodyPr/>
        <a:lstStyle/>
        <a:p>
          <a:r>
            <a:rPr lang="zh-CN" altLang="en-US"/>
            <a:t>在传播途中</a:t>
          </a:r>
        </a:p>
      </dgm:t>
    </dgm:pt>
    <dgm:pt modelId="{54B5C678-736E-470E-9013-CBE367180CEE}" type="sibTrans" cxnId="{C2470B65-D434-4650-8530-4BD30387C63A}">
      <dgm:prSet/>
      <dgm:spPr/>
      <dgm:t>
        <a:bodyPr/>
        <a:lstStyle/>
        <a:p>
          <a:endParaRPr lang="zh-CN" altLang="en-US"/>
        </a:p>
      </dgm:t>
    </dgm:pt>
    <dgm:pt modelId="{3354862B-4630-49AF-8511-A372B3A2EE25}" type="parTrans" cxnId="{5B2F3B63-80B1-4619-8086-7ADD3815E0C9}">
      <dgm:prSet/>
      <dgm:spPr/>
      <dgm:t>
        <a:bodyPr/>
        <a:lstStyle/>
        <a:p>
          <a:endParaRPr lang="zh-CN" altLang="en-US"/>
        </a:p>
      </dgm:t>
    </dgm:pt>
    <dgm:pt modelId="{029D8EFE-A057-41E5-A93E-F2795A309525}">
      <dgm:prSet/>
      <dgm:spPr/>
      <dgm:t>
        <a:bodyPr/>
        <a:lstStyle/>
        <a:p>
          <a:r>
            <a:rPr lang="zh-CN" altLang="en-US"/>
            <a:t>在接受处</a:t>
          </a:r>
        </a:p>
      </dgm:t>
    </dgm:pt>
    <dgm:pt modelId="{C46466EC-33A1-4877-93D9-537956493197}" type="sibTrans" cxnId="{5B2F3B63-80B1-4619-8086-7ADD3815E0C9}">
      <dgm:prSet/>
      <dgm:spPr/>
      <dgm:t>
        <a:bodyPr/>
        <a:lstStyle/>
        <a:p>
          <a:endParaRPr lang="zh-CN" altLang="en-US"/>
        </a:p>
      </dgm:t>
    </dgm:pt>
    <dgm:pt modelId="{D957998A-ABE7-44BD-8AF2-8FD9AE3F8EF3}" type="sibTrans" cxnId="{029C4427-27E0-412F-9D14-18EFF4C7F5DA}">
      <dgm:prSet/>
      <dgm:spPr/>
      <dgm:t>
        <a:bodyPr/>
        <a:lstStyle/>
        <a:p>
          <a:endParaRPr lang="zh-CN" altLang="en-US"/>
        </a:p>
      </dgm:t>
    </dgm:pt>
    <dgm:pt modelId="{D4FB3198-ACD8-4C0D-A0FB-5DDDFADB53EB}" type="sibTrans" cxnId="{8FDD1DA2-AFD3-4035-944B-1B3A95A2F08F}">
      <dgm:prSet/>
      <dgm:spPr/>
      <dgm:t>
        <a:bodyPr/>
        <a:lstStyle/>
        <a:p>
          <a:endParaRPr lang="zh-CN" altLang="en-US"/>
        </a:p>
      </dgm:t>
    </dgm:pt>
    <dgm:pt modelId="{E71E033D-8CA7-4175-8712-DAADAEDD239F}" type="pres">
      <dgm:prSet presAssocID="{79B3CC9A-C028-4026-98B9-DCDA5385B8A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/>
        </a:p>
      </dgm:t>
    </dgm:pt>
    <dgm:pt modelId="{B54D03B9-42DB-4F61-8BBC-E06D9FBB7743}" type="pres">
      <dgm:prSet presAssocID="{09A558BF-764F-4C78-BCA8-0B7A11AF2DF6}" presName="hierRoot1" presStyleCnt="0"/>
      <dgm:spPr/>
      <dgm:t>
        <a:bodyPr/>
        <a:lstStyle/>
        <a:p>
          <a:endParaRPr/>
        </a:p>
      </dgm:t>
    </dgm:pt>
    <dgm:pt modelId="{1455EF1A-FA90-4860-9A92-72CB30D44881}" type="pres">
      <dgm:prSet presAssocID="{09A558BF-764F-4C78-BCA8-0B7A11AF2DF6}" presName="composite" presStyleCnt="0"/>
      <dgm:spPr/>
      <dgm:t>
        <a:bodyPr/>
        <a:lstStyle/>
        <a:p>
          <a:endParaRPr/>
        </a:p>
      </dgm:t>
    </dgm:pt>
    <dgm:pt modelId="{DF31DFE1-9878-4675-BEAC-07A2BF1F6D60}" type="pres">
      <dgm:prSet presAssocID="{09A558BF-764F-4C78-BCA8-0B7A11AF2DF6}" presName="background" presStyleLbl="node0" presStyleIdx="0" presStyleCnt="1"/>
      <dgm:spPr/>
      <dgm:t>
        <a:bodyPr/>
        <a:lstStyle/>
        <a:p>
          <a:endParaRPr/>
        </a:p>
      </dgm:t>
    </dgm:pt>
    <dgm:pt modelId="{286DB1CF-127A-459E-BA03-76501A5807C7}" type="pres">
      <dgm:prSet presAssocID="{09A558BF-764F-4C78-BCA8-0B7A11AF2DF6}" presName="text" presStyleLbl="fgAcc0" presStyleIdx="0" presStyleCnt="1" custLinFactNeighborX="-10273" custLinFactNeighborY="-9398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9197E65-2C05-4921-AA3E-C26DE767A32A}" type="pres">
      <dgm:prSet presAssocID="{09A558BF-764F-4C78-BCA8-0B7A11AF2DF6}" presName="hierChild2" presStyleCnt="0"/>
      <dgm:spPr/>
      <dgm:t>
        <a:bodyPr/>
        <a:lstStyle/>
        <a:p>
          <a:endParaRPr/>
        </a:p>
      </dgm:t>
    </dgm:pt>
    <dgm:pt modelId="{C5E3C3B1-5072-4F14-83A4-76BED92967B8}" type="pres">
      <dgm:prSet presAssocID="{0EF6D731-F32B-4F49-9DD7-62F811CA00FC}" presName="Name10" presStyleLbl="parChTrans1D2" presStyleIdx="0" presStyleCnt="2"/>
      <dgm:spPr/>
      <dgm:t>
        <a:bodyPr/>
        <a:lstStyle/>
        <a:p>
          <a:endParaRPr/>
        </a:p>
      </dgm:t>
    </dgm:pt>
    <dgm:pt modelId="{D6E20DA0-14B7-454E-88FE-2DCC77AEBB96}" type="pres">
      <dgm:prSet presAssocID="{43BF0736-1E09-41B7-A283-5FA1D3E1D6C8}" presName="hierRoot2" presStyleCnt="0"/>
      <dgm:spPr/>
      <dgm:t>
        <a:bodyPr/>
        <a:lstStyle/>
        <a:p>
          <a:endParaRPr/>
        </a:p>
      </dgm:t>
    </dgm:pt>
    <dgm:pt modelId="{89FD3885-75BB-427B-B5D7-8504B05F178D}" type="pres">
      <dgm:prSet presAssocID="{43BF0736-1E09-41B7-A283-5FA1D3E1D6C8}" presName="composite2" presStyleCnt="0"/>
      <dgm:spPr/>
      <dgm:t>
        <a:bodyPr/>
        <a:lstStyle/>
        <a:p>
          <a:endParaRPr/>
        </a:p>
      </dgm:t>
    </dgm:pt>
    <dgm:pt modelId="{F34CF80D-7301-4A40-9127-814F2E3BC444}" type="pres">
      <dgm:prSet presAssocID="{43BF0736-1E09-41B7-A283-5FA1D3E1D6C8}" presName="background2" presStyleLbl="node2" presStyleIdx="0" presStyleCnt="2"/>
      <dgm:spPr/>
      <dgm:t>
        <a:bodyPr/>
        <a:lstStyle/>
        <a:p>
          <a:endParaRPr/>
        </a:p>
      </dgm:t>
    </dgm:pt>
    <dgm:pt modelId="{6A8B838F-C874-412E-A80E-43C51E450414}" type="pres">
      <dgm:prSet presAssocID="{43BF0736-1E09-41B7-A283-5FA1D3E1D6C8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04C9F432-3901-4591-A167-EC5942025797}" type="pres">
      <dgm:prSet presAssocID="{43BF0736-1E09-41B7-A283-5FA1D3E1D6C8}" presName="hierChild3" presStyleCnt="0"/>
      <dgm:spPr/>
      <dgm:t>
        <a:bodyPr/>
        <a:lstStyle/>
        <a:p>
          <a:endParaRPr/>
        </a:p>
      </dgm:t>
    </dgm:pt>
    <dgm:pt modelId="{313D5B4D-C9C3-426B-8AC5-69A3AEB80FFB}" type="pres">
      <dgm:prSet presAssocID="{498B7E06-7E85-435E-A26F-D646794F27DE}" presName="Name17" presStyleLbl="parChTrans1D3" presStyleIdx="0" presStyleCnt="5"/>
      <dgm:spPr/>
      <dgm:t>
        <a:bodyPr/>
        <a:lstStyle/>
        <a:p>
          <a:endParaRPr/>
        </a:p>
      </dgm:t>
    </dgm:pt>
    <dgm:pt modelId="{A536424D-5430-4DB6-AAC3-2C1C4452475C}" type="pres">
      <dgm:prSet presAssocID="{CB1413D0-300D-47B7-BC45-05BBF1F60F49}" presName="hierRoot3" presStyleCnt="0"/>
      <dgm:spPr/>
      <dgm:t>
        <a:bodyPr/>
        <a:lstStyle/>
        <a:p>
          <a:endParaRPr/>
        </a:p>
      </dgm:t>
    </dgm:pt>
    <dgm:pt modelId="{0EB62340-0E38-45F6-A327-7572A9568BB0}" type="pres">
      <dgm:prSet presAssocID="{CB1413D0-300D-47B7-BC45-05BBF1F60F49}" presName="composite3" presStyleCnt="0"/>
      <dgm:spPr/>
      <dgm:t>
        <a:bodyPr/>
        <a:lstStyle/>
        <a:p>
          <a:endParaRPr/>
        </a:p>
      </dgm:t>
    </dgm:pt>
    <dgm:pt modelId="{48E708EE-2A4D-4CBA-A291-1B4FB3609BDC}" type="pres">
      <dgm:prSet presAssocID="{CB1413D0-300D-47B7-BC45-05BBF1F60F49}" presName="background3" presStyleLbl="node3" presStyleIdx="0" presStyleCnt="5"/>
      <dgm:spPr/>
      <dgm:t>
        <a:bodyPr/>
        <a:lstStyle/>
        <a:p>
          <a:endParaRPr/>
        </a:p>
      </dgm:t>
    </dgm:pt>
    <dgm:pt modelId="{F9A4A0BF-6801-4879-921D-66F02E0F87FD}" type="pres">
      <dgm:prSet presAssocID="{CB1413D0-300D-47B7-BC45-05BBF1F60F49}" presName="text3" presStyleLbl="fgAcc3" presStyleIdx="0" presStyleCnt="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C375B9B1-432F-41F3-8D07-4C5243F51DC6}" type="pres">
      <dgm:prSet presAssocID="{CB1413D0-300D-47B7-BC45-05BBF1F60F49}" presName="hierChild4" presStyleCnt="0"/>
      <dgm:spPr/>
      <dgm:t>
        <a:bodyPr/>
        <a:lstStyle/>
        <a:p>
          <a:endParaRPr/>
        </a:p>
      </dgm:t>
    </dgm:pt>
    <dgm:pt modelId="{1E21EC40-4934-43E6-BD60-4B7F206EDF9E}" type="pres">
      <dgm:prSet presAssocID="{4565C722-3B54-4B79-997F-4EAF88F06F9E}" presName="Name17" presStyleLbl="parChTrans1D3" presStyleIdx="1" presStyleCnt="5"/>
      <dgm:spPr/>
      <dgm:t>
        <a:bodyPr/>
        <a:lstStyle/>
        <a:p>
          <a:endParaRPr/>
        </a:p>
      </dgm:t>
    </dgm:pt>
    <dgm:pt modelId="{2074E8CA-B529-4EB7-AEC2-EA90E50D6B08}" type="pres">
      <dgm:prSet presAssocID="{F35932CC-FA9A-4A67-9C88-DD74803DEF41}" presName="hierRoot3" presStyleCnt="0"/>
      <dgm:spPr/>
      <dgm:t>
        <a:bodyPr/>
        <a:lstStyle/>
        <a:p>
          <a:endParaRPr/>
        </a:p>
      </dgm:t>
    </dgm:pt>
    <dgm:pt modelId="{1D77F26F-84B4-4E69-BD9A-C0EA4C03E2D6}" type="pres">
      <dgm:prSet presAssocID="{F35932CC-FA9A-4A67-9C88-DD74803DEF41}" presName="composite3" presStyleCnt="0"/>
      <dgm:spPr/>
      <dgm:t>
        <a:bodyPr/>
        <a:lstStyle/>
        <a:p>
          <a:endParaRPr/>
        </a:p>
      </dgm:t>
    </dgm:pt>
    <dgm:pt modelId="{E3A74836-3083-4B17-AD77-BB63D5C9A63F}" type="pres">
      <dgm:prSet presAssocID="{F35932CC-FA9A-4A67-9C88-DD74803DEF41}" presName="background3" presStyleLbl="node3" presStyleIdx="1" presStyleCnt="5"/>
      <dgm:spPr/>
      <dgm:t>
        <a:bodyPr/>
        <a:lstStyle/>
        <a:p>
          <a:endParaRPr/>
        </a:p>
      </dgm:t>
    </dgm:pt>
    <dgm:pt modelId="{F4A2A791-A8E1-4632-820F-0B7E08C2F9B1}" type="pres">
      <dgm:prSet presAssocID="{F35932CC-FA9A-4A67-9C88-DD74803DEF41}" presName="text3" presStyleLbl="fgAcc3" presStyleIdx="1" presStyleCnt="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AE944656-D161-457C-9E3D-9343B2D7780C}" type="pres">
      <dgm:prSet presAssocID="{F35932CC-FA9A-4A67-9C88-DD74803DEF41}" presName="hierChild4" presStyleCnt="0"/>
      <dgm:spPr/>
      <dgm:t>
        <a:bodyPr/>
        <a:lstStyle/>
        <a:p>
          <a:endParaRPr/>
        </a:p>
      </dgm:t>
    </dgm:pt>
    <dgm:pt modelId="{65EB1846-D4E0-4FBA-A6E4-023C277A516B}" type="pres">
      <dgm:prSet presAssocID="{92FE1F0D-1653-4721-B0A6-8A92481E1F12}" presName="Name10" presStyleLbl="parChTrans1D2" presStyleIdx="1" presStyleCnt="2"/>
      <dgm:spPr/>
      <dgm:t>
        <a:bodyPr/>
        <a:lstStyle/>
        <a:p>
          <a:endParaRPr/>
        </a:p>
      </dgm:t>
    </dgm:pt>
    <dgm:pt modelId="{FBEAD03D-C088-45D1-B7A5-99220FE348EE}" type="pres">
      <dgm:prSet presAssocID="{D2D6FAB7-4925-433C-A9EB-535DD514B3CE}" presName="hierRoot2" presStyleCnt="0"/>
      <dgm:spPr/>
      <dgm:t>
        <a:bodyPr/>
        <a:lstStyle/>
        <a:p>
          <a:endParaRPr/>
        </a:p>
      </dgm:t>
    </dgm:pt>
    <dgm:pt modelId="{E28AC8EB-5C07-4275-BF9E-593D9B6DBAE6}" type="pres">
      <dgm:prSet presAssocID="{D2D6FAB7-4925-433C-A9EB-535DD514B3CE}" presName="composite2" presStyleCnt="0"/>
      <dgm:spPr/>
      <dgm:t>
        <a:bodyPr/>
        <a:lstStyle/>
        <a:p>
          <a:endParaRPr/>
        </a:p>
      </dgm:t>
    </dgm:pt>
    <dgm:pt modelId="{352334B6-83EA-48F7-A1C7-EE8441C6E0DE}" type="pres">
      <dgm:prSet presAssocID="{D2D6FAB7-4925-433C-A9EB-535DD514B3CE}" presName="background2" presStyleLbl="node2" presStyleIdx="1" presStyleCnt="2"/>
      <dgm:spPr/>
      <dgm:t>
        <a:bodyPr/>
        <a:lstStyle/>
        <a:p>
          <a:endParaRPr/>
        </a:p>
      </dgm:t>
    </dgm:pt>
    <dgm:pt modelId="{8DDA4872-3EF2-4C7A-AB6F-F2FEC9117BF6}" type="pres">
      <dgm:prSet presAssocID="{D2D6FAB7-4925-433C-A9EB-535DD514B3CE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FC8F225F-7D55-450A-A316-3ADE769C2FFF}" type="pres">
      <dgm:prSet presAssocID="{D2D6FAB7-4925-433C-A9EB-535DD514B3CE}" presName="hierChild3" presStyleCnt="0"/>
      <dgm:spPr/>
      <dgm:t>
        <a:bodyPr/>
        <a:lstStyle/>
        <a:p>
          <a:endParaRPr/>
        </a:p>
      </dgm:t>
    </dgm:pt>
    <dgm:pt modelId="{F3ABB6C9-AAF8-44C2-8C7B-E60C3009E2B6}" type="pres">
      <dgm:prSet presAssocID="{E18320B4-4994-42CD-BA90-70A399174F32}" presName="Name17" presStyleLbl="parChTrans1D3" presStyleIdx="2" presStyleCnt="5"/>
      <dgm:spPr/>
      <dgm:t>
        <a:bodyPr/>
        <a:lstStyle/>
        <a:p>
          <a:endParaRPr/>
        </a:p>
      </dgm:t>
    </dgm:pt>
    <dgm:pt modelId="{4803DB94-C0C5-4C63-B90B-7C175386E473}" type="pres">
      <dgm:prSet presAssocID="{A0D9D232-4704-4483-BEB5-43948C969987}" presName="hierRoot3" presStyleCnt="0"/>
      <dgm:spPr/>
      <dgm:t>
        <a:bodyPr/>
        <a:lstStyle/>
        <a:p>
          <a:endParaRPr/>
        </a:p>
      </dgm:t>
    </dgm:pt>
    <dgm:pt modelId="{65AE9832-9AFC-403F-AE97-3401F55888ED}" type="pres">
      <dgm:prSet presAssocID="{A0D9D232-4704-4483-BEB5-43948C969987}" presName="composite3" presStyleCnt="0"/>
      <dgm:spPr/>
      <dgm:t>
        <a:bodyPr/>
        <a:lstStyle/>
        <a:p>
          <a:endParaRPr/>
        </a:p>
      </dgm:t>
    </dgm:pt>
    <dgm:pt modelId="{2C6A2E9B-B5A9-45E7-A03C-3F58C32C0DD1}" type="pres">
      <dgm:prSet presAssocID="{A0D9D232-4704-4483-BEB5-43948C969987}" presName="background3" presStyleLbl="node3" presStyleIdx="2" presStyleCnt="5"/>
      <dgm:spPr/>
      <dgm:t>
        <a:bodyPr/>
        <a:lstStyle/>
        <a:p>
          <a:endParaRPr/>
        </a:p>
      </dgm:t>
    </dgm:pt>
    <dgm:pt modelId="{44B80212-05EF-423A-A755-935678EA2BED}" type="pres">
      <dgm:prSet presAssocID="{A0D9D232-4704-4483-BEB5-43948C969987}" presName="text3" presStyleLbl="fgAcc3" presStyleIdx="2" presStyleCnt="5" custLinFactNeighborY="37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4A4893A-8E0D-49CB-BEEB-87FD2A0CEAB3}" type="pres">
      <dgm:prSet presAssocID="{A0D9D232-4704-4483-BEB5-43948C969987}" presName="hierChild4" presStyleCnt="0"/>
      <dgm:spPr/>
      <dgm:t>
        <a:bodyPr/>
        <a:lstStyle/>
        <a:p>
          <a:endParaRPr/>
        </a:p>
      </dgm:t>
    </dgm:pt>
    <dgm:pt modelId="{B1D39B1D-545D-4518-915B-84164464B540}" type="pres">
      <dgm:prSet presAssocID="{1124D002-7741-4843-B696-B5D5C436CEF4}" presName="Name17" presStyleLbl="parChTrans1D3" presStyleIdx="3" presStyleCnt="5"/>
      <dgm:spPr/>
      <dgm:t>
        <a:bodyPr/>
        <a:lstStyle/>
        <a:p>
          <a:endParaRPr/>
        </a:p>
      </dgm:t>
    </dgm:pt>
    <dgm:pt modelId="{82A8B8E6-EC96-455F-9672-A7009A6E31B4}" type="pres">
      <dgm:prSet presAssocID="{BDEA17DA-A828-49F4-AA03-20ACF74B00D8}" presName="hierRoot3" presStyleCnt="0"/>
      <dgm:spPr/>
      <dgm:t>
        <a:bodyPr/>
        <a:lstStyle/>
        <a:p>
          <a:endParaRPr/>
        </a:p>
      </dgm:t>
    </dgm:pt>
    <dgm:pt modelId="{62F5F817-3B34-4848-8642-98C1B114B345}" type="pres">
      <dgm:prSet presAssocID="{BDEA17DA-A828-49F4-AA03-20ACF74B00D8}" presName="composite3" presStyleCnt="0"/>
      <dgm:spPr/>
      <dgm:t>
        <a:bodyPr/>
        <a:lstStyle/>
        <a:p>
          <a:endParaRPr/>
        </a:p>
      </dgm:t>
    </dgm:pt>
    <dgm:pt modelId="{956E1B3D-429E-4974-AAF9-29B5A13EB667}" type="pres">
      <dgm:prSet presAssocID="{BDEA17DA-A828-49F4-AA03-20ACF74B00D8}" presName="background3" presStyleLbl="node3" presStyleIdx="3" presStyleCnt="5"/>
      <dgm:spPr/>
      <dgm:t>
        <a:bodyPr/>
        <a:lstStyle/>
        <a:p>
          <a:endParaRPr/>
        </a:p>
      </dgm:t>
    </dgm:pt>
    <dgm:pt modelId="{F2AAD6EA-5611-461F-81D5-8C888D80A77E}" type="pres">
      <dgm:prSet presAssocID="{BDEA17DA-A828-49F4-AA03-20ACF74B00D8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C6BAB482-E870-4E5D-9C0E-5C148407D76A}" type="pres">
      <dgm:prSet presAssocID="{BDEA17DA-A828-49F4-AA03-20ACF74B00D8}" presName="hierChild4" presStyleCnt="0"/>
      <dgm:spPr/>
      <dgm:t>
        <a:bodyPr/>
        <a:lstStyle/>
        <a:p>
          <a:endParaRPr/>
        </a:p>
      </dgm:t>
    </dgm:pt>
    <dgm:pt modelId="{56C99E57-3C39-4F1B-A576-B22BD37F9F92}" type="pres">
      <dgm:prSet presAssocID="{3354862B-4630-49AF-8511-A372B3A2EE25}" presName="Name17" presStyleLbl="parChTrans1D3" presStyleIdx="4" presStyleCnt="5"/>
      <dgm:spPr/>
      <dgm:t>
        <a:bodyPr/>
        <a:lstStyle/>
        <a:p>
          <a:endParaRPr/>
        </a:p>
      </dgm:t>
    </dgm:pt>
    <dgm:pt modelId="{2BCCCEDA-1D16-4E20-A58A-8408B8ABD2A7}" type="pres">
      <dgm:prSet presAssocID="{029D8EFE-A057-41E5-A93E-F2795A309525}" presName="hierRoot3" presStyleCnt="0"/>
      <dgm:spPr/>
      <dgm:t>
        <a:bodyPr/>
        <a:lstStyle/>
        <a:p>
          <a:endParaRPr/>
        </a:p>
      </dgm:t>
    </dgm:pt>
    <dgm:pt modelId="{EBD4D9A7-0C68-498F-8D3F-304F243445BF}" type="pres">
      <dgm:prSet presAssocID="{029D8EFE-A057-41E5-A93E-F2795A309525}" presName="composite3" presStyleCnt="0"/>
      <dgm:spPr/>
      <dgm:t>
        <a:bodyPr/>
        <a:lstStyle/>
        <a:p>
          <a:endParaRPr/>
        </a:p>
      </dgm:t>
    </dgm:pt>
    <dgm:pt modelId="{160CEDDE-348A-4050-A43E-C0FDDF17CB98}" type="pres">
      <dgm:prSet presAssocID="{029D8EFE-A057-41E5-A93E-F2795A309525}" presName="background3" presStyleLbl="node3" presStyleIdx="4" presStyleCnt="5"/>
      <dgm:spPr/>
      <dgm:t>
        <a:bodyPr/>
        <a:lstStyle/>
        <a:p>
          <a:endParaRPr/>
        </a:p>
      </dgm:t>
    </dgm:pt>
    <dgm:pt modelId="{26FE1BC3-CB3F-4EFA-A894-EC5EECDCAE3D}" type="pres">
      <dgm:prSet presAssocID="{029D8EFE-A057-41E5-A93E-F2795A309525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BB9A71C-826D-4EF6-BBF9-E6B2F502F03B}" type="pres">
      <dgm:prSet presAssocID="{029D8EFE-A057-41E5-A93E-F2795A309525}" presName="hierChild4" presStyleCnt="0"/>
      <dgm:spPr/>
      <dgm:t>
        <a:bodyPr/>
        <a:lstStyle/>
        <a:p>
          <a:endParaRPr/>
        </a:p>
      </dgm:t>
    </dgm:pt>
  </dgm:ptLst>
  <dgm:cxnLst>
    <dgm:cxn modelId="{16EC56A5-7C63-4BEC-99DB-2998087DB25E}" srcId="{43BF0736-1E09-41B7-A283-5FA1D3E1D6C8}" destId="{F35932CC-FA9A-4A67-9C88-DD74803DEF41}" srcOrd="1" destOrd="0" parTransId="{4565C722-3B54-4B79-997F-4EAF88F06F9E}" sibTransId="{CC78651C-6A57-42C8-B9E3-0FE65163EA55}"/>
    <dgm:cxn modelId="{8FDD1DA2-AFD3-4035-944B-1B3A95A2F08F}" srcId="{79B3CC9A-C028-4026-98B9-DCDA5385B8AC}" destId="{09A558BF-764F-4C78-BCA8-0B7A11AF2DF6}" srcOrd="0" destOrd="0" parTransId="{281241D3-1685-4EAA-9EB8-24C0476F9500}" sibTransId="{D4FB3198-ACD8-4C0D-A0FB-5DDDFADB53EB}"/>
    <dgm:cxn modelId="{84D91C95-1FE6-482C-AEA1-03D0B6936D5F}" srcId="{D2D6FAB7-4925-433C-A9EB-535DD514B3CE}" destId="{A0D9D232-4704-4483-BEB5-43948C969987}" srcOrd="0" destOrd="0" parTransId="{E18320B4-4994-42CD-BA90-70A399174F32}" sibTransId="{E651F90A-F4EF-47F6-B363-B46E54B3AF99}"/>
    <dgm:cxn modelId="{CAF00462-41E8-4C94-9BB7-5742DE6A739C}" type="presOf" srcId="{E18320B4-4994-42CD-BA90-70A399174F32}" destId="{F3ABB6C9-AAF8-44C2-8C7B-E60C3009E2B6}" srcOrd="0" destOrd="0" presId="urn:microsoft.com/office/officeart/2005/8/layout/hierarchy1#1"/>
    <dgm:cxn modelId="{C146D22B-E395-4DBF-A3F3-B1F5D88F9F18}" type="presOf" srcId="{4565C722-3B54-4B79-997F-4EAF88F06F9E}" destId="{1E21EC40-4934-43E6-BD60-4B7F206EDF9E}" srcOrd="0" destOrd="0" presId="urn:microsoft.com/office/officeart/2005/8/layout/hierarchy1#1"/>
    <dgm:cxn modelId="{CFE1109F-D07D-4974-BE50-0867E4A90A0D}" type="presOf" srcId="{A0D9D232-4704-4483-BEB5-43948C969987}" destId="{44B80212-05EF-423A-A755-935678EA2BED}" srcOrd="0" destOrd="0" presId="urn:microsoft.com/office/officeart/2005/8/layout/hierarchy1#1"/>
    <dgm:cxn modelId="{2A0FD9A3-F847-4A69-8A9F-B41AE825223B}" type="presOf" srcId="{029D8EFE-A057-41E5-A93E-F2795A309525}" destId="{26FE1BC3-CB3F-4EFA-A894-EC5EECDCAE3D}" srcOrd="0" destOrd="0" presId="urn:microsoft.com/office/officeart/2005/8/layout/hierarchy1#1"/>
    <dgm:cxn modelId="{02CDEDBF-8F9D-4F69-A677-AA287AD11EE5}" type="presOf" srcId="{D2D6FAB7-4925-433C-A9EB-535DD514B3CE}" destId="{8DDA4872-3EF2-4C7A-AB6F-F2FEC9117BF6}" srcOrd="0" destOrd="0" presId="urn:microsoft.com/office/officeart/2005/8/layout/hierarchy1#1"/>
    <dgm:cxn modelId="{FF8E3258-FB15-4E9E-9508-914F22B1BA2A}" type="presOf" srcId="{09A558BF-764F-4C78-BCA8-0B7A11AF2DF6}" destId="{286DB1CF-127A-459E-BA03-76501A5807C7}" srcOrd="0" destOrd="0" presId="urn:microsoft.com/office/officeart/2005/8/layout/hierarchy1#1"/>
    <dgm:cxn modelId="{5B2F3B63-80B1-4619-8086-7ADD3815E0C9}" srcId="{D2D6FAB7-4925-433C-A9EB-535DD514B3CE}" destId="{029D8EFE-A057-41E5-A93E-F2795A309525}" srcOrd="2" destOrd="0" parTransId="{3354862B-4630-49AF-8511-A372B3A2EE25}" sibTransId="{C46466EC-33A1-4877-93D9-537956493197}"/>
    <dgm:cxn modelId="{6F32045A-DB1B-40F4-898D-C21ACA825F9F}" type="presOf" srcId="{3354862B-4630-49AF-8511-A372B3A2EE25}" destId="{56C99E57-3C39-4F1B-A576-B22BD37F9F92}" srcOrd="0" destOrd="0" presId="urn:microsoft.com/office/officeart/2005/8/layout/hierarchy1#1"/>
    <dgm:cxn modelId="{9413675E-DE65-4C08-BC12-422BEBAAFF41}" type="presOf" srcId="{1124D002-7741-4843-B696-B5D5C436CEF4}" destId="{B1D39B1D-545D-4518-915B-84164464B540}" srcOrd="0" destOrd="0" presId="urn:microsoft.com/office/officeart/2005/8/layout/hierarchy1#1"/>
    <dgm:cxn modelId="{9E7EE664-3873-49F3-8B20-3E0672D60AAB}" srcId="{43BF0736-1E09-41B7-A283-5FA1D3E1D6C8}" destId="{CB1413D0-300D-47B7-BC45-05BBF1F60F49}" srcOrd="0" destOrd="0" parTransId="{498B7E06-7E85-435E-A26F-D646794F27DE}" sibTransId="{5B8721B4-66CD-4264-8C9F-F46F555C2271}"/>
    <dgm:cxn modelId="{D71C7105-C3F3-4ECE-82C7-9DCA90A633F0}" type="presOf" srcId="{79B3CC9A-C028-4026-98B9-DCDA5385B8AC}" destId="{E71E033D-8CA7-4175-8712-DAADAEDD239F}" srcOrd="0" destOrd="0" presId="urn:microsoft.com/office/officeart/2005/8/layout/hierarchy1#1"/>
    <dgm:cxn modelId="{7CAD80E7-66F6-4B0A-AA7E-7DC0115BD417}" type="presOf" srcId="{92FE1F0D-1653-4721-B0A6-8A92481E1F12}" destId="{65EB1846-D4E0-4FBA-A6E4-023C277A516B}" srcOrd="0" destOrd="0" presId="urn:microsoft.com/office/officeart/2005/8/layout/hierarchy1#1"/>
    <dgm:cxn modelId="{C2470B65-D434-4650-8530-4BD30387C63A}" srcId="{D2D6FAB7-4925-433C-A9EB-535DD514B3CE}" destId="{BDEA17DA-A828-49F4-AA03-20ACF74B00D8}" srcOrd="1" destOrd="0" parTransId="{1124D002-7741-4843-B696-B5D5C436CEF4}" sibTransId="{54B5C678-736E-470E-9013-CBE367180CEE}"/>
    <dgm:cxn modelId="{45DA0306-1DFE-450F-9B63-3117F32200ED}" type="presOf" srcId="{F35932CC-FA9A-4A67-9C88-DD74803DEF41}" destId="{F4A2A791-A8E1-4632-820F-0B7E08C2F9B1}" srcOrd="0" destOrd="0" presId="urn:microsoft.com/office/officeart/2005/8/layout/hierarchy1#1"/>
    <dgm:cxn modelId="{0C2E5C14-2E16-4E3E-BAB0-7697769A901B}" type="presOf" srcId="{BDEA17DA-A828-49F4-AA03-20ACF74B00D8}" destId="{F2AAD6EA-5611-461F-81D5-8C888D80A77E}" srcOrd="0" destOrd="0" presId="urn:microsoft.com/office/officeart/2005/8/layout/hierarchy1#1"/>
    <dgm:cxn modelId="{47D37D58-BD6F-4F22-9EF7-E2A2909C0BC7}" type="presOf" srcId="{CB1413D0-300D-47B7-BC45-05BBF1F60F49}" destId="{F9A4A0BF-6801-4879-921D-66F02E0F87FD}" srcOrd="0" destOrd="0" presId="urn:microsoft.com/office/officeart/2005/8/layout/hierarchy1#1"/>
    <dgm:cxn modelId="{59607749-61A9-4248-9E26-A104066525F6}" type="presOf" srcId="{498B7E06-7E85-435E-A26F-D646794F27DE}" destId="{313D5B4D-C9C3-426B-8AC5-69A3AEB80FFB}" srcOrd="0" destOrd="0" presId="urn:microsoft.com/office/officeart/2005/8/layout/hierarchy1#1"/>
    <dgm:cxn modelId="{029C4427-27E0-412F-9D14-18EFF4C7F5DA}" srcId="{09A558BF-764F-4C78-BCA8-0B7A11AF2DF6}" destId="{D2D6FAB7-4925-433C-A9EB-535DD514B3CE}" srcOrd="1" destOrd="0" parTransId="{92FE1F0D-1653-4721-B0A6-8A92481E1F12}" sibTransId="{D957998A-ABE7-44BD-8AF2-8FD9AE3F8EF3}"/>
    <dgm:cxn modelId="{4A0E5A83-2486-4EA8-ACEE-E4D12BB5BE8B}" type="presOf" srcId="{43BF0736-1E09-41B7-A283-5FA1D3E1D6C8}" destId="{6A8B838F-C874-412E-A80E-43C51E450414}" srcOrd="0" destOrd="0" presId="urn:microsoft.com/office/officeart/2005/8/layout/hierarchy1#1"/>
    <dgm:cxn modelId="{A87EE4D4-6A93-4EFB-AA47-15B561B61860}" type="presOf" srcId="{0EF6D731-F32B-4F49-9DD7-62F811CA00FC}" destId="{C5E3C3B1-5072-4F14-83A4-76BED92967B8}" srcOrd="0" destOrd="0" presId="urn:microsoft.com/office/officeart/2005/8/layout/hierarchy1#1"/>
    <dgm:cxn modelId="{1CE319E6-3D57-4552-AE9F-B80B98A2426C}" srcId="{09A558BF-764F-4C78-BCA8-0B7A11AF2DF6}" destId="{43BF0736-1E09-41B7-A283-5FA1D3E1D6C8}" srcOrd="0" destOrd="0" parTransId="{0EF6D731-F32B-4F49-9DD7-62F811CA00FC}" sibTransId="{88BC7E74-14F0-41E9-81AF-3BED80B206B8}"/>
    <dgm:cxn modelId="{5CECDF4A-73D0-4B91-8D8B-8381E93D1A79}" type="presParOf" srcId="{E71E033D-8CA7-4175-8712-DAADAEDD239F}" destId="{B54D03B9-42DB-4F61-8BBC-E06D9FBB7743}" srcOrd="0" destOrd="0" presId="urn:microsoft.com/office/officeart/2005/8/layout/hierarchy1#1"/>
    <dgm:cxn modelId="{1763CBC8-0F64-413C-9E2D-A8DE12EE59E9}" type="presParOf" srcId="{B54D03B9-42DB-4F61-8BBC-E06D9FBB7743}" destId="{1455EF1A-FA90-4860-9A92-72CB30D44881}" srcOrd="0" destOrd="0" presId="urn:microsoft.com/office/officeart/2005/8/layout/hierarchy1#1"/>
    <dgm:cxn modelId="{4FBE59E7-7E95-41C1-A7DB-AEFB99CAC521}" type="presParOf" srcId="{1455EF1A-FA90-4860-9A92-72CB30D44881}" destId="{DF31DFE1-9878-4675-BEAC-07A2BF1F6D60}" srcOrd="0" destOrd="0" presId="urn:microsoft.com/office/officeart/2005/8/layout/hierarchy1#1"/>
    <dgm:cxn modelId="{B26A3DCC-6B05-4824-91E0-0AA3EAB3A45E}" type="presParOf" srcId="{1455EF1A-FA90-4860-9A92-72CB30D44881}" destId="{286DB1CF-127A-459E-BA03-76501A5807C7}" srcOrd="1" destOrd="0" presId="urn:microsoft.com/office/officeart/2005/8/layout/hierarchy1#1"/>
    <dgm:cxn modelId="{1CFD1CF1-0EDC-4CAE-BA56-0C3FC11EEE58}" type="presParOf" srcId="{B54D03B9-42DB-4F61-8BBC-E06D9FBB7743}" destId="{89197E65-2C05-4921-AA3E-C26DE767A32A}" srcOrd="1" destOrd="0" presId="urn:microsoft.com/office/officeart/2005/8/layout/hierarchy1#1"/>
    <dgm:cxn modelId="{B3B3327E-AE7B-48F8-AA74-339C11854376}" type="presParOf" srcId="{89197E65-2C05-4921-AA3E-C26DE767A32A}" destId="{C5E3C3B1-5072-4F14-83A4-76BED92967B8}" srcOrd="0" destOrd="0" presId="urn:microsoft.com/office/officeart/2005/8/layout/hierarchy1#1"/>
    <dgm:cxn modelId="{5B6CC3B7-7F77-4882-9389-BE3F1DBDBC18}" type="presParOf" srcId="{89197E65-2C05-4921-AA3E-C26DE767A32A}" destId="{D6E20DA0-14B7-454E-88FE-2DCC77AEBB96}" srcOrd="1" destOrd="0" presId="urn:microsoft.com/office/officeart/2005/8/layout/hierarchy1#1"/>
    <dgm:cxn modelId="{F63119BD-8201-47D8-9660-4DE1E8AEF108}" type="presParOf" srcId="{D6E20DA0-14B7-454E-88FE-2DCC77AEBB96}" destId="{89FD3885-75BB-427B-B5D7-8504B05F178D}" srcOrd="0" destOrd="0" presId="urn:microsoft.com/office/officeart/2005/8/layout/hierarchy1#1"/>
    <dgm:cxn modelId="{D471E29C-0DA6-4C4B-B711-A2B9C406EF55}" type="presParOf" srcId="{89FD3885-75BB-427B-B5D7-8504B05F178D}" destId="{F34CF80D-7301-4A40-9127-814F2E3BC444}" srcOrd="0" destOrd="0" presId="urn:microsoft.com/office/officeart/2005/8/layout/hierarchy1#1"/>
    <dgm:cxn modelId="{A972BB3C-53E3-4B59-B14E-FE75C4053EB2}" type="presParOf" srcId="{89FD3885-75BB-427B-B5D7-8504B05F178D}" destId="{6A8B838F-C874-412E-A80E-43C51E450414}" srcOrd="1" destOrd="0" presId="urn:microsoft.com/office/officeart/2005/8/layout/hierarchy1#1"/>
    <dgm:cxn modelId="{F9606610-0DC8-4143-B905-712A002D6035}" type="presParOf" srcId="{D6E20DA0-14B7-454E-88FE-2DCC77AEBB96}" destId="{04C9F432-3901-4591-A167-EC5942025797}" srcOrd="1" destOrd="0" presId="urn:microsoft.com/office/officeart/2005/8/layout/hierarchy1#1"/>
    <dgm:cxn modelId="{8F4C22BB-2110-4656-BBE2-DF64E8317D74}" type="presParOf" srcId="{04C9F432-3901-4591-A167-EC5942025797}" destId="{313D5B4D-C9C3-426B-8AC5-69A3AEB80FFB}" srcOrd="0" destOrd="0" presId="urn:microsoft.com/office/officeart/2005/8/layout/hierarchy1#1"/>
    <dgm:cxn modelId="{92A24401-75D0-497F-A1B0-7CA9F433CA3F}" type="presParOf" srcId="{04C9F432-3901-4591-A167-EC5942025797}" destId="{A536424D-5430-4DB6-AAC3-2C1C4452475C}" srcOrd="1" destOrd="0" presId="urn:microsoft.com/office/officeart/2005/8/layout/hierarchy1#1"/>
    <dgm:cxn modelId="{742CFDE7-B006-4EED-BD30-D0989006689D}" type="presParOf" srcId="{A536424D-5430-4DB6-AAC3-2C1C4452475C}" destId="{0EB62340-0E38-45F6-A327-7572A9568BB0}" srcOrd="0" destOrd="0" presId="urn:microsoft.com/office/officeart/2005/8/layout/hierarchy1#1"/>
    <dgm:cxn modelId="{8F09813F-9CBD-4A6F-8A18-6DE233BE38C8}" type="presParOf" srcId="{0EB62340-0E38-45F6-A327-7572A9568BB0}" destId="{48E708EE-2A4D-4CBA-A291-1B4FB3609BDC}" srcOrd="0" destOrd="0" presId="urn:microsoft.com/office/officeart/2005/8/layout/hierarchy1#1"/>
    <dgm:cxn modelId="{9D401836-35F8-4AE7-9E88-13AAF16BA807}" type="presParOf" srcId="{0EB62340-0E38-45F6-A327-7572A9568BB0}" destId="{F9A4A0BF-6801-4879-921D-66F02E0F87FD}" srcOrd="1" destOrd="0" presId="urn:microsoft.com/office/officeart/2005/8/layout/hierarchy1#1"/>
    <dgm:cxn modelId="{D7190524-0AB3-47D0-9C06-2BC31993B9AB}" type="presParOf" srcId="{A536424D-5430-4DB6-AAC3-2C1C4452475C}" destId="{C375B9B1-432F-41F3-8D07-4C5243F51DC6}" srcOrd="1" destOrd="0" presId="urn:microsoft.com/office/officeart/2005/8/layout/hierarchy1#1"/>
    <dgm:cxn modelId="{1330EEEA-593D-4822-8565-AA992E0C006D}" type="presParOf" srcId="{04C9F432-3901-4591-A167-EC5942025797}" destId="{1E21EC40-4934-43E6-BD60-4B7F206EDF9E}" srcOrd="2" destOrd="0" presId="urn:microsoft.com/office/officeart/2005/8/layout/hierarchy1#1"/>
    <dgm:cxn modelId="{C3D00CCE-A9A7-4660-A797-87461AC27FFA}" type="presParOf" srcId="{04C9F432-3901-4591-A167-EC5942025797}" destId="{2074E8CA-B529-4EB7-AEC2-EA90E50D6B08}" srcOrd="3" destOrd="0" presId="urn:microsoft.com/office/officeart/2005/8/layout/hierarchy1#1"/>
    <dgm:cxn modelId="{6917BD36-A8CE-45F4-9C91-CAE0DDD578CF}" type="presParOf" srcId="{2074E8CA-B529-4EB7-AEC2-EA90E50D6B08}" destId="{1D77F26F-84B4-4E69-BD9A-C0EA4C03E2D6}" srcOrd="0" destOrd="0" presId="urn:microsoft.com/office/officeart/2005/8/layout/hierarchy1#1"/>
    <dgm:cxn modelId="{123EA509-9211-4C1A-8622-873474BBF164}" type="presParOf" srcId="{1D77F26F-84B4-4E69-BD9A-C0EA4C03E2D6}" destId="{E3A74836-3083-4B17-AD77-BB63D5C9A63F}" srcOrd="0" destOrd="0" presId="urn:microsoft.com/office/officeart/2005/8/layout/hierarchy1#1"/>
    <dgm:cxn modelId="{DFBBD2E3-C72C-4419-800D-9FC25C904CEA}" type="presParOf" srcId="{1D77F26F-84B4-4E69-BD9A-C0EA4C03E2D6}" destId="{F4A2A791-A8E1-4632-820F-0B7E08C2F9B1}" srcOrd="1" destOrd="0" presId="urn:microsoft.com/office/officeart/2005/8/layout/hierarchy1#1"/>
    <dgm:cxn modelId="{9667ECCB-9097-470A-AD7F-A31B40819521}" type="presParOf" srcId="{2074E8CA-B529-4EB7-AEC2-EA90E50D6B08}" destId="{AE944656-D161-457C-9E3D-9343B2D7780C}" srcOrd="1" destOrd="0" presId="urn:microsoft.com/office/officeart/2005/8/layout/hierarchy1#1"/>
    <dgm:cxn modelId="{C6B83150-0F3D-476C-9098-C8606CED6AC1}" type="presParOf" srcId="{89197E65-2C05-4921-AA3E-C26DE767A32A}" destId="{65EB1846-D4E0-4FBA-A6E4-023C277A516B}" srcOrd="2" destOrd="0" presId="urn:microsoft.com/office/officeart/2005/8/layout/hierarchy1#1"/>
    <dgm:cxn modelId="{0F5E06B2-6C71-487C-8C3C-860FF8CD9321}" type="presParOf" srcId="{89197E65-2C05-4921-AA3E-C26DE767A32A}" destId="{FBEAD03D-C088-45D1-B7A5-99220FE348EE}" srcOrd="3" destOrd="0" presId="urn:microsoft.com/office/officeart/2005/8/layout/hierarchy1#1"/>
    <dgm:cxn modelId="{605DF15E-6DF1-4AA3-8E2C-889762AFA05C}" type="presParOf" srcId="{FBEAD03D-C088-45D1-B7A5-99220FE348EE}" destId="{E28AC8EB-5C07-4275-BF9E-593D9B6DBAE6}" srcOrd="0" destOrd="0" presId="urn:microsoft.com/office/officeart/2005/8/layout/hierarchy1#1"/>
    <dgm:cxn modelId="{CF9BE8C4-EA7A-4EEF-90E1-26E96E3A0531}" type="presParOf" srcId="{E28AC8EB-5C07-4275-BF9E-593D9B6DBAE6}" destId="{352334B6-83EA-48F7-A1C7-EE8441C6E0DE}" srcOrd="0" destOrd="0" presId="urn:microsoft.com/office/officeart/2005/8/layout/hierarchy1#1"/>
    <dgm:cxn modelId="{A47B4537-8B26-4822-A05E-D17AB6A75073}" type="presParOf" srcId="{E28AC8EB-5C07-4275-BF9E-593D9B6DBAE6}" destId="{8DDA4872-3EF2-4C7A-AB6F-F2FEC9117BF6}" srcOrd="1" destOrd="0" presId="urn:microsoft.com/office/officeart/2005/8/layout/hierarchy1#1"/>
    <dgm:cxn modelId="{C27F39DC-16A0-4E5A-8135-6672B3B4888C}" type="presParOf" srcId="{FBEAD03D-C088-45D1-B7A5-99220FE348EE}" destId="{FC8F225F-7D55-450A-A316-3ADE769C2FFF}" srcOrd="1" destOrd="0" presId="urn:microsoft.com/office/officeart/2005/8/layout/hierarchy1#1"/>
    <dgm:cxn modelId="{E963AB90-E76F-48B0-A7B2-FBE8F2141B2E}" type="presParOf" srcId="{FC8F225F-7D55-450A-A316-3ADE769C2FFF}" destId="{F3ABB6C9-AAF8-44C2-8C7B-E60C3009E2B6}" srcOrd="0" destOrd="0" presId="urn:microsoft.com/office/officeart/2005/8/layout/hierarchy1#1"/>
    <dgm:cxn modelId="{CA3A54BD-129D-4B4F-8F9D-00F547D3803B}" type="presParOf" srcId="{FC8F225F-7D55-450A-A316-3ADE769C2FFF}" destId="{4803DB94-C0C5-4C63-B90B-7C175386E473}" srcOrd="1" destOrd="0" presId="urn:microsoft.com/office/officeart/2005/8/layout/hierarchy1#1"/>
    <dgm:cxn modelId="{C00B7FC7-87E2-44F9-9E1C-4EA5D5ECD5AE}" type="presParOf" srcId="{4803DB94-C0C5-4C63-B90B-7C175386E473}" destId="{65AE9832-9AFC-403F-AE97-3401F55888ED}" srcOrd="0" destOrd="0" presId="urn:microsoft.com/office/officeart/2005/8/layout/hierarchy1#1"/>
    <dgm:cxn modelId="{DD8E324F-23CF-44EE-851B-2BEA6163200C}" type="presParOf" srcId="{65AE9832-9AFC-403F-AE97-3401F55888ED}" destId="{2C6A2E9B-B5A9-45E7-A03C-3F58C32C0DD1}" srcOrd="0" destOrd="0" presId="urn:microsoft.com/office/officeart/2005/8/layout/hierarchy1#1"/>
    <dgm:cxn modelId="{2FCC213F-B3A6-41D4-95A4-DB417CB26E7E}" type="presParOf" srcId="{65AE9832-9AFC-403F-AE97-3401F55888ED}" destId="{44B80212-05EF-423A-A755-935678EA2BED}" srcOrd="1" destOrd="0" presId="urn:microsoft.com/office/officeart/2005/8/layout/hierarchy1#1"/>
    <dgm:cxn modelId="{B4240033-F28F-429A-93AE-7ED629EB39BD}" type="presParOf" srcId="{4803DB94-C0C5-4C63-B90B-7C175386E473}" destId="{84A4893A-8E0D-49CB-BEEB-87FD2A0CEAB3}" srcOrd="1" destOrd="0" presId="urn:microsoft.com/office/officeart/2005/8/layout/hierarchy1#1"/>
    <dgm:cxn modelId="{649A03E7-BBA2-44C2-B42C-A30947902A06}" type="presParOf" srcId="{FC8F225F-7D55-450A-A316-3ADE769C2FFF}" destId="{B1D39B1D-545D-4518-915B-84164464B540}" srcOrd="2" destOrd="0" presId="urn:microsoft.com/office/officeart/2005/8/layout/hierarchy1#1"/>
    <dgm:cxn modelId="{91883119-7CF8-48D1-963D-B4B9B76F105E}" type="presParOf" srcId="{FC8F225F-7D55-450A-A316-3ADE769C2FFF}" destId="{82A8B8E6-EC96-455F-9672-A7009A6E31B4}" srcOrd="3" destOrd="0" presId="urn:microsoft.com/office/officeart/2005/8/layout/hierarchy1#1"/>
    <dgm:cxn modelId="{FB485191-D2A4-4F26-8C31-5906F1590642}" type="presParOf" srcId="{82A8B8E6-EC96-455F-9672-A7009A6E31B4}" destId="{62F5F817-3B34-4848-8642-98C1B114B345}" srcOrd="0" destOrd="0" presId="urn:microsoft.com/office/officeart/2005/8/layout/hierarchy1#1"/>
    <dgm:cxn modelId="{14DD4F03-5128-4B12-8FAC-2A3CB6E2F26D}" type="presParOf" srcId="{62F5F817-3B34-4848-8642-98C1B114B345}" destId="{956E1B3D-429E-4974-AAF9-29B5A13EB667}" srcOrd="0" destOrd="0" presId="urn:microsoft.com/office/officeart/2005/8/layout/hierarchy1#1"/>
    <dgm:cxn modelId="{A4BCC216-B63F-4CDE-B673-3C37B138EA3D}" type="presParOf" srcId="{62F5F817-3B34-4848-8642-98C1B114B345}" destId="{F2AAD6EA-5611-461F-81D5-8C888D80A77E}" srcOrd="1" destOrd="0" presId="urn:microsoft.com/office/officeart/2005/8/layout/hierarchy1#1"/>
    <dgm:cxn modelId="{31BCC956-B82A-474F-8ADD-A258CB0BCB3E}" type="presParOf" srcId="{82A8B8E6-EC96-455F-9672-A7009A6E31B4}" destId="{C6BAB482-E870-4E5D-9C0E-5C148407D76A}" srcOrd="1" destOrd="0" presId="urn:microsoft.com/office/officeart/2005/8/layout/hierarchy1#1"/>
    <dgm:cxn modelId="{D8D570EC-3681-4BDE-907B-C7C1CD910687}" type="presParOf" srcId="{FC8F225F-7D55-450A-A316-3ADE769C2FFF}" destId="{56C99E57-3C39-4F1B-A576-B22BD37F9F92}" srcOrd="4" destOrd="0" presId="urn:microsoft.com/office/officeart/2005/8/layout/hierarchy1#1"/>
    <dgm:cxn modelId="{E31A2FE6-4DFB-4716-8A65-F997423FD17C}" type="presParOf" srcId="{FC8F225F-7D55-450A-A316-3ADE769C2FFF}" destId="{2BCCCEDA-1D16-4E20-A58A-8408B8ABD2A7}" srcOrd="5" destOrd="0" presId="urn:microsoft.com/office/officeart/2005/8/layout/hierarchy1#1"/>
    <dgm:cxn modelId="{C59C87AC-DBA6-47FF-A536-B144496AF4C7}" type="presParOf" srcId="{2BCCCEDA-1D16-4E20-A58A-8408B8ABD2A7}" destId="{EBD4D9A7-0C68-498F-8D3F-304F243445BF}" srcOrd="0" destOrd="0" presId="urn:microsoft.com/office/officeart/2005/8/layout/hierarchy1#1"/>
    <dgm:cxn modelId="{3260E8DA-2B38-481F-8D40-CFD7EFB251EF}" type="presParOf" srcId="{EBD4D9A7-0C68-498F-8D3F-304F243445BF}" destId="{160CEDDE-348A-4050-A43E-C0FDDF17CB98}" srcOrd="0" destOrd="0" presId="urn:microsoft.com/office/officeart/2005/8/layout/hierarchy1#1"/>
    <dgm:cxn modelId="{597924CB-CE3A-4C8B-B9EA-CAB6CD61C9BC}" type="presParOf" srcId="{EBD4D9A7-0C68-498F-8D3F-304F243445BF}" destId="{26FE1BC3-CB3F-4EFA-A894-EC5EECDCAE3D}" srcOrd="1" destOrd="0" presId="urn:microsoft.com/office/officeart/2005/8/layout/hierarchy1#1"/>
    <dgm:cxn modelId="{CA9CE9AA-8C22-48FD-9FFE-80875FE10FD3}" type="presParOf" srcId="{2BCCCEDA-1D16-4E20-A58A-8408B8ABD2A7}" destId="{ABB9A71C-826D-4EF6-BBF9-E6B2F502F03B}" srcOrd="1" destOrd="0" presId="urn:microsoft.com/office/officeart/2005/8/layout/hierarchy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C99E57-3C39-4F1B-A576-B22BD37F9F92}">
      <dsp:nvSpPr>
        <dsp:cNvPr id="0" name=""/>
        <dsp:cNvSpPr/>
      </dsp:nvSpPr>
      <dsp:spPr>
        <a:xfrm>
          <a:off x="6659602" y="2882703"/>
          <a:ext cx="1952521" cy="4646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6619"/>
              </a:lnTo>
              <a:lnTo>
                <a:pt x="1952521" y="316619"/>
              </a:lnTo>
              <a:lnTo>
                <a:pt x="1952521" y="46461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D39B1D-545D-4518-915B-84164464B540}">
      <dsp:nvSpPr>
        <dsp:cNvPr id="0" name=""/>
        <dsp:cNvSpPr/>
      </dsp:nvSpPr>
      <dsp:spPr>
        <a:xfrm>
          <a:off x="6613882" y="2882703"/>
          <a:ext cx="91440" cy="46461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461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ABB6C9-AAF8-44C2-8C7B-E60C3009E2B6}">
      <dsp:nvSpPr>
        <dsp:cNvPr id="0" name=""/>
        <dsp:cNvSpPr/>
      </dsp:nvSpPr>
      <dsp:spPr>
        <a:xfrm>
          <a:off x="4707081" y="2882703"/>
          <a:ext cx="1952521" cy="468395"/>
        </a:xfrm>
        <a:custGeom>
          <a:avLst/>
          <a:gdLst/>
          <a:ahLst/>
          <a:cxnLst/>
          <a:rect l="0" t="0" r="0" b="0"/>
          <a:pathLst>
            <a:path>
              <a:moveTo>
                <a:pt x="1952521" y="0"/>
              </a:moveTo>
              <a:lnTo>
                <a:pt x="1952521" y="320402"/>
              </a:lnTo>
              <a:lnTo>
                <a:pt x="0" y="320402"/>
              </a:lnTo>
              <a:lnTo>
                <a:pt x="0" y="4683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EB1846-D4E0-4FBA-A6E4-023C277A516B}">
      <dsp:nvSpPr>
        <dsp:cNvPr id="0" name=""/>
        <dsp:cNvSpPr/>
      </dsp:nvSpPr>
      <dsp:spPr>
        <a:xfrm>
          <a:off x="4054837" y="1308332"/>
          <a:ext cx="2604765" cy="5599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1954"/>
              </a:lnTo>
              <a:lnTo>
                <a:pt x="2604765" y="411954"/>
              </a:lnTo>
              <a:lnTo>
                <a:pt x="2604765" y="5599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21EC40-4934-43E6-BD60-4B7F206EDF9E}">
      <dsp:nvSpPr>
        <dsp:cNvPr id="0" name=""/>
        <dsp:cNvSpPr/>
      </dsp:nvSpPr>
      <dsp:spPr>
        <a:xfrm>
          <a:off x="1778298" y="2882703"/>
          <a:ext cx="976260" cy="4646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6619"/>
              </a:lnTo>
              <a:lnTo>
                <a:pt x="976260" y="316619"/>
              </a:lnTo>
              <a:lnTo>
                <a:pt x="976260" y="46461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D5B4D-C9C3-426B-8AC5-69A3AEB80FFB}">
      <dsp:nvSpPr>
        <dsp:cNvPr id="0" name=""/>
        <dsp:cNvSpPr/>
      </dsp:nvSpPr>
      <dsp:spPr>
        <a:xfrm>
          <a:off x="802037" y="2882703"/>
          <a:ext cx="976260" cy="464611"/>
        </a:xfrm>
        <a:custGeom>
          <a:avLst/>
          <a:gdLst/>
          <a:ahLst/>
          <a:cxnLst/>
          <a:rect l="0" t="0" r="0" b="0"/>
          <a:pathLst>
            <a:path>
              <a:moveTo>
                <a:pt x="976260" y="0"/>
              </a:moveTo>
              <a:lnTo>
                <a:pt x="976260" y="316619"/>
              </a:lnTo>
              <a:lnTo>
                <a:pt x="0" y="316619"/>
              </a:lnTo>
              <a:lnTo>
                <a:pt x="0" y="46461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E3C3B1-5072-4F14-83A4-76BED92967B8}">
      <dsp:nvSpPr>
        <dsp:cNvPr id="0" name=""/>
        <dsp:cNvSpPr/>
      </dsp:nvSpPr>
      <dsp:spPr>
        <a:xfrm>
          <a:off x="1778298" y="1308332"/>
          <a:ext cx="2276539" cy="559946"/>
        </a:xfrm>
        <a:custGeom>
          <a:avLst/>
          <a:gdLst/>
          <a:ahLst/>
          <a:cxnLst/>
          <a:rect l="0" t="0" r="0" b="0"/>
          <a:pathLst>
            <a:path>
              <a:moveTo>
                <a:pt x="2276539" y="0"/>
              </a:moveTo>
              <a:lnTo>
                <a:pt x="2276539" y="411954"/>
              </a:lnTo>
              <a:lnTo>
                <a:pt x="0" y="411954"/>
              </a:lnTo>
              <a:lnTo>
                <a:pt x="0" y="5599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31DFE1-9878-4675-BEAC-07A2BF1F6D60}">
      <dsp:nvSpPr>
        <dsp:cNvPr id="0" name=""/>
        <dsp:cNvSpPr/>
      </dsp:nvSpPr>
      <dsp:spPr>
        <a:xfrm>
          <a:off x="3256078" y="293908"/>
          <a:ext cx="1597517" cy="10144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6DB1CF-127A-459E-BA03-76501A5807C7}">
      <dsp:nvSpPr>
        <dsp:cNvPr id="0" name=""/>
        <dsp:cNvSpPr/>
      </dsp:nvSpPr>
      <dsp:spPr>
        <a:xfrm>
          <a:off x="3433580" y="462535"/>
          <a:ext cx="1597517" cy="10144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/>
            <a:t>噪声</a:t>
          </a:r>
          <a:endParaRPr sz="2100" kern="1200"/>
        </a:p>
      </dsp:txBody>
      <dsp:txXfrm>
        <a:off x="3463291" y="492246"/>
        <a:ext cx="1538095" cy="955001"/>
      </dsp:txXfrm>
    </dsp:sp>
    <dsp:sp modelId="{F34CF80D-7301-4A40-9127-814F2E3BC444}">
      <dsp:nvSpPr>
        <dsp:cNvPr id="0" name=""/>
        <dsp:cNvSpPr/>
      </dsp:nvSpPr>
      <dsp:spPr>
        <a:xfrm>
          <a:off x="979539" y="1868279"/>
          <a:ext cx="1597517" cy="10144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8B838F-C874-412E-A80E-43C51E450414}">
      <dsp:nvSpPr>
        <dsp:cNvPr id="0" name=""/>
        <dsp:cNvSpPr/>
      </dsp:nvSpPr>
      <dsp:spPr>
        <a:xfrm>
          <a:off x="1157041" y="2036906"/>
          <a:ext cx="1597517" cy="10144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/>
            <a:t>噪声概念</a:t>
          </a:r>
        </a:p>
      </dsp:txBody>
      <dsp:txXfrm>
        <a:off x="1186752" y="2066617"/>
        <a:ext cx="1538095" cy="955001"/>
      </dsp:txXfrm>
    </dsp:sp>
    <dsp:sp modelId="{48E708EE-2A4D-4CBA-A291-1B4FB3609BDC}">
      <dsp:nvSpPr>
        <dsp:cNvPr id="0" name=""/>
        <dsp:cNvSpPr/>
      </dsp:nvSpPr>
      <dsp:spPr>
        <a:xfrm>
          <a:off x="3278" y="3347314"/>
          <a:ext cx="1597517" cy="10144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A4A0BF-6801-4879-921D-66F02E0F87FD}">
      <dsp:nvSpPr>
        <dsp:cNvPr id="0" name=""/>
        <dsp:cNvSpPr/>
      </dsp:nvSpPr>
      <dsp:spPr>
        <a:xfrm>
          <a:off x="180780" y="3515941"/>
          <a:ext cx="1597517" cy="10144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/>
            <a:t>噪声的产生</a:t>
          </a:r>
        </a:p>
      </dsp:txBody>
      <dsp:txXfrm>
        <a:off x="210491" y="3545652"/>
        <a:ext cx="1538095" cy="955001"/>
      </dsp:txXfrm>
    </dsp:sp>
    <dsp:sp modelId="{E3A74836-3083-4B17-AD77-BB63D5C9A63F}">
      <dsp:nvSpPr>
        <dsp:cNvPr id="0" name=""/>
        <dsp:cNvSpPr/>
      </dsp:nvSpPr>
      <dsp:spPr>
        <a:xfrm>
          <a:off x="1955800" y="3347314"/>
          <a:ext cx="1597517" cy="10144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A2A791-A8E1-4632-820F-0B7E08C2F9B1}">
      <dsp:nvSpPr>
        <dsp:cNvPr id="0" name=""/>
        <dsp:cNvSpPr/>
      </dsp:nvSpPr>
      <dsp:spPr>
        <a:xfrm>
          <a:off x="2133302" y="3515941"/>
          <a:ext cx="1597517" cy="10144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/>
            <a:t>噪声对社会生活影响</a:t>
          </a:r>
        </a:p>
      </dsp:txBody>
      <dsp:txXfrm>
        <a:off x="2163013" y="3545652"/>
        <a:ext cx="1538095" cy="955001"/>
      </dsp:txXfrm>
    </dsp:sp>
    <dsp:sp modelId="{352334B6-83EA-48F7-A1C7-EE8441C6E0DE}">
      <dsp:nvSpPr>
        <dsp:cNvPr id="0" name=""/>
        <dsp:cNvSpPr/>
      </dsp:nvSpPr>
      <dsp:spPr>
        <a:xfrm>
          <a:off x="5860843" y="1868279"/>
          <a:ext cx="1597517" cy="10144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DA4872-3EF2-4C7A-AB6F-F2FEC9117BF6}">
      <dsp:nvSpPr>
        <dsp:cNvPr id="0" name=""/>
        <dsp:cNvSpPr/>
      </dsp:nvSpPr>
      <dsp:spPr>
        <a:xfrm>
          <a:off x="6038345" y="2036906"/>
          <a:ext cx="1597517" cy="10144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/>
            <a:t>噪声控制</a:t>
          </a:r>
        </a:p>
      </dsp:txBody>
      <dsp:txXfrm>
        <a:off x="6068056" y="2066617"/>
        <a:ext cx="1538095" cy="955001"/>
      </dsp:txXfrm>
    </dsp:sp>
    <dsp:sp modelId="{2C6A2E9B-B5A9-45E7-A03C-3F58C32C0DD1}">
      <dsp:nvSpPr>
        <dsp:cNvPr id="0" name=""/>
        <dsp:cNvSpPr/>
      </dsp:nvSpPr>
      <dsp:spPr>
        <a:xfrm>
          <a:off x="3908322" y="3351098"/>
          <a:ext cx="1597517" cy="10144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B80212-05EF-423A-A755-935678EA2BED}">
      <dsp:nvSpPr>
        <dsp:cNvPr id="0" name=""/>
        <dsp:cNvSpPr/>
      </dsp:nvSpPr>
      <dsp:spPr>
        <a:xfrm>
          <a:off x="4085824" y="3519725"/>
          <a:ext cx="1597517" cy="10144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/>
            <a:t>在声源处</a:t>
          </a:r>
        </a:p>
      </dsp:txBody>
      <dsp:txXfrm>
        <a:off x="4115535" y="3549436"/>
        <a:ext cx="1538095" cy="955001"/>
      </dsp:txXfrm>
    </dsp:sp>
    <dsp:sp modelId="{956E1B3D-429E-4974-AAF9-29B5A13EB667}">
      <dsp:nvSpPr>
        <dsp:cNvPr id="0" name=""/>
        <dsp:cNvSpPr/>
      </dsp:nvSpPr>
      <dsp:spPr>
        <a:xfrm>
          <a:off x="5860843" y="3347314"/>
          <a:ext cx="1597517" cy="10144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AAD6EA-5611-461F-81D5-8C888D80A77E}">
      <dsp:nvSpPr>
        <dsp:cNvPr id="0" name=""/>
        <dsp:cNvSpPr/>
      </dsp:nvSpPr>
      <dsp:spPr>
        <a:xfrm>
          <a:off x="6038345" y="3515941"/>
          <a:ext cx="1597517" cy="10144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/>
            <a:t>在传播途中</a:t>
          </a:r>
        </a:p>
      </dsp:txBody>
      <dsp:txXfrm>
        <a:off x="6068056" y="3545652"/>
        <a:ext cx="1538095" cy="955001"/>
      </dsp:txXfrm>
    </dsp:sp>
    <dsp:sp modelId="{160CEDDE-348A-4050-A43E-C0FDDF17CB98}">
      <dsp:nvSpPr>
        <dsp:cNvPr id="0" name=""/>
        <dsp:cNvSpPr/>
      </dsp:nvSpPr>
      <dsp:spPr>
        <a:xfrm>
          <a:off x="7813365" y="3347314"/>
          <a:ext cx="1597517" cy="10144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FE1BC3-CB3F-4EFA-A894-EC5EECDCAE3D}">
      <dsp:nvSpPr>
        <dsp:cNvPr id="0" name=""/>
        <dsp:cNvSpPr/>
      </dsp:nvSpPr>
      <dsp:spPr>
        <a:xfrm>
          <a:off x="7990867" y="3515941"/>
          <a:ext cx="1597517" cy="10144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/>
            <a:t>在接受处</a:t>
          </a:r>
        </a:p>
      </dsp:txBody>
      <dsp:txXfrm>
        <a:off x="8020578" y="3545652"/>
        <a:ext cx="1538095" cy="9550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#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EA71E-F6C0-4ABD-B38A-716D73A5D985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4188" y="685800"/>
            <a:ext cx="58896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95999-79F8-4E11-8EF4-EB92305ED5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241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4876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09751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14627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19502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24378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29254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34129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39005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4638" y="2181222"/>
            <a:ext cx="10252552" cy="1505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09275" y="3978858"/>
            <a:ext cx="8443278" cy="17943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4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9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4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44824" y="281188"/>
            <a:ext cx="2713910" cy="59910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3091" y="281188"/>
            <a:ext cx="7940702" cy="59910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2801" y="4511974"/>
            <a:ext cx="10252552" cy="139455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2801" y="2976017"/>
            <a:ext cx="10252552" cy="153595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60487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097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1462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19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243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292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3412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3900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3092" y="1638354"/>
            <a:ext cx="5327306" cy="4633874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1428" y="1638354"/>
            <a:ext cx="5327306" cy="4633874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3091" y="1571715"/>
            <a:ext cx="5329401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4876" indent="0">
              <a:buNone/>
              <a:defRPr sz="2600" b="1"/>
            </a:lvl2pPr>
            <a:lvl3pPr marL="1209751" indent="0">
              <a:buNone/>
              <a:defRPr sz="2400" b="1"/>
            </a:lvl3pPr>
            <a:lvl4pPr marL="1814627" indent="0">
              <a:buNone/>
              <a:defRPr sz="2100" b="1"/>
            </a:lvl4pPr>
            <a:lvl5pPr marL="2419502" indent="0">
              <a:buNone/>
              <a:defRPr sz="2100" b="1"/>
            </a:lvl5pPr>
            <a:lvl6pPr marL="3024378" indent="0">
              <a:buNone/>
              <a:defRPr sz="2100" b="1"/>
            </a:lvl6pPr>
            <a:lvl7pPr marL="3629254" indent="0">
              <a:buNone/>
              <a:defRPr sz="2100" b="1"/>
            </a:lvl7pPr>
            <a:lvl8pPr marL="4234129" indent="0">
              <a:buNone/>
              <a:defRPr sz="2100" b="1"/>
            </a:lvl8pPr>
            <a:lvl9pPr marL="483900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091" y="2226731"/>
            <a:ext cx="5329401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27243" y="1571715"/>
            <a:ext cx="5331494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4876" indent="0">
              <a:buNone/>
              <a:defRPr sz="2600" b="1"/>
            </a:lvl2pPr>
            <a:lvl3pPr marL="1209751" indent="0">
              <a:buNone/>
              <a:defRPr sz="2400" b="1"/>
            </a:lvl3pPr>
            <a:lvl4pPr marL="1814627" indent="0">
              <a:buNone/>
              <a:defRPr sz="2100" b="1"/>
            </a:lvl4pPr>
            <a:lvl5pPr marL="2419502" indent="0">
              <a:buNone/>
              <a:defRPr sz="2100" b="1"/>
            </a:lvl5pPr>
            <a:lvl6pPr marL="3024378" indent="0">
              <a:buNone/>
              <a:defRPr sz="2100" b="1"/>
            </a:lvl6pPr>
            <a:lvl7pPr marL="3629254" indent="0">
              <a:buNone/>
              <a:defRPr sz="2100" b="1"/>
            </a:lvl7pPr>
            <a:lvl8pPr marL="4234129" indent="0">
              <a:buNone/>
              <a:defRPr sz="2100" b="1"/>
            </a:lvl8pPr>
            <a:lvl9pPr marL="483900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27243" y="2226731"/>
            <a:ext cx="5331494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3093" y="279561"/>
            <a:ext cx="3968258" cy="1189757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5839" y="279563"/>
            <a:ext cx="6742895" cy="5992667"/>
          </a:xfrm>
        </p:spPr>
        <p:txBody>
          <a:bodyPr/>
          <a:lstStyle>
            <a:lvl1pPr>
              <a:defRPr sz="4200"/>
            </a:lvl1pPr>
            <a:lvl2pPr>
              <a:defRPr sz="3700"/>
            </a:lvl2pPr>
            <a:lvl3pPr>
              <a:defRPr sz="32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3093" y="1469319"/>
            <a:ext cx="3968258" cy="4802910"/>
          </a:xfrm>
        </p:spPr>
        <p:txBody>
          <a:bodyPr/>
          <a:lstStyle>
            <a:lvl1pPr marL="0" indent="0">
              <a:buNone/>
              <a:defRPr sz="1900"/>
            </a:lvl1pPr>
            <a:lvl2pPr marL="604876" indent="0">
              <a:buNone/>
              <a:defRPr sz="1600"/>
            </a:lvl2pPr>
            <a:lvl3pPr marL="1209751" indent="0">
              <a:buNone/>
              <a:defRPr sz="1300"/>
            </a:lvl3pPr>
            <a:lvl4pPr marL="1814627" indent="0">
              <a:buNone/>
              <a:defRPr sz="1200"/>
            </a:lvl4pPr>
            <a:lvl5pPr marL="2419502" indent="0">
              <a:buNone/>
              <a:defRPr sz="1200"/>
            </a:lvl5pPr>
            <a:lvl6pPr marL="3024378" indent="0">
              <a:buNone/>
              <a:defRPr sz="1200"/>
            </a:lvl6pPr>
            <a:lvl7pPr marL="3629254" indent="0">
              <a:buNone/>
              <a:defRPr sz="1200"/>
            </a:lvl7pPr>
            <a:lvl8pPr marL="4234129" indent="0">
              <a:buNone/>
              <a:defRPr sz="1200"/>
            </a:lvl8pPr>
            <a:lvl9pPr marL="483900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4202" y="4915060"/>
            <a:ext cx="7237095" cy="580251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64202" y="627385"/>
            <a:ext cx="7237095" cy="4212908"/>
          </a:xfrm>
        </p:spPr>
        <p:txBody>
          <a:bodyPr/>
          <a:lstStyle>
            <a:lvl1pPr marL="0" indent="0">
              <a:buNone/>
              <a:defRPr sz="4200"/>
            </a:lvl1pPr>
            <a:lvl2pPr marL="604876" indent="0">
              <a:buNone/>
              <a:defRPr sz="3700"/>
            </a:lvl2pPr>
            <a:lvl3pPr marL="1209751" indent="0">
              <a:buNone/>
              <a:defRPr sz="3200"/>
            </a:lvl3pPr>
            <a:lvl4pPr marL="1814627" indent="0">
              <a:buNone/>
              <a:defRPr sz="2600"/>
            </a:lvl4pPr>
            <a:lvl5pPr marL="2419502" indent="0">
              <a:buNone/>
              <a:defRPr sz="2600"/>
            </a:lvl5pPr>
            <a:lvl6pPr marL="3024378" indent="0">
              <a:buNone/>
              <a:defRPr sz="2600"/>
            </a:lvl6pPr>
            <a:lvl7pPr marL="3629254" indent="0">
              <a:buNone/>
              <a:defRPr sz="2600"/>
            </a:lvl7pPr>
            <a:lvl8pPr marL="4234129" indent="0">
              <a:buNone/>
              <a:defRPr sz="2600"/>
            </a:lvl8pPr>
            <a:lvl9pPr marL="4839005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4202" y="5495311"/>
            <a:ext cx="7237095" cy="824053"/>
          </a:xfrm>
        </p:spPr>
        <p:txBody>
          <a:bodyPr/>
          <a:lstStyle>
            <a:lvl1pPr marL="0" indent="0">
              <a:buNone/>
              <a:defRPr sz="1900"/>
            </a:lvl1pPr>
            <a:lvl2pPr marL="604876" indent="0">
              <a:buNone/>
              <a:defRPr sz="1600"/>
            </a:lvl2pPr>
            <a:lvl3pPr marL="1209751" indent="0">
              <a:buNone/>
              <a:defRPr sz="1300"/>
            </a:lvl3pPr>
            <a:lvl4pPr marL="1814627" indent="0">
              <a:buNone/>
              <a:defRPr sz="1200"/>
            </a:lvl4pPr>
            <a:lvl5pPr marL="2419502" indent="0">
              <a:buNone/>
              <a:defRPr sz="1200"/>
            </a:lvl5pPr>
            <a:lvl6pPr marL="3024378" indent="0">
              <a:buNone/>
              <a:defRPr sz="1200"/>
            </a:lvl6pPr>
            <a:lvl7pPr marL="3629254" indent="0">
              <a:buNone/>
              <a:defRPr sz="1200"/>
            </a:lvl7pPr>
            <a:lvl8pPr marL="4234129" indent="0">
              <a:buNone/>
              <a:defRPr sz="1200"/>
            </a:lvl8pPr>
            <a:lvl9pPr marL="483900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3092" y="281187"/>
            <a:ext cx="10855643" cy="1170252"/>
          </a:xfrm>
          <a:prstGeom prst="rect">
            <a:avLst/>
          </a:prstGeom>
        </p:spPr>
        <p:txBody>
          <a:bodyPr vert="horz" lIns="120975" tIns="60488" rIns="120975" bIns="6048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3092" y="1638354"/>
            <a:ext cx="10855643" cy="4633874"/>
          </a:xfrm>
          <a:prstGeom prst="rect">
            <a:avLst/>
          </a:prstGeom>
        </p:spPr>
        <p:txBody>
          <a:bodyPr vert="horz" lIns="120975" tIns="60488" rIns="120975" bIns="6048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3092" y="6507904"/>
            <a:ext cx="2814425" cy="373831"/>
          </a:xfrm>
          <a:prstGeom prst="rect">
            <a:avLst/>
          </a:prstGeom>
        </p:spPr>
        <p:txBody>
          <a:bodyPr vert="horz" lIns="120975" tIns="60488" rIns="120975" bIns="6048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21125" y="6507904"/>
            <a:ext cx="3819578" cy="373831"/>
          </a:xfrm>
          <a:prstGeom prst="rect">
            <a:avLst/>
          </a:prstGeom>
        </p:spPr>
        <p:txBody>
          <a:bodyPr vert="horz" lIns="120975" tIns="60488" rIns="120975" bIns="6048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44308" y="6507904"/>
            <a:ext cx="2814425" cy="373831"/>
          </a:xfrm>
          <a:prstGeom prst="rect">
            <a:avLst/>
          </a:prstGeom>
        </p:spPr>
        <p:txBody>
          <a:bodyPr vert="horz" lIns="120975" tIns="60488" rIns="120975" bIns="6048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09751" rtl="0" eaLnBrk="1" latinLnBrk="0" hangingPunct="1">
        <a:spcBef>
          <a:spcPct val="0"/>
        </a:spcBef>
        <a:buNone/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3657" indent="-453657" algn="l" defTabSz="1209751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2923" indent="-378047" algn="l" defTabSz="1209751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12189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17065" indent="-302438" algn="l" defTabSz="1209751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21940" indent="-302438" algn="l" defTabSz="1209751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26816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31691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36567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41443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4876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09751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14627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19502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24378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29254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34129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39005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8042" y="990476"/>
            <a:ext cx="9046369" cy="2021286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2020-2021学年八年级上册同步备课系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8704" y="3294732"/>
            <a:ext cx="3575829" cy="679396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第三章  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959671" y="33808"/>
            <a:ext cx="3197640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altLang="en-US" sz="3200" dirty="0" smtClean="0">
                <a:sym typeface="+mn-ea"/>
              </a:rPr>
              <a:t>【精品课</a:t>
            </a:r>
            <a:r>
              <a:rPr lang="zh-CN" altLang="en-US" sz="3200" dirty="0">
                <a:sym typeface="+mn-ea"/>
              </a:rPr>
              <a:t>】</a:t>
            </a:r>
            <a:endParaRPr lang="zh-CN" altLang="en-US" sz="3200" b="1" dirty="0">
              <a:solidFill>
                <a:srgbClr val="7030A0"/>
              </a:solidFill>
              <a:uFill>
                <a:solidFill>
                  <a:srgbClr val="FF0000"/>
                </a:solidFill>
              </a:uFill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59546" y="-1504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（教科版）</a:t>
            </a:r>
            <a:endParaRPr lang="zh-CN" altLang="en-US" dirty="0"/>
          </a:p>
        </p:txBody>
      </p:sp>
      <p:sp>
        <p:nvSpPr>
          <p:cNvPr id="8" name="副标题 2"/>
          <p:cNvSpPr>
            <a:spLocks noGrp="1"/>
          </p:cNvSpPr>
          <p:nvPr/>
        </p:nvSpPr>
        <p:spPr>
          <a:xfrm>
            <a:off x="3366616" y="4302844"/>
            <a:ext cx="5850613" cy="6793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3.3</a:t>
            </a:r>
            <a:r>
              <a:rPr lang="zh-CN" altLang="en-US" sz="5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噪声</a:t>
            </a:r>
            <a:endParaRPr lang="zh-CN" altLang="en-US" sz="5400" dirty="0">
              <a:solidFill>
                <a:srgbClr val="281AE2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4915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490264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四、边学边练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5882" y="2117507"/>
            <a:ext cx="11344398" cy="236065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城市建设和管理越来越注重“以人为本，和谐发展”的理念，如城市道路两旁植树；穿城而过的高铁两旁建有隔音板；在高噪声环境下工人需戴耳罩；跳广场舞的大妈要把音量调小一些，这些措施的共同目的是（　　）。</a:t>
            </a:r>
            <a:endParaRPr lang="zh-CN" altLang="zh-CN" sz="2400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A．减小噪声污染；B．减小大气污染；C．绿化美化环境；D．减小水污染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9843" y="3437941"/>
            <a:ext cx="440382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7855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490264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四、边学边练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5882" y="2117506"/>
            <a:ext cx="11344398" cy="122616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中考前夕，为了不打搅小明学习，姥姥看电视时调小了音量，这是在</a:t>
            </a:r>
            <a:r>
              <a:rPr lang="zh-CN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　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减弱噪声的。调小音量也减小了声音的</a:t>
            </a:r>
            <a:r>
              <a:rPr lang="zh-CN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　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　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25990" y="2224130"/>
            <a:ext cx="820455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声源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89663" y="2783901"/>
            <a:ext cx="820455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响度</a:t>
            </a:r>
          </a:p>
        </p:txBody>
      </p:sp>
    </p:spTree>
    <p:extLst>
      <p:ext uri="{BB962C8B-B14F-4D97-AF65-F5344CB8AC3E}">
        <p14:creationId xmlns:p14="http://schemas.microsoft.com/office/powerpoint/2010/main" val="2906959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4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490264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四、边学边练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8714" y="2086950"/>
            <a:ext cx="11666675" cy="179373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3.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我们班文艺委员的歌声很像某位歌星，这是指他们的</a:t>
            </a:r>
            <a:r>
              <a:rPr lang="zh-CN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选填（“音调”、“音色”、“响度”）相近，但是她有时也在自习课上唱歌，此时她“美妙”的歌声属于</a:t>
            </a:r>
            <a:r>
              <a:rPr lang="zh-CN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（选填“音色”“噪声”）。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18827" y="2209177"/>
            <a:ext cx="806006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音色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3453" y="3276057"/>
            <a:ext cx="806006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噪声</a:t>
            </a:r>
          </a:p>
        </p:txBody>
      </p:sp>
    </p:spTree>
    <p:extLst>
      <p:ext uri="{BB962C8B-B14F-4D97-AF65-F5344CB8AC3E}">
        <p14:creationId xmlns:p14="http://schemas.microsoft.com/office/powerpoint/2010/main" val="1133131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5625" y="1146847"/>
            <a:ext cx="4264986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考点一：噪声及其控制</a:t>
            </a:r>
            <a:endParaRPr lang="en-US" altLang="zh-CN" sz="24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417766" y="1909363"/>
            <a:ext cx="1779119" cy="524860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6885" y="1769682"/>
            <a:ext cx="9551458" cy="1227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（2019·潍坊）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将教室的门窗关闭，室内同学听到的室外噪声减弱。对该现象说法正确的是（　　）。</a:t>
            </a:r>
            <a:endParaRPr sz="24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07090" y="2434125"/>
            <a:ext cx="407087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303683" y="3166182"/>
          <a:ext cx="5226791" cy="24029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26791"/>
              </a:tblGrid>
              <a:tr h="600729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5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A．室外噪声不再产生；</a:t>
                      </a:r>
                      <a:endParaRPr lang="en-US" altLang="en-US" sz="25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8847" marR="18847" marT="19504" marB="1950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729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5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B．噪声音调大幅降低；</a:t>
                      </a:r>
                      <a:endParaRPr lang="en-US" altLang="en-US" sz="25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8847" marR="18847" marT="19504" marB="1950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729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5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C．在传播过程中减弱了噪声；</a:t>
                      </a:r>
                      <a:endParaRPr lang="en-US" altLang="en-US" sz="25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8847" marR="18847" marT="19504" marB="1950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729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5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D．噪声在室内的传播速度大幅减小</a:t>
                      </a:r>
                      <a:endParaRPr lang="en-US" altLang="en-US" sz="2500" b="0"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</a:txBody>
                  <a:tcPr marL="18847" marR="18847" marT="19504" marB="1950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178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5625" y="1146847"/>
            <a:ext cx="4264986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考点一：噪声及其控制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417766" y="1911339"/>
            <a:ext cx="1779119" cy="52090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6885" y="1769682"/>
            <a:ext cx="9551458" cy="34964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（2018•长沙）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关于声现象，下列说法正确的是（  ）。</a:t>
            </a: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A．高速公路两旁设置隔音板，是为了在声源处处减弱噪声；</a:t>
            </a: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B．水中倒立的花样游泳运动员随着音乐表演，说明水能传播声音；</a:t>
            </a: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C．逢年过节，当社区举行一些文艺表演活动时，从高音喇叭传出的歌声一定不是噪声；</a:t>
            </a: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D．声音在真空中的传播速度是340m/s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21466" y="1962123"/>
            <a:ext cx="407087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84896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1049127" y="1314584"/>
          <a:ext cx="9591664" cy="49196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45436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992" y="812675"/>
            <a:ext cx="11723214" cy="40640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1．时值仲夏，常听见“蛙声一片”、“声声蝉鸣”，有时觉得悦耳，有时又打扰我们的休息，为了减轻蛙声和蝉鸣的影响，我们常常紧闭门窗或者戴上耳塞．下列说法正确的是（　　）</a:t>
            </a:r>
            <a:endParaRPr sz="24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 紧闭门窗是通过防止噪声的产生来控制噪声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 戴上耳塞是通过阻断噪声的传播来控制噪声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 我们能分辨蛙声和蝉鸣，是因为它们的音调不同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 蛙声和蝉鸣都是由该动物身体的某部分振动产生的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62207" y="2065495"/>
            <a:ext cx="538385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324316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992" y="812676"/>
            <a:ext cx="11723214" cy="46309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．一般来说，大会礼堂的四周墙壁都做成凹凸不平的蜂窝状，这是为了（　　）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 减弱声音的反射          B． 通过反射增强声音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 仅仅是为了装饰美观    D． 提高声音的音调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．关于声现象下列说法正确的是（      ）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 物体只要在振动，我们就一定能听到它发出的声音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 中考期间学校周围路段禁止鸣笛，这是在声音的传播过程中减弱噪声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 声波可以用来清洗钟表等精细机械，这是利用声波可以传递能量的性质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 声音在真空中传播速度最快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04179" y="984963"/>
            <a:ext cx="538385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94978" y="2646721"/>
            <a:ext cx="538385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166647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992" y="812676"/>
            <a:ext cx="11723214" cy="17950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图中的甲和乙是乐音和噪声的波形图，属于噪声的是________图，目前主要采取消声、吸声和隔声三种方式来控制噪声减弱噪声。高架桥两侧安装隔声板是通过________________减小噪声污染。如图丙的交通标志，表示的意思是________________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70228" y="904345"/>
            <a:ext cx="538385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乙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pic>
        <p:nvPicPr>
          <p:cNvPr id="4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006" y="3229246"/>
            <a:ext cx="8749221" cy="21864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68992" y="1990079"/>
            <a:ext cx="2487123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阻断噪声的传播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437750" y="1990079"/>
            <a:ext cx="1535370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禁止鸣笛</a:t>
            </a:r>
          </a:p>
        </p:txBody>
      </p:sp>
      <p:pic>
        <p:nvPicPr>
          <p:cNvPr id="13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0981287" y="10974365"/>
            <a:ext cx="263852" cy="41609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265360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347030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455460" y="968471"/>
            <a:ext cx="1872724" cy="519939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观察与思考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455460" y="1821693"/>
            <a:ext cx="9618677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19" tIns="45719" rIns="45719" bIns="45719">
            <a:spAutoFit/>
          </a:bodyPr>
          <a:lstStyle/>
          <a:p>
            <a:pPr marL="0" marR="0" lvl="0" indent="0" algn="l" defTabSz="914400" rtl="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声音可以利用，但有的声音是有害的，需要我们采取措施加以控制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sp>
        <p:nvSpPr>
          <p:cNvPr id="19466" name="文本框 11"/>
          <p:cNvSpPr txBox="1"/>
          <p:nvPr/>
        </p:nvSpPr>
        <p:spPr>
          <a:xfrm>
            <a:off x="3169999" y="2439976"/>
            <a:ext cx="5035184" cy="408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观察下面图片，找出这些声音的特点</a:t>
            </a:r>
            <a:endParaRPr lang="zh-CN" altLang="en-US" sz="2000">
              <a:solidFill>
                <a:srgbClr val="281AE2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 descr="4}J[1WQE9Y(KAA8K0RJW(J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65" y="3059560"/>
            <a:ext cx="2857145" cy="18522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DD(NINO)M_[X]NM5{_T~1E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1111" y="3768213"/>
            <a:ext cx="2750976" cy="2146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2086" y="3059559"/>
            <a:ext cx="2368390" cy="185159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576706" y="4911808"/>
            <a:ext cx="1751164" cy="408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车间的磨刀声</a:t>
            </a:r>
            <a:endParaRPr lang="zh-CN" altLang="en-US" sz="2000"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94047" y="5914324"/>
            <a:ext cx="2043286" cy="408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歇斯底里的喊声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63128" y="4911808"/>
            <a:ext cx="986305" cy="408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爆炸声</a:t>
            </a:r>
          </a:p>
        </p:txBody>
      </p:sp>
      <p:pic>
        <p:nvPicPr>
          <p:cNvPr id="7" name="图片 6" descr="EL$EATU~`5@Q650TEQ~[6B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7295" y="3268255"/>
            <a:ext cx="2051138" cy="26584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8910674" y="5914324"/>
            <a:ext cx="1757446" cy="408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汽车的轰鸣声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5460" y="6322613"/>
            <a:ext cx="9882530" cy="4713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我们把这些音调高、响度大，并对我们人身有害的声音称之为噪声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0841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9466" grpId="0"/>
      <p:bldP spid="16" grpId="0"/>
      <p:bldP spid="20" grpId="0"/>
      <p:bldP spid="2" grpId="0"/>
      <p:bldP spid="22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347030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455460" y="968471"/>
            <a:ext cx="1872724" cy="519939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观察与思考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5460" y="1632502"/>
            <a:ext cx="4187087" cy="4713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那广义上的噪声怎么理解呢？</a:t>
            </a:r>
            <a:endParaRPr lang="zh-CN" altLang="en-US" sz="240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2" name="图片 1" descr="{LAXLHD2JBO7{`AL3A17GI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58" y="3004948"/>
            <a:ext cx="1853877" cy="28053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8433" y="3004948"/>
            <a:ext cx="4058930" cy="28047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475563" y="5810302"/>
            <a:ext cx="2056164" cy="408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课堂上窃窃私语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416889" y="5809652"/>
            <a:ext cx="3591534" cy="408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优美的旋律也会影响我们工作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5459" y="2307347"/>
            <a:ext cx="2280439" cy="4713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看下面的图片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500948" y="3004948"/>
            <a:ext cx="4419528" cy="236195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寂静的课堂上，就是低声私语也会影响大家学习；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再优美的旋律也有可能影响到我们工作。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55573" y="6314161"/>
            <a:ext cx="10983799" cy="4713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就算是音调低、声音小，美妙的乐曲只要影响到我们正常的活动，也称之为噪声</a:t>
            </a:r>
            <a:endParaRPr lang="zh-CN" altLang="en-US" sz="2400" b="1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94035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3" grpId="0"/>
      <p:bldP spid="14" grpId="0"/>
      <p:bldP spid="6" grpId="0"/>
      <p:bldP spid="15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3034931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230055" y="1547334"/>
            <a:ext cx="8630487" cy="2740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正确理解噪声的概念；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知道噪声危害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;</a:t>
            </a:r>
            <a:endParaRPr lang="en-US" altLang="zh-CN" sz="2800" b="1">
              <a:latin typeface="微软雅黑" panose="020B0503020204020204" charset="-122"/>
              <a:ea typeface="微软雅黑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知道控制噪声的方法；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会判断控制噪声的方式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0712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3120369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一、噪声及其来源</a:t>
            </a:r>
          </a:p>
        </p:txBody>
      </p:sp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395150" y="2116856"/>
            <a:ext cx="1289108" cy="574724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噪声</a:t>
            </a:r>
            <a:endParaRPr lang="zh-CN" altLang="en-US" sz="24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395150" y="3562118"/>
            <a:ext cx="1655988" cy="54546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噪声的产生</a:t>
            </a:r>
          </a:p>
        </p:txBody>
      </p:sp>
      <p:sp>
        <p:nvSpPr>
          <p:cNvPr id="18438" name="文本框 5"/>
          <p:cNvSpPr txBox="1"/>
          <p:nvPr/>
        </p:nvSpPr>
        <p:spPr>
          <a:xfrm>
            <a:off x="1684258" y="2031038"/>
            <a:ext cx="10275167" cy="12274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凡是影响人们正常休息、学习和工作的声音，对人们活动产生干扰的声音都是</a:t>
            </a:r>
            <a:r>
              <a:rPr lang="zh-CN" altLang="en-US" sz="24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噪声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lang="zh-CN" altLang="en-US" sz="2400" noProof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96573" y="3606653"/>
            <a:ext cx="2457910" cy="4713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物体无规则振动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72648" y="4283123"/>
            <a:ext cx="6103158" cy="12274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图甲是物体规则振动产生的波形，图乙是物体不规则振动产生的波形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315" y="3099218"/>
            <a:ext cx="2666794" cy="16988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6202417" y="4798034"/>
            <a:ext cx="2989699" cy="408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甲</a:t>
            </a:r>
            <a:r>
              <a:rPr lang="en-US" altLang="zh-CN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规则振动产生的波形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9799" y="3258502"/>
            <a:ext cx="2288606" cy="15395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9060819" y="4829241"/>
            <a:ext cx="3047495" cy="408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乙</a:t>
            </a:r>
            <a:r>
              <a:rPr lang="en-US" altLang="zh-CN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不规则振动产生的波形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196886" y="5600307"/>
            <a:ext cx="8534369" cy="66054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我们生活中常见的噪声有哪些？它们主要的来源是什么？</a:t>
            </a:r>
          </a:p>
        </p:txBody>
      </p:sp>
      <p:sp>
        <p:nvSpPr>
          <p:cNvPr id="2" name="AutoShape 12"/>
          <p:cNvSpPr>
            <a:spLocks noChangeArrowheads="1"/>
          </p:cNvSpPr>
          <p:nvPr/>
        </p:nvSpPr>
        <p:spPr bwMode="auto">
          <a:xfrm>
            <a:off x="395150" y="5693927"/>
            <a:ext cx="1655988" cy="54546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师生互动</a:t>
            </a:r>
          </a:p>
        </p:txBody>
      </p:sp>
    </p:spTree>
    <p:extLst>
      <p:ext uri="{BB962C8B-B14F-4D97-AF65-F5344CB8AC3E}">
        <p14:creationId xmlns:p14="http://schemas.microsoft.com/office/powerpoint/2010/main" val="1482076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561" grpId="0" animBg="1"/>
      <p:bldP spid="7" grpId="0" animBg="1"/>
      <p:bldP spid="18438" grpId="0"/>
      <p:bldP spid="11" grpId="0"/>
      <p:bldP spid="14" grpId="0"/>
      <p:bldP spid="17" grpId="0"/>
      <p:bldP spid="20" grpId="0"/>
      <p:bldP spid="22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7" y="843882"/>
            <a:ext cx="3779372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二、噪声的大小及其危害</a:t>
            </a:r>
          </a:p>
        </p:txBody>
      </p:sp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395151" y="2116856"/>
            <a:ext cx="1802363" cy="574724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噪声的等级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97514" y="2009583"/>
            <a:ext cx="4492402" cy="29295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用分贝（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dB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）表示噪声的强弱。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30-40dB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是较为理想的安静环境；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70dB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会影响到说话；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90dB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以上听力会受到严重影响，人们会感到不适。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712" y="1186506"/>
            <a:ext cx="5333588" cy="50418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19970" y="6228342"/>
            <a:ext cx="3516776" cy="408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声音的分贝数与人们的感觉</a:t>
            </a:r>
          </a:p>
        </p:txBody>
      </p:sp>
      <p:sp>
        <p:nvSpPr>
          <p:cNvPr id="23560" name="文本框 8"/>
          <p:cNvSpPr txBox="1"/>
          <p:nvPr/>
        </p:nvSpPr>
        <p:spPr>
          <a:xfrm>
            <a:off x="395150" y="4937164"/>
            <a:ext cx="6294765" cy="1795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在噪声环境中，人们听力会受到严重影响，会引起头疼、神经衰弱、高血压等疾病。更高的噪声环境，会发生鼓膜出血、双耳失聪等症状。</a:t>
            </a:r>
            <a:endParaRPr lang="zh-CN" altLang="en-US" sz="2400">
              <a:solidFill>
                <a:srgbClr val="281AE2"/>
              </a:solidFill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995223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561" grpId="0" animBg="1"/>
      <p:bldP spid="3" grpId="0"/>
      <p:bldP spid="6" grpId="0"/>
      <p:bldP spid="235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7" y="843882"/>
            <a:ext cx="2328184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三、控制噪声</a:t>
            </a:r>
          </a:p>
        </p:txBody>
      </p:sp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395151" y="2116856"/>
            <a:ext cx="2387864" cy="574724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噪声防治途径</a:t>
            </a:r>
            <a:endParaRPr lang="zh-CN" altLang="en-US" sz="24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6620" y="1996580"/>
            <a:ext cx="8932661" cy="12274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防治噪声从三方面入手：一、防止噪声的产生；二、阻断噪声的传播；三、防止噪声进入耳朵。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5150" y="3422338"/>
            <a:ext cx="295465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一、防止噪声的产生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95150" y="4013315"/>
            <a:ext cx="7208197" cy="12274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就是让产生噪声的声源不振动或者振动发出的声源无法传播出去。如给摩托车排气筒加装消声器。</a:t>
            </a:r>
          </a:p>
        </p:txBody>
      </p:sp>
      <p:pic>
        <p:nvPicPr>
          <p:cNvPr id="19" name="图片 18" descr="WJYI7YZ)N$H(9O1IU00S1B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5212" y="2804705"/>
            <a:ext cx="3464634" cy="23359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8190733" y="5240779"/>
            <a:ext cx="3236590" cy="408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带消声器的摩托车排气筒</a:t>
            </a:r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auto">
          <a:xfrm>
            <a:off x="395151" y="5907823"/>
            <a:ext cx="1518408" cy="55912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师生互动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15959" y="5848010"/>
            <a:ext cx="7759146" cy="66054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大家想一想生活中属于在声源出控制噪声的例子有哪些？</a:t>
            </a:r>
          </a:p>
        </p:txBody>
      </p:sp>
    </p:spTree>
    <p:extLst>
      <p:ext uri="{BB962C8B-B14F-4D97-AF65-F5344CB8AC3E}">
        <p14:creationId xmlns:p14="http://schemas.microsoft.com/office/powerpoint/2010/main" val="144547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561" grpId="0" animBg="1"/>
      <p:bldP spid="3" grpId="0"/>
      <p:bldP spid="17" grpId="0"/>
      <p:bldP spid="18" grpId="0"/>
      <p:bldP spid="20" grpId="0"/>
      <p:bldP spid="21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7" y="843882"/>
            <a:ext cx="2328184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三、控制噪声</a:t>
            </a:r>
          </a:p>
        </p:txBody>
      </p:sp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395151" y="2116856"/>
            <a:ext cx="2387864" cy="574724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噪声防治途径</a:t>
            </a:r>
            <a:endParaRPr lang="zh-CN" altLang="en-US" sz="24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6620" y="1996580"/>
            <a:ext cx="8932661" cy="12274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防治噪声从三方面入手：一、防止噪声的产生；二、阻断噪声的传播；三、防止噪声进入耳朵。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5151" y="3422338"/>
            <a:ext cx="3173139" cy="4713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二、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阻断噪声的传播</a:t>
            </a:r>
            <a:endParaRPr lang="zh-CN" altLang="en-US" sz="2400">
              <a:solidFill>
                <a:srgbClr val="281AE2"/>
              </a:solidFill>
              <a:latin typeface="微软雅黑" panose="020B0503020204020204" charset="-122"/>
              <a:ea typeface="微软雅黑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5150" y="4013315"/>
            <a:ext cx="7208197" cy="1795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就是在噪声传播过程中，隔离或吸收声波，阻断噪声进入人们所在的环境。如城市道路两旁加装隔音板等（如图所示）。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auto">
          <a:xfrm>
            <a:off x="395151" y="5907823"/>
            <a:ext cx="1518408" cy="55912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师生互动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015959" y="5848010"/>
            <a:ext cx="7759146" cy="66054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大家想一想生活中属于阻噪声传播的例子有哪些？</a:t>
            </a:r>
          </a:p>
        </p:txBody>
      </p:sp>
      <p:pic>
        <p:nvPicPr>
          <p:cNvPr id="7" name="图片 6" descr="4c3eda64f1ca0d761c890e82aaac14e1_2015072916444788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4400" y="3077764"/>
            <a:ext cx="3100266" cy="20602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416579" y="5138057"/>
            <a:ext cx="2369960" cy="408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道路两旁的隔音板</a:t>
            </a:r>
          </a:p>
        </p:txBody>
      </p:sp>
    </p:spTree>
    <p:extLst>
      <p:ext uri="{BB962C8B-B14F-4D97-AF65-F5344CB8AC3E}">
        <p14:creationId xmlns:p14="http://schemas.microsoft.com/office/powerpoint/2010/main" val="59387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561" grpId="0" animBg="1"/>
      <p:bldP spid="3" grpId="0"/>
      <p:bldP spid="17" grpId="0"/>
      <p:bldP spid="18" grpId="0"/>
      <p:bldP spid="21" grpId="0" animBg="1"/>
      <p:bldP spid="22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7" y="843882"/>
            <a:ext cx="2328184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三、控制噪声</a:t>
            </a:r>
          </a:p>
        </p:txBody>
      </p:sp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395151" y="2116856"/>
            <a:ext cx="2387864" cy="574724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噪声防治途径</a:t>
            </a:r>
            <a:endParaRPr lang="zh-CN" altLang="en-US" sz="24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6620" y="1996580"/>
            <a:ext cx="8932661" cy="12274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防治噪声从三方面入手：一、防止噪声的产生；二、阻断噪声的传播；三、防止噪声进入耳朵。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5151" y="3422338"/>
            <a:ext cx="3818321" cy="4713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阻止噪声进入耳朵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95150" y="4013315"/>
            <a:ext cx="7208197" cy="12274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在人耳处佩戴防护装置，防止噪声进入人耳。如车间工人佩戴耳罩（耳塞）等。（如图所示）。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2291" y="2839162"/>
            <a:ext cx="1792312" cy="278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8731003" y="5621761"/>
            <a:ext cx="2497175" cy="408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佩戴耳塞阻断噪声</a:t>
            </a:r>
          </a:p>
        </p:txBody>
      </p:sp>
    </p:spTree>
    <p:extLst>
      <p:ext uri="{BB962C8B-B14F-4D97-AF65-F5344CB8AC3E}">
        <p14:creationId xmlns:p14="http://schemas.microsoft.com/office/powerpoint/2010/main" val="3234652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561" grpId="0" animBg="1"/>
      <p:bldP spid="3" grpId="0"/>
      <p:bldP spid="17" grpId="0"/>
      <p:bldP spid="18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1534</Words>
  <Application>Microsoft Office PowerPoint</Application>
  <PresentationFormat>自定义</PresentationFormat>
  <Paragraphs>170</Paragraphs>
  <Slides>18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2020-2021学年八年级上册同步备课系列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2020-2021学年八年级上册同步备课系列</dc:title>
  <dc:creator>Administrator</dc:creator>
  <cp:lastModifiedBy>User</cp:lastModifiedBy>
  <cp:revision>6</cp:revision>
  <dcterms:created xsi:type="dcterms:W3CDTF">2020-09-13T03:19:40Z</dcterms:created>
  <dcterms:modified xsi:type="dcterms:W3CDTF">2020-12-16T11:38:26Z</dcterms:modified>
</cp:coreProperties>
</file>