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5" r:id="rId5"/>
    <p:sldId id="266" r:id="rId6"/>
    <p:sldId id="270" r:id="rId7"/>
    <p:sldId id="267" r:id="rId8"/>
    <p:sldId id="268" r:id="rId9"/>
    <p:sldId id="274" r:id="rId10"/>
    <p:sldId id="271" r:id="rId11"/>
    <p:sldId id="259" r:id="rId12"/>
    <p:sldId id="276" r:id="rId13"/>
    <p:sldId id="289" r:id="rId14"/>
    <p:sldId id="290" r:id="rId15"/>
    <p:sldId id="291" r:id="rId16"/>
    <p:sldId id="292" r:id="rId17"/>
    <p:sldId id="293" r:id="rId18"/>
    <p:sldId id="287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C242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20" y="-540"/>
      </p:cViewPr>
      <p:guideLst>
        <p:guide orient="horz" pos="20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87D13-3780-40A2-9A83-85DC603A9D21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21D9B-49F1-4B6E-88BA-9D20E630AED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683895" fontAlgn="base">
              <a:spcBef>
                <a:spcPct val="0"/>
              </a:spcBef>
              <a:spcAft>
                <a:spcPct val="0"/>
              </a:spcAft>
            </a:pPr>
            <a:fld id="{9C602251-43D7-4D1D-B3D2-19BD9A52692A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 defTabSz="683895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99279"/>
            <a:ext cx="12191388" cy="13587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0099" y="0"/>
            <a:ext cx="3871901" cy="16227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67" y="153176"/>
            <a:ext cx="808790" cy="6876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2018/11/21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" Target="slide12.xml"/><Relationship Id="rId5" Type="http://schemas.openxmlformats.org/officeDocument/2006/relationships/slide" Target="slide3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7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8.png"/><Relationship Id="rId7" Type="http://schemas.openxmlformats.org/officeDocument/2006/relationships/slide" Target="slide12.xml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image" Target="../media/image9.jpeg"/><Relationship Id="rId5" Type="http://schemas.openxmlformats.org/officeDocument/2006/relationships/slide" Target="slide9.xml"/><Relationship Id="rId10" Type="http://schemas.openxmlformats.org/officeDocument/2006/relationships/slide" Target="slide4.xml"/><Relationship Id="rId4" Type="http://schemas.openxmlformats.org/officeDocument/2006/relationships/slide" Target="slide7.xml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7.xml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slide" Target="slide7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slide" Target="slide9.xml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0.xml"/><Relationship Id="rId5" Type="http://schemas.openxmlformats.org/officeDocument/2006/relationships/slide" Target="slide3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4945487 w 12192000"/>
              <a:gd name="connsiteY0" fmla="*/ 1275008 h 6858000"/>
              <a:gd name="connsiteX1" fmla="*/ 4868214 w 12192000"/>
              <a:gd name="connsiteY1" fmla="*/ 1313645 h 6858000"/>
              <a:gd name="connsiteX2" fmla="*/ 4842456 w 12192000"/>
              <a:gd name="connsiteY2" fmla="*/ 1352282 h 6858000"/>
              <a:gd name="connsiteX3" fmla="*/ 4778062 w 12192000"/>
              <a:gd name="connsiteY3" fmla="*/ 1416676 h 6858000"/>
              <a:gd name="connsiteX4" fmla="*/ 4739425 w 12192000"/>
              <a:gd name="connsiteY4" fmla="*/ 1442434 h 6858000"/>
              <a:gd name="connsiteX5" fmla="*/ 4675031 w 12192000"/>
              <a:gd name="connsiteY5" fmla="*/ 1493949 h 6858000"/>
              <a:gd name="connsiteX6" fmla="*/ 4069724 w 12192000"/>
              <a:gd name="connsiteY6" fmla="*/ 1506828 h 6858000"/>
              <a:gd name="connsiteX7" fmla="*/ 4005330 w 12192000"/>
              <a:gd name="connsiteY7" fmla="*/ 1519707 h 6858000"/>
              <a:gd name="connsiteX8" fmla="*/ 3876541 w 12192000"/>
              <a:gd name="connsiteY8" fmla="*/ 1532586 h 6858000"/>
              <a:gd name="connsiteX9" fmla="*/ 3760631 w 12192000"/>
              <a:gd name="connsiteY9" fmla="*/ 1545465 h 6858000"/>
              <a:gd name="connsiteX10" fmla="*/ 3193961 w 12192000"/>
              <a:gd name="connsiteY10" fmla="*/ 1558344 h 6858000"/>
              <a:gd name="connsiteX11" fmla="*/ 3129566 w 12192000"/>
              <a:gd name="connsiteY11" fmla="*/ 1584101 h 6858000"/>
              <a:gd name="connsiteX12" fmla="*/ 3090930 w 12192000"/>
              <a:gd name="connsiteY12" fmla="*/ 1596980 h 6858000"/>
              <a:gd name="connsiteX13" fmla="*/ 2975020 w 12192000"/>
              <a:gd name="connsiteY13" fmla="*/ 1622738 h 6858000"/>
              <a:gd name="connsiteX14" fmla="*/ 2936383 w 12192000"/>
              <a:gd name="connsiteY14" fmla="*/ 1648496 h 6858000"/>
              <a:gd name="connsiteX15" fmla="*/ 2884868 w 12192000"/>
              <a:gd name="connsiteY15" fmla="*/ 1674254 h 6858000"/>
              <a:gd name="connsiteX16" fmla="*/ 2846231 w 12192000"/>
              <a:gd name="connsiteY16" fmla="*/ 1687132 h 6858000"/>
              <a:gd name="connsiteX17" fmla="*/ 2794715 w 12192000"/>
              <a:gd name="connsiteY17" fmla="*/ 1725769 h 6858000"/>
              <a:gd name="connsiteX18" fmla="*/ 2756079 w 12192000"/>
              <a:gd name="connsiteY18" fmla="*/ 1751527 h 6858000"/>
              <a:gd name="connsiteX19" fmla="*/ 2704563 w 12192000"/>
              <a:gd name="connsiteY19" fmla="*/ 1790163 h 6858000"/>
              <a:gd name="connsiteX20" fmla="*/ 2614411 w 12192000"/>
              <a:gd name="connsiteY20" fmla="*/ 1841679 h 6858000"/>
              <a:gd name="connsiteX21" fmla="*/ 2575775 w 12192000"/>
              <a:gd name="connsiteY21" fmla="*/ 1867437 h 6858000"/>
              <a:gd name="connsiteX22" fmla="*/ 2331076 w 12192000"/>
              <a:gd name="connsiteY22" fmla="*/ 1893194 h 6858000"/>
              <a:gd name="connsiteX23" fmla="*/ 2189408 w 12192000"/>
              <a:gd name="connsiteY23" fmla="*/ 1880315 h 6858000"/>
              <a:gd name="connsiteX24" fmla="*/ 1416676 w 12192000"/>
              <a:gd name="connsiteY24" fmla="*/ 1867437 h 6858000"/>
              <a:gd name="connsiteX25" fmla="*/ 1352282 w 12192000"/>
              <a:gd name="connsiteY25" fmla="*/ 1880315 h 6858000"/>
              <a:gd name="connsiteX26" fmla="*/ 1275008 w 12192000"/>
              <a:gd name="connsiteY26" fmla="*/ 1893194 h 6858000"/>
              <a:gd name="connsiteX27" fmla="*/ 1146220 w 12192000"/>
              <a:gd name="connsiteY27" fmla="*/ 1944710 h 6858000"/>
              <a:gd name="connsiteX28" fmla="*/ 1094704 w 12192000"/>
              <a:gd name="connsiteY28" fmla="*/ 2047741 h 6858000"/>
              <a:gd name="connsiteX29" fmla="*/ 1107583 w 12192000"/>
              <a:gd name="connsiteY29" fmla="*/ 2099256 h 6858000"/>
              <a:gd name="connsiteX30" fmla="*/ 1120462 w 12192000"/>
              <a:gd name="connsiteY30" fmla="*/ 2292439 h 6858000"/>
              <a:gd name="connsiteX31" fmla="*/ 1107583 w 12192000"/>
              <a:gd name="connsiteY31" fmla="*/ 2356834 h 6858000"/>
              <a:gd name="connsiteX32" fmla="*/ 1081825 w 12192000"/>
              <a:gd name="connsiteY32" fmla="*/ 3065172 h 6858000"/>
              <a:gd name="connsiteX33" fmla="*/ 1120462 w 12192000"/>
              <a:gd name="connsiteY33" fmla="*/ 3296992 h 6858000"/>
              <a:gd name="connsiteX34" fmla="*/ 1133341 w 12192000"/>
              <a:gd name="connsiteY34" fmla="*/ 3425780 h 6858000"/>
              <a:gd name="connsiteX35" fmla="*/ 1159099 w 12192000"/>
              <a:gd name="connsiteY35" fmla="*/ 3554569 h 6858000"/>
              <a:gd name="connsiteX36" fmla="*/ 1171977 w 12192000"/>
              <a:gd name="connsiteY36" fmla="*/ 3631842 h 6858000"/>
              <a:gd name="connsiteX37" fmla="*/ 1275008 w 12192000"/>
              <a:gd name="connsiteY37" fmla="*/ 3928056 h 6858000"/>
              <a:gd name="connsiteX38" fmla="*/ 1313645 w 12192000"/>
              <a:gd name="connsiteY38" fmla="*/ 4018208 h 6858000"/>
              <a:gd name="connsiteX39" fmla="*/ 1339403 w 12192000"/>
              <a:gd name="connsiteY39" fmla="*/ 4056845 h 6858000"/>
              <a:gd name="connsiteX40" fmla="*/ 1449579 w 12192000"/>
              <a:gd name="connsiteY40" fmla="*/ 4209208 h 6858000"/>
              <a:gd name="connsiteX41" fmla="*/ 1463641 w 12192000"/>
              <a:gd name="connsiteY41" fmla="*/ 4230317 h 6858000"/>
              <a:gd name="connsiteX42" fmla="*/ 1461542 w 12192000"/>
              <a:gd name="connsiteY42" fmla="*/ 4229689 h 6858000"/>
              <a:gd name="connsiteX43" fmla="*/ 1466367 w 12192000"/>
              <a:gd name="connsiteY43" fmla="*/ 4236133 h 6858000"/>
              <a:gd name="connsiteX44" fmla="*/ 1467855 w 12192000"/>
              <a:gd name="connsiteY44" fmla="*/ 4236644 h 6858000"/>
              <a:gd name="connsiteX45" fmla="*/ 1468192 w 12192000"/>
              <a:gd name="connsiteY45" fmla="*/ 4237149 h 6858000"/>
              <a:gd name="connsiteX46" fmla="*/ 1508046 w 12192000"/>
              <a:gd name="connsiteY46" fmla="*/ 4250452 h 6858000"/>
              <a:gd name="connsiteX47" fmla="*/ 1511720 w 12192000"/>
              <a:gd name="connsiteY47" fmla="*/ 4251682 h 6858000"/>
              <a:gd name="connsiteX48" fmla="*/ 1537906 w 12192000"/>
              <a:gd name="connsiteY48" fmla="*/ 4260503 h 6858000"/>
              <a:gd name="connsiteX49" fmla="*/ 1531201 w 12192000"/>
              <a:gd name="connsiteY49" fmla="*/ 4258209 h 6858000"/>
              <a:gd name="connsiteX50" fmla="*/ 1511720 w 12192000"/>
              <a:gd name="connsiteY50" fmla="*/ 4251682 h 6858000"/>
              <a:gd name="connsiteX51" fmla="*/ 1509298 w 12192000"/>
              <a:gd name="connsiteY51" fmla="*/ 4250867 h 6858000"/>
              <a:gd name="connsiteX52" fmla="*/ 1467855 w 12192000"/>
              <a:gd name="connsiteY52" fmla="*/ 4236644 h 6858000"/>
              <a:gd name="connsiteX53" fmla="*/ 1463641 w 12192000"/>
              <a:gd name="connsiteY53" fmla="*/ 4230317 h 6858000"/>
              <a:gd name="connsiteX54" fmla="*/ 1506366 w 12192000"/>
              <a:gd name="connsiteY54" fmla="*/ 4243091 h 6858000"/>
              <a:gd name="connsiteX55" fmla="*/ 1571223 w 12192000"/>
              <a:gd name="connsiteY55" fmla="*/ 4262907 h 6858000"/>
              <a:gd name="connsiteX56" fmla="*/ 1674254 w 12192000"/>
              <a:gd name="connsiteY56" fmla="*/ 4301544 h 6858000"/>
              <a:gd name="connsiteX57" fmla="*/ 1815921 w 12192000"/>
              <a:gd name="connsiteY57" fmla="*/ 4327301 h 6858000"/>
              <a:gd name="connsiteX58" fmla="*/ 2421228 w 12192000"/>
              <a:gd name="connsiteY58" fmla="*/ 4378817 h 6858000"/>
              <a:gd name="connsiteX59" fmla="*/ 3000777 w 12192000"/>
              <a:gd name="connsiteY59" fmla="*/ 4353059 h 6858000"/>
              <a:gd name="connsiteX60" fmla="*/ 3103808 w 12192000"/>
              <a:gd name="connsiteY60" fmla="*/ 4365938 h 6858000"/>
              <a:gd name="connsiteX61" fmla="*/ 3284113 w 12192000"/>
              <a:gd name="connsiteY61" fmla="*/ 4391696 h 6858000"/>
              <a:gd name="connsiteX62" fmla="*/ 3979572 w 12192000"/>
              <a:gd name="connsiteY62" fmla="*/ 4417454 h 6858000"/>
              <a:gd name="connsiteX63" fmla="*/ 4301544 w 12192000"/>
              <a:gd name="connsiteY63" fmla="*/ 4391696 h 6858000"/>
              <a:gd name="connsiteX64" fmla="*/ 5460642 w 12192000"/>
              <a:gd name="connsiteY64" fmla="*/ 4365938 h 6858000"/>
              <a:gd name="connsiteX65" fmla="*/ 5885645 w 12192000"/>
              <a:gd name="connsiteY65" fmla="*/ 4391696 h 6858000"/>
              <a:gd name="connsiteX66" fmla="*/ 5962918 w 12192000"/>
              <a:gd name="connsiteY66" fmla="*/ 4378817 h 6858000"/>
              <a:gd name="connsiteX67" fmla="*/ 6156101 w 12192000"/>
              <a:gd name="connsiteY67" fmla="*/ 4365938 h 6858000"/>
              <a:gd name="connsiteX68" fmla="*/ 6323527 w 12192000"/>
              <a:gd name="connsiteY68" fmla="*/ 4340180 h 6858000"/>
              <a:gd name="connsiteX69" fmla="*/ 6426558 w 12192000"/>
              <a:gd name="connsiteY69" fmla="*/ 4314423 h 6858000"/>
              <a:gd name="connsiteX70" fmla="*/ 6593983 w 12192000"/>
              <a:gd name="connsiteY70" fmla="*/ 4275786 h 6858000"/>
              <a:gd name="connsiteX71" fmla="*/ 6748530 w 12192000"/>
              <a:gd name="connsiteY71" fmla="*/ 4250028 h 6858000"/>
              <a:gd name="connsiteX72" fmla="*/ 6800045 w 12192000"/>
              <a:gd name="connsiteY72" fmla="*/ 4224270 h 6858000"/>
              <a:gd name="connsiteX73" fmla="*/ 6890197 w 12192000"/>
              <a:gd name="connsiteY73" fmla="*/ 4185634 h 6858000"/>
              <a:gd name="connsiteX74" fmla="*/ 6980349 w 12192000"/>
              <a:gd name="connsiteY74" fmla="*/ 4159876 h 6858000"/>
              <a:gd name="connsiteX75" fmla="*/ 7044744 w 12192000"/>
              <a:gd name="connsiteY75" fmla="*/ 4134118 h 6858000"/>
              <a:gd name="connsiteX76" fmla="*/ 7109138 w 12192000"/>
              <a:gd name="connsiteY76" fmla="*/ 4121239 h 6858000"/>
              <a:gd name="connsiteX77" fmla="*/ 7173532 w 12192000"/>
              <a:gd name="connsiteY77" fmla="*/ 4095482 h 6858000"/>
              <a:gd name="connsiteX78" fmla="*/ 7225048 w 12192000"/>
              <a:gd name="connsiteY78" fmla="*/ 4082603 h 6858000"/>
              <a:gd name="connsiteX79" fmla="*/ 7302321 w 12192000"/>
              <a:gd name="connsiteY79" fmla="*/ 4056845 h 6858000"/>
              <a:gd name="connsiteX80" fmla="*/ 7405352 w 12192000"/>
              <a:gd name="connsiteY80" fmla="*/ 4031087 h 6858000"/>
              <a:gd name="connsiteX81" fmla="*/ 7482625 w 12192000"/>
              <a:gd name="connsiteY81" fmla="*/ 3992451 h 6858000"/>
              <a:gd name="connsiteX82" fmla="*/ 7611414 w 12192000"/>
              <a:gd name="connsiteY82" fmla="*/ 3940935 h 6858000"/>
              <a:gd name="connsiteX83" fmla="*/ 7778839 w 12192000"/>
              <a:gd name="connsiteY83" fmla="*/ 3889420 h 6858000"/>
              <a:gd name="connsiteX84" fmla="*/ 7817476 w 12192000"/>
              <a:gd name="connsiteY84" fmla="*/ 3876541 h 6858000"/>
              <a:gd name="connsiteX85" fmla="*/ 7881870 w 12192000"/>
              <a:gd name="connsiteY85" fmla="*/ 3825025 h 6858000"/>
              <a:gd name="connsiteX86" fmla="*/ 8062175 w 12192000"/>
              <a:gd name="connsiteY86" fmla="*/ 3721994 h 6858000"/>
              <a:gd name="connsiteX87" fmla="*/ 8100811 w 12192000"/>
              <a:gd name="connsiteY87" fmla="*/ 3670479 h 6858000"/>
              <a:gd name="connsiteX88" fmla="*/ 8138419 w 12192000"/>
              <a:gd name="connsiteY88" fmla="*/ 3659934 h 6858000"/>
              <a:gd name="connsiteX89" fmla="*/ 8136443 w 12192000"/>
              <a:gd name="connsiteY89" fmla="*/ 3663629 h 6858000"/>
              <a:gd name="connsiteX90" fmla="*/ 8134987 w 12192000"/>
              <a:gd name="connsiteY90" fmla="*/ 3665997 h 6858000"/>
              <a:gd name="connsiteX91" fmla="*/ 8134769 w 12192000"/>
              <a:gd name="connsiteY91" fmla="*/ 3666759 h 6858000"/>
              <a:gd name="connsiteX92" fmla="*/ 8136443 w 12192000"/>
              <a:gd name="connsiteY92" fmla="*/ 3663629 h 6858000"/>
              <a:gd name="connsiteX93" fmla="*/ 8143618 w 12192000"/>
              <a:gd name="connsiteY93" fmla="*/ 3651960 h 6858000"/>
              <a:gd name="connsiteX94" fmla="*/ 8165206 w 12192000"/>
              <a:gd name="connsiteY94" fmla="*/ 3618963 h 6858000"/>
              <a:gd name="connsiteX95" fmla="*/ 8203842 w 12192000"/>
              <a:gd name="connsiteY95" fmla="*/ 3593206 h 6858000"/>
              <a:gd name="connsiteX96" fmla="*/ 8255358 w 12192000"/>
              <a:gd name="connsiteY96" fmla="*/ 3554569 h 6858000"/>
              <a:gd name="connsiteX97" fmla="*/ 8319752 w 12192000"/>
              <a:gd name="connsiteY97" fmla="*/ 3515932 h 6858000"/>
              <a:gd name="connsiteX98" fmla="*/ 8384146 w 12192000"/>
              <a:gd name="connsiteY98" fmla="*/ 3464417 h 6858000"/>
              <a:gd name="connsiteX99" fmla="*/ 8474299 w 12192000"/>
              <a:gd name="connsiteY99" fmla="*/ 3425780 h 6858000"/>
              <a:gd name="connsiteX100" fmla="*/ 8525814 w 12192000"/>
              <a:gd name="connsiteY100" fmla="*/ 3387144 h 6858000"/>
              <a:gd name="connsiteX101" fmla="*/ 8628845 w 12192000"/>
              <a:gd name="connsiteY101" fmla="*/ 3348507 h 6858000"/>
              <a:gd name="connsiteX102" fmla="*/ 8706118 w 12192000"/>
              <a:gd name="connsiteY102" fmla="*/ 3309870 h 6858000"/>
              <a:gd name="connsiteX103" fmla="*/ 8886423 w 12192000"/>
              <a:gd name="connsiteY103" fmla="*/ 3271234 h 6858000"/>
              <a:gd name="connsiteX104" fmla="*/ 9092485 w 12192000"/>
              <a:gd name="connsiteY104" fmla="*/ 3232597 h 6858000"/>
              <a:gd name="connsiteX105" fmla="*/ 9478851 w 12192000"/>
              <a:gd name="connsiteY105" fmla="*/ 3206839 h 6858000"/>
              <a:gd name="connsiteX106" fmla="*/ 9620518 w 12192000"/>
              <a:gd name="connsiteY106" fmla="*/ 3181082 h 6858000"/>
              <a:gd name="connsiteX107" fmla="*/ 9684913 w 12192000"/>
              <a:gd name="connsiteY107" fmla="*/ 3168203 h 6858000"/>
              <a:gd name="connsiteX108" fmla="*/ 9762186 w 12192000"/>
              <a:gd name="connsiteY108" fmla="*/ 3129566 h 6858000"/>
              <a:gd name="connsiteX109" fmla="*/ 9826580 w 12192000"/>
              <a:gd name="connsiteY109" fmla="*/ 3116687 h 6858000"/>
              <a:gd name="connsiteX110" fmla="*/ 9890975 w 12192000"/>
              <a:gd name="connsiteY110" fmla="*/ 3078051 h 6858000"/>
              <a:gd name="connsiteX111" fmla="*/ 9994006 w 12192000"/>
              <a:gd name="connsiteY111" fmla="*/ 3000777 h 6858000"/>
              <a:gd name="connsiteX112" fmla="*/ 10045521 w 12192000"/>
              <a:gd name="connsiteY112" fmla="*/ 2949262 h 6858000"/>
              <a:gd name="connsiteX113" fmla="*/ 10122794 w 12192000"/>
              <a:gd name="connsiteY113" fmla="*/ 2846231 h 6858000"/>
              <a:gd name="connsiteX114" fmla="*/ 10161431 w 12192000"/>
              <a:gd name="connsiteY114" fmla="*/ 2768958 h 6858000"/>
              <a:gd name="connsiteX115" fmla="*/ 10174310 w 12192000"/>
              <a:gd name="connsiteY115" fmla="*/ 2485623 h 6858000"/>
              <a:gd name="connsiteX116" fmla="*/ 10148552 w 12192000"/>
              <a:gd name="connsiteY116" fmla="*/ 2318197 h 6858000"/>
              <a:gd name="connsiteX117" fmla="*/ 10135673 w 12192000"/>
              <a:gd name="connsiteY117" fmla="*/ 2240924 h 6858000"/>
              <a:gd name="connsiteX118" fmla="*/ 10122794 w 12192000"/>
              <a:gd name="connsiteY118" fmla="*/ 2202287 h 6858000"/>
              <a:gd name="connsiteX119" fmla="*/ 10084158 w 12192000"/>
              <a:gd name="connsiteY119" fmla="*/ 2047741 h 6858000"/>
              <a:gd name="connsiteX120" fmla="*/ 10019763 w 12192000"/>
              <a:gd name="connsiteY120" fmla="*/ 1970468 h 6858000"/>
              <a:gd name="connsiteX121" fmla="*/ 9942490 w 12192000"/>
              <a:gd name="connsiteY121" fmla="*/ 1944710 h 6858000"/>
              <a:gd name="connsiteX122" fmla="*/ 9839459 w 12192000"/>
              <a:gd name="connsiteY122" fmla="*/ 1854558 h 6858000"/>
              <a:gd name="connsiteX123" fmla="*/ 9800823 w 12192000"/>
              <a:gd name="connsiteY123" fmla="*/ 1828800 h 6858000"/>
              <a:gd name="connsiteX124" fmla="*/ 9762186 w 12192000"/>
              <a:gd name="connsiteY124" fmla="*/ 1751527 h 6858000"/>
              <a:gd name="connsiteX125" fmla="*/ 9646276 w 12192000"/>
              <a:gd name="connsiteY125" fmla="*/ 1661375 h 6858000"/>
              <a:gd name="connsiteX126" fmla="*/ 9603632 w 12192000"/>
              <a:gd name="connsiteY126" fmla="*/ 1620309 h 6858000"/>
              <a:gd name="connsiteX127" fmla="*/ 9614170 w 12192000"/>
              <a:gd name="connsiteY127" fmla="*/ 1626844 h 6858000"/>
              <a:gd name="connsiteX128" fmla="*/ 9618408 w 12192000"/>
              <a:gd name="connsiteY128" fmla="*/ 1629606 h 6858000"/>
              <a:gd name="connsiteX129" fmla="*/ 9614906 w 12192000"/>
              <a:gd name="connsiteY129" fmla="*/ 1627300 h 6858000"/>
              <a:gd name="connsiteX130" fmla="*/ 9614170 w 12192000"/>
              <a:gd name="connsiteY130" fmla="*/ 1626844 h 6858000"/>
              <a:gd name="connsiteX131" fmla="*/ 9605865 w 12192000"/>
              <a:gd name="connsiteY131" fmla="*/ 1621431 h 6858000"/>
              <a:gd name="connsiteX132" fmla="*/ 9569003 w 12192000"/>
              <a:gd name="connsiteY132" fmla="*/ 1596980 h 6858000"/>
              <a:gd name="connsiteX133" fmla="*/ 9453093 w 12192000"/>
              <a:gd name="connsiteY133" fmla="*/ 1558344 h 6858000"/>
              <a:gd name="connsiteX134" fmla="*/ 9350062 w 12192000"/>
              <a:gd name="connsiteY134" fmla="*/ 1545465 h 6858000"/>
              <a:gd name="connsiteX135" fmla="*/ 9182637 w 12192000"/>
              <a:gd name="connsiteY135" fmla="*/ 1519707 h 6858000"/>
              <a:gd name="connsiteX136" fmla="*/ 9040969 w 12192000"/>
              <a:gd name="connsiteY136" fmla="*/ 1506828 h 6858000"/>
              <a:gd name="connsiteX137" fmla="*/ 8912180 w 12192000"/>
              <a:gd name="connsiteY137" fmla="*/ 1481070 h 6858000"/>
              <a:gd name="connsiteX138" fmla="*/ 8667482 w 12192000"/>
              <a:gd name="connsiteY138" fmla="*/ 1468192 h 6858000"/>
              <a:gd name="connsiteX139" fmla="*/ 8551572 w 12192000"/>
              <a:gd name="connsiteY139" fmla="*/ 1442434 h 6858000"/>
              <a:gd name="connsiteX140" fmla="*/ 8190963 w 12192000"/>
              <a:gd name="connsiteY140" fmla="*/ 1416676 h 6858000"/>
              <a:gd name="connsiteX141" fmla="*/ 8075054 w 12192000"/>
              <a:gd name="connsiteY141" fmla="*/ 1390918 h 6858000"/>
              <a:gd name="connsiteX142" fmla="*/ 7920507 w 12192000"/>
              <a:gd name="connsiteY142" fmla="*/ 1365161 h 6858000"/>
              <a:gd name="connsiteX143" fmla="*/ 6671256 w 12192000"/>
              <a:gd name="connsiteY143" fmla="*/ 1352282 h 6858000"/>
              <a:gd name="connsiteX144" fmla="*/ 6581104 w 12192000"/>
              <a:gd name="connsiteY144" fmla="*/ 1365161 h 6858000"/>
              <a:gd name="connsiteX145" fmla="*/ 6168980 w 12192000"/>
              <a:gd name="connsiteY145" fmla="*/ 1378039 h 6858000"/>
              <a:gd name="connsiteX146" fmla="*/ 5705342 w 12192000"/>
              <a:gd name="connsiteY146" fmla="*/ 1365161 h 6858000"/>
              <a:gd name="connsiteX147" fmla="*/ 5653825 w 12192000"/>
              <a:gd name="connsiteY147" fmla="*/ 1352282 h 6858000"/>
              <a:gd name="connsiteX148" fmla="*/ 5576552 w 12192000"/>
              <a:gd name="connsiteY148" fmla="*/ 1339403 h 6858000"/>
              <a:gd name="connsiteX149" fmla="*/ 5499279 w 12192000"/>
              <a:gd name="connsiteY149" fmla="*/ 1326524 h 6858000"/>
              <a:gd name="connsiteX150" fmla="*/ 5293217 w 12192000"/>
              <a:gd name="connsiteY150" fmla="*/ 1287887 h 6858000"/>
              <a:gd name="connsiteX151" fmla="*/ 4945487 w 12192000"/>
              <a:gd name="connsiteY151" fmla="*/ 1275008 h 6858000"/>
              <a:gd name="connsiteX152" fmla="*/ 0 w 12192000"/>
              <a:gd name="connsiteY152" fmla="*/ 0 h 6858000"/>
              <a:gd name="connsiteX153" fmla="*/ 12192000 w 12192000"/>
              <a:gd name="connsiteY153" fmla="*/ 0 h 6858000"/>
              <a:gd name="connsiteX154" fmla="*/ 12192000 w 12192000"/>
              <a:gd name="connsiteY154" fmla="*/ 6858000 h 6858000"/>
              <a:gd name="connsiteX155" fmla="*/ 0 w 12192000"/>
              <a:gd name="connsiteY15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2000" h="6858000">
                <a:moveTo>
                  <a:pt x="4945487" y="1275008"/>
                </a:moveTo>
                <a:cubicBezTo>
                  <a:pt x="4914063" y="1285483"/>
                  <a:pt x="4893181" y="1288679"/>
                  <a:pt x="4868214" y="1313645"/>
                </a:cubicBezTo>
                <a:cubicBezTo>
                  <a:pt x="4857269" y="1324590"/>
                  <a:pt x="4852649" y="1340633"/>
                  <a:pt x="4842456" y="1352282"/>
                </a:cubicBezTo>
                <a:cubicBezTo>
                  <a:pt x="4822468" y="1375127"/>
                  <a:pt x="4800907" y="1396687"/>
                  <a:pt x="4778062" y="1416676"/>
                </a:cubicBezTo>
                <a:cubicBezTo>
                  <a:pt x="4766413" y="1426869"/>
                  <a:pt x="4750370" y="1431489"/>
                  <a:pt x="4739425" y="1442434"/>
                </a:cubicBezTo>
                <a:cubicBezTo>
                  <a:pt x="4681171" y="1500688"/>
                  <a:pt x="4750250" y="1468876"/>
                  <a:pt x="4675031" y="1493949"/>
                </a:cubicBezTo>
                <a:cubicBezTo>
                  <a:pt x="4473262" y="1498242"/>
                  <a:pt x="4271391" y="1499072"/>
                  <a:pt x="4069724" y="1506828"/>
                </a:cubicBezTo>
                <a:cubicBezTo>
                  <a:pt x="4047850" y="1507669"/>
                  <a:pt x="4027028" y="1516814"/>
                  <a:pt x="4005330" y="1519707"/>
                </a:cubicBezTo>
                <a:cubicBezTo>
                  <a:pt x="3962565" y="1525409"/>
                  <a:pt x="3919448" y="1528069"/>
                  <a:pt x="3876541" y="1532586"/>
                </a:cubicBezTo>
                <a:lnTo>
                  <a:pt x="3760631" y="1545465"/>
                </a:lnTo>
                <a:cubicBezTo>
                  <a:pt x="3571741" y="1549758"/>
                  <a:pt x="3382547" y="1546798"/>
                  <a:pt x="3193961" y="1558344"/>
                </a:cubicBezTo>
                <a:cubicBezTo>
                  <a:pt x="3170886" y="1559757"/>
                  <a:pt x="3151212" y="1575984"/>
                  <a:pt x="3129566" y="1584101"/>
                </a:cubicBezTo>
                <a:cubicBezTo>
                  <a:pt x="3116855" y="1588868"/>
                  <a:pt x="3104100" y="1593687"/>
                  <a:pt x="3090930" y="1596980"/>
                </a:cubicBezTo>
                <a:cubicBezTo>
                  <a:pt x="3052533" y="1606579"/>
                  <a:pt x="3012568" y="1610222"/>
                  <a:pt x="2975020" y="1622738"/>
                </a:cubicBezTo>
                <a:cubicBezTo>
                  <a:pt x="2960336" y="1627633"/>
                  <a:pt x="2949822" y="1640816"/>
                  <a:pt x="2936383" y="1648496"/>
                </a:cubicBezTo>
                <a:cubicBezTo>
                  <a:pt x="2919714" y="1658021"/>
                  <a:pt x="2902514" y="1666691"/>
                  <a:pt x="2884868" y="1674254"/>
                </a:cubicBezTo>
                <a:cubicBezTo>
                  <a:pt x="2872390" y="1679602"/>
                  <a:pt x="2858018" y="1680397"/>
                  <a:pt x="2846231" y="1687132"/>
                </a:cubicBezTo>
                <a:cubicBezTo>
                  <a:pt x="2827594" y="1697781"/>
                  <a:pt x="2812182" y="1713293"/>
                  <a:pt x="2794715" y="1725769"/>
                </a:cubicBezTo>
                <a:cubicBezTo>
                  <a:pt x="2782120" y="1734766"/>
                  <a:pt x="2768674" y="1742530"/>
                  <a:pt x="2756079" y="1751527"/>
                </a:cubicBezTo>
                <a:cubicBezTo>
                  <a:pt x="2738612" y="1764003"/>
                  <a:pt x="2722672" y="1778639"/>
                  <a:pt x="2704563" y="1790163"/>
                </a:cubicBezTo>
                <a:cubicBezTo>
                  <a:pt x="2675363" y="1808745"/>
                  <a:pt x="2644090" y="1823872"/>
                  <a:pt x="2614411" y="1841679"/>
                </a:cubicBezTo>
                <a:cubicBezTo>
                  <a:pt x="2601138" y="1849643"/>
                  <a:pt x="2588654" y="1858851"/>
                  <a:pt x="2575775" y="1867437"/>
                </a:cubicBezTo>
                <a:cubicBezTo>
                  <a:pt x="2494209" y="1876023"/>
                  <a:pt x="2413047" y="1890462"/>
                  <a:pt x="2331076" y="1893194"/>
                </a:cubicBezTo>
                <a:cubicBezTo>
                  <a:pt x="2283685" y="1894774"/>
                  <a:pt x="2236807" y="1881650"/>
                  <a:pt x="2189408" y="1880315"/>
                </a:cubicBezTo>
                <a:lnTo>
                  <a:pt x="1416676" y="1867437"/>
                </a:lnTo>
                <a:cubicBezTo>
                  <a:pt x="1395211" y="1871730"/>
                  <a:pt x="1373819" y="1876399"/>
                  <a:pt x="1352282" y="1880315"/>
                </a:cubicBezTo>
                <a:cubicBezTo>
                  <a:pt x="1326590" y="1884986"/>
                  <a:pt x="1299933" y="1885405"/>
                  <a:pt x="1275008" y="1893194"/>
                </a:cubicBezTo>
                <a:cubicBezTo>
                  <a:pt x="1230876" y="1906985"/>
                  <a:pt x="1189149" y="1927538"/>
                  <a:pt x="1146220" y="1944710"/>
                </a:cubicBezTo>
                <a:cubicBezTo>
                  <a:pt x="1137634" y="1961882"/>
                  <a:pt x="1094704" y="1939346"/>
                  <a:pt x="1094704" y="2047741"/>
                </a:cubicBezTo>
                <a:cubicBezTo>
                  <a:pt x="1094704" y="2065441"/>
                  <a:pt x="1105730" y="2081653"/>
                  <a:pt x="1107583" y="2099256"/>
                </a:cubicBezTo>
                <a:cubicBezTo>
                  <a:pt x="1114339" y="2163439"/>
                  <a:pt x="1116169" y="2228045"/>
                  <a:pt x="1120462" y="2292439"/>
                </a:cubicBezTo>
                <a:cubicBezTo>
                  <a:pt x="1116169" y="2313904"/>
                  <a:pt x="1110679" y="2335164"/>
                  <a:pt x="1107583" y="2356834"/>
                </a:cubicBezTo>
                <a:cubicBezTo>
                  <a:pt x="1074670" y="2587223"/>
                  <a:pt x="1086509" y="2849690"/>
                  <a:pt x="1081825" y="3065172"/>
                </a:cubicBezTo>
                <a:cubicBezTo>
                  <a:pt x="1094704" y="3142445"/>
                  <a:pt x="1109383" y="3219440"/>
                  <a:pt x="1120462" y="3296992"/>
                </a:cubicBezTo>
                <a:cubicBezTo>
                  <a:pt x="1126563" y="3339702"/>
                  <a:pt x="1126941" y="3383114"/>
                  <a:pt x="1133341" y="3425780"/>
                </a:cubicBezTo>
                <a:cubicBezTo>
                  <a:pt x="1139835" y="3469075"/>
                  <a:pt x="1151031" y="3511539"/>
                  <a:pt x="1159099" y="3554569"/>
                </a:cubicBezTo>
                <a:cubicBezTo>
                  <a:pt x="1163911" y="3580235"/>
                  <a:pt x="1167684" y="3606084"/>
                  <a:pt x="1171977" y="3631842"/>
                </a:cubicBezTo>
                <a:cubicBezTo>
                  <a:pt x="1171977" y="3631842"/>
                  <a:pt x="1239019" y="3829906"/>
                  <a:pt x="1275008" y="3928056"/>
                </a:cubicBezTo>
                <a:cubicBezTo>
                  <a:pt x="1286263" y="3958752"/>
                  <a:pt x="1300766" y="3988157"/>
                  <a:pt x="1313645" y="4018208"/>
                </a:cubicBezTo>
                <a:cubicBezTo>
                  <a:pt x="1319742" y="4032435"/>
                  <a:pt x="1330406" y="4044250"/>
                  <a:pt x="1339403" y="4056845"/>
                </a:cubicBezTo>
                <a:cubicBezTo>
                  <a:pt x="1462061" y="4228566"/>
                  <a:pt x="1418461" y="4162505"/>
                  <a:pt x="1449579" y="4209208"/>
                </a:cubicBezTo>
                <a:lnTo>
                  <a:pt x="1463641" y="4230317"/>
                </a:lnTo>
                <a:lnTo>
                  <a:pt x="1461542" y="4229689"/>
                </a:lnTo>
                <a:cubicBezTo>
                  <a:pt x="1390178" y="4208730"/>
                  <a:pt x="1423272" y="4221129"/>
                  <a:pt x="1466367" y="4236133"/>
                </a:cubicBezTo>
                <a:lnTo>
                  <a:pt x="1467855" y="4236644"/>
                </a:lnTo>
                <a:lnTo>
                  <a:pt x="1468192" y="4237149"/>
                </a:lnTo>
                <a:cubicBezTo>
                  <a:pt x="1484552" y="4242603"/>
                  <a:pt x="1497691" y="4246989"/>
                  <a:pt x="1508046" y="4250452"/>
                </a:cubicBezTo>
                <a:lnTo>
                  <a:pt x="1511720" y="4251682"/>
                </a:lnTo>
                <a:lnTo>
                  <a:pt x="1537906" y="4260503"/>
                </a:lnTo>
                <a:cubicBezTo>
                  <a:pt x="1542723" y="4262106"/>
                  <a:pt x="1541654" y="4261721"/>
                  <a:pt x="1531201" y="4258209"/>
                </a:cubicBezTo>
                <a:lnTo>
                  <a:pt x="1511720" y="4251682"/>
                </a:lnTo>
                <a:lnTo>
                  <a:pt x="1509298" y="4250867"/>
                </a:lnTo>
                <a:lnTo>
                  <a:pt x="1467855" y="4236644"/>
                </a:lnTo>
                <a:lnTo>
                  <a:pt x="1463641" y="4230317"/>
                </a:lnTo>
                <a:lnTo>
                  <a:pt x="1506366" y="4243091"/>
                </a:lnTo>
                <a:cubicBezTo>
                  <a:pt x="1524500" y="4248580"/>
                  <a:pt x="1545974" y="4255138"/>
                  <a:pt x="1571223" y="4262907"/>
                </a:cubicBezTo>
                <a:cubicBezTo>
                  <a:pt x="1606280" y="4273694"/>
                  <a:pt x="1639197" y="4290757"/>
                  <a:pt x="1674254" y="4301544"/>
                </a:cubicBezTo>
                <a:cubicBezTo>
                  <a:pt x="1697238" y="4308616"/>
                  <a:pt x="1797001" y="4323861"/>
                  <a:pt x="1815921" y="4327301"/>
                </a:cubicBezTo>
                <a:cubicBezTo>
                  <a:pt x="2059395" y="4371568"/>
                  <a:pt x="1843398" y="4372175"/>
                  <a:pt x="2421228" y="4378817"/>
                </a:cubicBezTo>
                <a:cubicBezTo>
                  <a:pt x="2614589" y="4381040"/>
                  <a:pt x="2807594" y="4361645"/>
                  <a:pt x="3000777" y="4353059"/>
                </a:cubicBezTo>
                <a:cubicBezTo>
                  <a:pt x="3035121" y="4357352"/>
                  <a:pt x="3069514" y="4361262"/>
                  <a:pt x="3103808" y="4365938"/>
                </a:cubicBezTo>
                <a:cubicBezTo>
                  <a:pt x="3163963" y="4374141"/>
                  <a:pt x="3223506" y="4388131"/>
                  <a:pt x="3284113" y="4391696"/>
                </a:cubicBezTo>
                <a:cubicBezTo>
                  <a:pt x="3515691" y="4405318"/>
                  <a:pt x="3747752" y="4408868"/>
                  <a:pt x="3979572" y="4417454"/>
                </a:cubicBezTo>
                <a:cubicBezTo>
                  <a:pt x="4118901" y="4389588"/>
                  <a:pt x="4058872" y="4398314"/>
                  <a:pt x="4301544" y="4391696"/>
                </a:cubicBezTo>
                <a:lnTo>
                  <a:pt x="5460642" y="4365938"/>
                </a:lnTo>
                <a:cubicBezTo>
                  <a:pt x="5629855" y="4384740"/>
                  <a:pt x="5668188" y="4391696"/>
                  <a:pt x="5885645" y="4391696"/>
                </a:cubicBezTo>
                <a:cubicBezTo>
                  <a:pt x="5911758" y="4391696"/>
                  <a:pt x="5937160" y="4383110"/>
                  <a:pt x="5962918" y="4378817"/>
                </a:cubicBezTo>
                <a:cubicBezTo>
                  <a:pt x="6027312" y="4374524"/>
                  <a:pt x="6091829" y="4371781"/>
                  <a:pt x="6156101" y="4365938"/>
                </a:cubicBezTo>
                <a:cubicBezTo>
                  <a:pt x="6175158" y="4364206"/>
                  <a:pt x="6299706" y="4345284"/>
                  <a:pt x="6323527" y="4340180"/>
                </a:cubicBezTo>
                <a:cubicBezTo>
                  <a:pt x="6358142" y="4332763"/>
                  <a:pt x="6391639" y="4320243"/>
                  <a:pt x="6426558" y="4314423"/>
                </a:cubicBezTo>
                <a:cubicBezTo>
                  <a:pt x="6589972" y="4287188"/>
                  <a:pt x="6512551" y="4330074"/>
                  <a:pt x="6593983" y="4275786"/>
                </a:cubicBezTo>
                <a:cubicBezTo>
                  <a:pt x="6593983" y="4275786"/>
                  <a:pt x="6697863" y="4262695"/>
                  <a:pt x="6748530" y="4250028"/>
                </a:cubicBezTo>
                <a:cubicBezTo>
                  <a:pt x="6767155" y="4245372"/>
                  <a:pt x="6782567" y="4232214"/>
                  <a:pt x="6800045" y="4224270"/>
                </a:cubicBezTo>
                <a:cubicBezTo>
                  <a:pt x="6829809" y="4210741"/>
                  <a:pt x="6859408" y="4196630"/>
                  <a:pt x="6890197" y="4185634"/>
                </a:cubicBezTo>
                <a:cubicBezTo>
                  <a:pt x="6919629" y="4175122"/>
                  <a:pt x="6950700" y="4169759"/>
                  <a:pt x="6980349" y="4159876"/>
                </a:cubicBezTo>
                <a:cubicBezTo>
                  <a:pt x="7002281" y="4152565"/>
                  <a:pt x="7022600" y="4140761"/>
                  <a:pt x="7044744" y="4134118"/>
                </a:cubicBezTo>
                <a:cubicBezTo>
                  <a:pt x="7065711" y="4127828"/>
                  <a:pt x="7088171" y="4127529"/>
                  <a:pt x="7109138" y="4121239"/>
                </a:cubicBezTo>
                <a:cubicBezTo>
                  <a:pt x="7131281" y="4114596"/>
                  <a:pt x="7151600" y="4102792"/>
                  <a:pt x="7173532" y="4095482"/>
                </a:cubicBezTo>
                <a:cubicBezTo>
                  <a:pt x="7190324" y="4089885"/>
                  <a:pt x="7208094" y="4087689"/>
                  <a:pt x="7225048" y="4082603"/>
                </a:cubicBezTo>
                <a:cubicBezTo>
                  <a:pt x="7251054" y="4074801"/>
                  <a:pt x="7276215" y="4064304"/>
                  <a:pt x="7302321" y="4056845"/>
                </a:cubicBezTo>
                <a:cubicBezTo>
                  <a:pt x="7336360" y="4047120"/>
                  <a:pt x="7372014" y="4042993"/>
                  <a:pt x="7405352" y="4031087"/>
                </a:cubicBezTo>
                <a:cubicBezTo>
                  <a:pt x="7432472" y="4021401"/>
                  <a:pt x="7456242" y="4003994"/>
                  <a:pt x="7482625" y="3992451"/>
                </a:cubicBezTo>
                <a:cubicBezTo>
                  <a:pt x="7524985" y="3973918"/>
                  <a:pt x="7568484" y="3958107"/>
                  <a:pt x="7611414" y="3940935"/>
                </a:cubicBezTo>
                <a:cubicBezTo>
                  <a:pt x="7732100" y="3920820"/>
                  <a:pt x="7650708" y="3940672"/>
                  <a:pt x="7778839" y="3889420"/>
                </a:cubicBezTo>
                <a:cubicBezTo>
                  <a:pt x="7791444" y="3884378"/>
                  <a:pt x="7805964" y="3883736"/>
                  <a:pt x="7817476" y="3876541"/>
                </a:cubicBezTo>
                <a:cubicBezTo>
                  <a:pt x="7840786" y="3861972"/>
                  <a:pt x="7860405" y="3842197"/>
                  <a:pt x="7881870" y="3825025"/>
                </a:cubicBezTo>
                <a:cubicBezTo>
                  <a:pt x="8000537" y="3730090"/>
                  <a:pt x="7985375" y="3798794"/>
                  <a:pt x="8062175" y="3721994"/>
                </a:cubicBezTo>
                <a:cubicBezTo>
                  <a:pt x="8077353" y="3706816"/>
                  <a:pt x="8084321" y="3684220"/>
                  <a:pt x="8100811" y="3670479"/>
                </a:cubicBezTo>
                <a:cubicBezTo>
                  <a:pt x="8147467" y="3631599"/>
                  <a:pt x="8143845" y="3648302"/>
                  <a:pt x="8138419" y="3659934"/>
                </a:cubicBezTo>
                <a:lnTo>
                  <a:pt x="8136443" y="3663629"/>
                </a:lnTo>
                <a:lnTo>
                  <a:pt x="8134987" y="3665997"/>
                </a:lnTo>
                <a:cubicBezTo>
                  <a:pt x="8133765" y="3668147"/>
                  <a:pt x="8133944" y="3668086"/>
                  <a:pt x="8134769" y="3666759"/>
                </a:cubicBezTo>
                <a:lnTo>
                  <a:pt x="8136443" y="3663629"/>
                </a:lnTo>
                <a:lnTo>
                  <a:pt x="8143618" y="3651960"/>
                </a:lnTo>
                <a:cubicBezTo>
                  <a:pt x="8148402" y="3644437"/>
                  <a:pt x="8155346" y="3633754"/>
                  <a:pt x="8165206" y="3618963"/>
                </a:cubicBezTo>
                <a:cubicBezTo>
                  <a:pt x="8178085" y="3610377"/>
                  <a:pt x="8191247" y="3602202"/>
                  <a:pt x="8203842" y="3593206"/>
                </a:cubicBezTo>
                <a:cubicBezTo>
                  <a:pt x="8221309" y="3580730"/>
                  <a:pt x="8237498" y="3566476"/>
                  <a:pt x="8255358" y="3554569"/>
                </a:cubicBezTo>
                <a:cubicBezTo>
                  <a:pt x="8276186" y="3540684"/>
                  <a:pt x="8299245" y="3530287"/>
                  <a:pt x="8319752" y="3515932"/>
                </a:cubicBezTo>
                <a:cubicBezTo>
                  <a:pt x="8342271" y="3500169"/>
                  <a:pt x="8361274" y="3479665"/>
                  <a:pt x="8384146" y="3464417"/>
                </a:cubicBezTo>
                <a:cubicBezTo>
                  <a:pt x="8537396" y="3362251"/>
                  <a:pt x="8354098" y="3494466"/>
                  <a:pt x="8474299" y="3425780"/>
                </a:cubicBezTo>
                <a:cubicBezTo>
                  <a:pt x="8492935" y="3415131"/>
                  <a:pt x="8506616" y="3396743"/>
                  <a:pt x="8525814" y="3387144"/>
                </a:cubicBezTo>
                <a:cubicBezTo>
                  <a:pt x="8558621" y="3370741"/>
                  <a:pt x="8595132" y="3362956"/>
                  <a:pt x="8628845" y="3348507"/>
                </a:cubicBezTo>
                <a:cubicBezTo>
                  <a:pt x="8655315" y="3337163"/>
                  <a:pt x="8680360" y="3322749"/>
                  <a:pt x="8706118" y="3309870"/>
                </a:cubicBezTo>
                <a:cubicBezTo>
                  <a:pt x="8846710" y="3286440"/>
                  <a:pt x="8719559" y="3309741"/>
                  <a:pt x="8886423" y="3271234"/>
                </a:cubicBezTo>
                <a:cubicBezTo>
                  <a:pt x="8927825" y="3261680"/>
                  <a:pt x="9082891" y="3234341"/>
                  <a:pt x="9092485" y="3232597"/>
                </a:cubicBezTo>
                <a:cubicBezTo>
                  <a:pt x="9092485" y="3232597"/>
                  <a:pt x="9350199" y="3217270"/>
                  <a:pt x="9478851" y="3206839"/>
                </a:cubicBezTo>
                <a:cubicBezTo>
                  <a:pt x="9566735" y="3199713"/>
                  <a:pt x="9551094" y="3196510"/>
                  <a:pt x="9620518" y="3181082"/>
                </a:cubicBezTo>
                <a:cubicBezTo>
                  <a:pt x="9641887" y="3176333"/>
                  <a:pt x="9664341" y="3175684"/>
                  <a:pt x="9684913" y="3168203"/>
                </a:cubicBezTo>
                <a:cubicBezTo>
                  <a:pt x="9711977" y="3158361"/>
                  <a:pt x="9736428" y="3142445"/>
                  <a:pt x="9762186" y="3129566"/>
                </a:cubicBezTo>
                <a:cubicBezTo>
                  <a:pt x="9783651" y="3125273"/>
                  <a:pt x="9806256" y="3124817"/>
                  <a:pt x="9826580" y="3116687"/>
                </a:cubicBezTo>
                <a:cubicBezTo>
                  <a:pt x="9849822" y="3107390"/>
                  <a:pt x="9869748" y="3091318"/>
                  <a:pt x="9890975" y="3078051"/>
                </a:cubicBezTo>
                <a:cubicBezTo>
                  <a:pt x="9928260" y="3054748"/>
                  <a:pt x="9960542" y="3030523"/>
                  <a:pt x="9994006" y="3000777"/>
                </a:cubicBezTo>
                <a:cubicBezTo>
                  <a:pt x="10012156" y="2984643"/>
                  <a:pt x="10028349" y="2966434"/>
                  <a:pt x="10045521" y="2949262"/>
                </a:cubicBezTo>
                <a:cubicBezTo>
                  <a:pt x="10075877" y="2918906"/>
                  <a:pt x="10097544" y="2880950"/>
                  <a:pt x="10122794" y="2846231"/>
                </a:cubicBezTo>
                <a:cubicBezTo>
                  <a:pt x="10138402" y="2824769"/>
                  <a:pt x="10159163" y="2797308"/>
                  <a:pt x="10161431" y="2768958"/>
                </a:cubicBezTo>
                <a:cubicBezTo>
                  <a:pt x="10168970" y="2674717"/>
                  <a:pt x="10170017" y="2580068"/>
                  <a:pt x="10174310" y="2485623"/>
                </a:cubicBezTo>
                <a:cubicBezTo>
                  <a:pt x="10152497" y="2311122"/>
                  <a:pt x="10172152" y="2447995"/>
                  <a:pt x="10148552" y="2318197"/>
                </a:cubicBezTo>
                <a:cubicBezTo>
                  <a:pt x="10143881" y="2292505"/>
                  <a:pt x="10141338" y="2266415"/>
                  <a:pt x="10135673" y="2240924"/>
                </a:cubicBezTo>
                <a:cubicBezTo>
                  <a:pt x="10132728" y="2227672"/>
                  <a:pt x="10125739" y="2215539"/>
                  <a:pt x="10122794" y="2202287"/>
                </a:cubicBezTo>
                <a:cubicBezTo>
                  <a:pt x="10104795" y="2121294"/>
                  <a:pt x="10118855" y="2125809"/>
                  <a:pt x="10084158" y="2047741"/>
                </a:cubicBezTo>
                <a:cubicBezTo>
                  <a:pt x="10069813" y="2015465"/>
                  <a:pt x="10044027" y="1994732"/>
                  <a:pt x="10019763" y="1970468"/>
                </a:cubicBezTo>
                <a:lnTo>
                  <a:pt x="9942490" y="1944710"/>
                </a:lnTo>
                <a:cubicBezTo>
                  <a:pt x="9878097" y="1923245"/>
                  <a:pt x="9869510" y="1899633"/>
                  <a:pt x="9839459" y="1854558"/>
                </a:cubicBezTo>
                <a:cubicBezTo>
                  <a:pt x="9826580" y="1845972"/>
                  <a:pt x="9811768" y="1839745"/>
                  <a:pt x="9800823" y="1828800"/>
                </a:cubicBezTo>
                <a:cubicBezTo>
                  <a:pt x="9775857" y="1803834"/>
                  <a:pt x="9772661" y="1782951"/>
                  <a:pt x="9762186" y="1751527"/>
                </a:cubicBezTo>
                <a:cubicBezTo>
                  <a:pt x="9674469" y="1663810"/>
                  <a:pt x="9784918" y="1769208"/>
                  <a:pt x="9646276" y="1661375"/>
                </a:cubicBezTo>
                <a:cubicBezTo>
                  <a:pt x="9571894" y="1603523"/>
                  <a:pt x="9587095" y="1610437"/>
                  <a:pt x="9603632" y="1620309"/>
                </a:cubicBezTo>
                <a:lnTo>
                  <a:pt x="9614170" y="1626844"/>
                </a:lnTo>
                <a:lnTo>
                  <a:pt x="9618408" y="1629606"/>
                </a:lnTo>
                <a:cubicBezTo>
                  <a:pt x="9619455" y="1630262"/>
                  <a:pt x="9617828" y="1629172"/>
                  <a:pt x="9614906" y="1627300"/>
                </a:cubicBezTo>
                <a:lnTo>
                  <a:pt x="9614170" y="1626844"/>
                </a:lnTo>
                <a:lnTo>
                  <a:pt x="9605865" y="1621431"/>
                </a:lnTo>
                <a:cubicBezTo>
                  <a:pt x="9598090" y="1616315"/>
                  <a:pt x="9586263" y="1608487"/>
                  <a:pt x="9569003" y="1596980"/>
                </a:cubicBezTo>
                <a:cubicBezTo>
                  <a:pt x="9535117" y="1574389"/>
                  <a:pt x="9491730" y="1571223"/>
                  <a:pt x="9453093" y="1558344"/>
                </a:cubicBezTo>
                <a:cubicBezTo>
                  <a:pt x="9418749" y="1554051"/>
                  <a:pt x="9384270" y="1550728"/>
                  <a:pt x="9350062" y="1545465"/>
                </a:cubicBezTo>
                <a:cubicBezTo>
                  <a:pt x="9190365" y="1520896"/>
                  <a:pt x="9404414" y="1543052"/>
                  <a:pt x="9182637" y="1519707"/>
                </a:cubicBezTo>
                <a:cubicBezTo>
                  <a:pt x="9135480" y="1514743"/>
                  <a:pt x="9088062" y="1512368"/>
                  <a:pt x="9040969" y="1506828"/>
                </a:cubicBezTo>
                <a:cubicBezTo>
                  <a:pt x="8981324" y="1499811"/>
                  <a:pt x="8965246" y="1494336"/>
                  <a:pt x="8912180" y="1481070"/>
                </a:cubicBezTo>
                <a:cubicBezTo>
                  <a:pt x="8830614" y="1476777"/>
                  <a:pt x="8748879" y="1474975"/>
                  <a:pt x="8667482" y="1468192"/>
                </a:cubicBezTo>
                <a:cubicBezTo>
                  <a:pt x="8642955" y="1466148"/>
                  <a:pt x="8578052" y="1449054"/>
                  <a:pt x="8551572" y="1442434"/>
                </a:cubicBezTo>
                <a:cubicBezTo>
                  <a:pt x="8485518" y="1438764"/>
                  <a:pt x="8280337" y="1430788"/>
                  <a:pt x="8190963" y="1416676"/>
                </a:cubicBezTo>
                <a:cubicBezTo>
                  <a:pt x="8151868" y="1410503"/>
                  <a:pt x="8114031" y="1397796"/>
                  <a:pt x="8075054" y="1390918"/>
                </a:cubicBezTo>
                <a:cubicBezTo>
                  <a:pt x="7870016" y="1354734"/>
                  <a:pt x="8048786" y="1397228"/>
                  <a:pt x="7920507" y="1365161"/>
                </a:cubicBezTo>
                <a:cubicBezTo>
                  <a:pt x="7504090" y="1360868"/>
                  <a:pt x="7087695" y="1352282"/>
                  <a:pt x="6671256" y="1352282"/>
                </a:cubicBezTo>
                <a:cubicBezTo>
                  <a:pt x="6640900" y="1352282"/>
                  <a:pt x="6611420" y="1363606"/>
                  <a:pt x="6581104" y="1365161"/>
                </a:cubicBezTo>
                <a:cubicBezTo>
                  <a:pt x="6443843" y="1372200"/>
                  <a:pt x="6306355" y="1373746"/>
                  <a:pt x="6168980" y="1378039"/>
                </a:cubicBezTo>
                <a:cubicBezTo>
                  <a:pt x="6014434" y="1373746"/>
                  <a:pt x="5859754" y="1372881"/>
                  <a:pt x="5705342" y="1365161"/>
                </a:cubicBezTo>
                <a:cubicBezTo>
                  <a:pt x="5687663" y="1364277"/>
                  <a:pt x="5670997" y="1356575"/>
                  <a:pt x="5653825" y="1352282"/>
                </a:cubicBezTo>
                <a:cubicBezTo>
                  <a:pt x="5628492" y="1345949"/>
                  <a:pt x="5602310" y="1343696"/>
                  <a:pt x="5576552" y="1339403"/>
                </a:cubicBezTo>
                <a:cubicBezTo>
                  <a:pt x="5550794" y="1335110"/>
                  <a:pt x="5524972" y="1331195"/>
                  <a:pt x="5499279" y="1326524"/>
                </a:cubicBezTo>
                <a:cubicBezTo>
                  <a:pt x="5430523" y="1314023"/>
                  <a:pt x="5362801" y="1294360"/>
                  <a:pt x="5293217" y="1287887"/>
                </a:cubicBezTo>
                <a:cubicBezTo>
                  <a:pt x="5177726" y="1277144"/>
                  <a:pt x="5061398" y="1279301"/>
                  <a:pt x="4945487" y="127500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-335478" y="2318722"/>
            <a:ext cx="102600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7200" b="1" spc="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21000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测量小灯泡的电阻</a:t>
            </a:r>
            <a:endParaRPr lang="zh-CN" altLang="en-US" sz="7200" b="1" spc="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21000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202162" y="1156616"/>
            <a:ext cx="40984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dirty="0" smtClean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人教版初中物理</a:t>
            </a:r>
            <a:endParaRPr lang="zh-CN" altLang="en-US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8"/>
          <p:cNvSpPr txBox="1"/>
          <p:nvPr/>
        </p:nvSpPr>
        <p:spPr>
          <a:xfrm>
            <a:off x="1033350" y="286051"/>
            <a:ext cx="2752749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实验分析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40480" y="282064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cs typeface="+mn-ea"/>
                <a:sym typeface="+mn-lt"/>
              </a:rPr>
              <a:t>06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9" name="Group 58"/>
          <p:cNvGrpSpPr/>
          <p:nvPr/>
        </p:nvGrpSpPr>
        <p:grpSpPr>
          <a:xfrm>
            <a:off x="7210482" y="1165497"/>
            <a:ext cx="3990926" cy="4196806"/>
            <a:chOff x="6232318" y="1631840"/>
            <a:chExt cx="4969784" cy="5226160"/>
          </a:xfrm>
        </p:grpSpPr>
        <p:sp>
          <p:nvSpPr>
            <p:cNvPr id="70" name="Freeform 5"/>
            <p:cNvSpPr>
              <a:spLocks noEditPoints="1"/>
            </p:cNvSpPr>
            <p:nvPr/>
          </p:nvSpPr>
          <p:spPr bwMode="auto">
            <a:xfrm>
              <a:off x="7783740" y="4766317"/>
              <a:ext cx="1781183" cy="2091683"/>
            </a:xfrm>
            <a:custGeom>
              <a:avLst/>
              <a:gdLst>
                <a:gd name="T0" fmla="*/ 27 w 764"/>
                <a:gd name="T1" fmla="*/ 536 h 897"/>
                <a:gd name="T2" fmla="*/ 37 w 764"/>
                <a:gd name="T3" fmla="*/ 614 h 897"/>
                <a:gd name="T4" fmla="*/ 23 w 764"/>
                <a:gd name="T5" fmla="*/ 649 h 897"/>
                <a:gd name="T6" fmla="*/ 171 w 764"/>
                <a:gd name="T7" fmla="*/ 735 h 897"/>
                <a:gd name="T8" fmla="*/ 170 w 764"/>
                <a:gd name="T9" fmla="*/ 764 h 897"/>
                <a:gd name="T10" fmla="*/ 197 w 764"/>
                <a:gd name="T11" fmla="*/ 887 h 897"/>
                <a:gd name="T12" fmla="*/ 589 w 764"/>
                <a:gd name="T13" fmla="*/ 897 h 897"/>
                <a:gd name="T14" fmla="*/ 522 w 764"/>
                <a:gd name="T15" fmla="*/ 818 h 897"/>
                <a:gd name="T16" fmla="*/ 524 w 764"/>
                <a:gd name="T17" fmla="*/ 670 h 897"/>
                <a:gd name="T18" fmla="*/ 585 w 764"/>
                <a:gd name="T19" fmla="*/ 615 h 897"/>
                <a:gd name="T20" fmla="*/ 640 w 764"/>
                <a:gd name="T21" fmla="*/ 537 h 897"/>
                <a:gd name="T22" fmla="*/ 640 w 764"/>
                <a:gd name="T23" fmla="*/ 558 h 897"/>
                <a:gd name="T24" fmla="*/ 686 w 764"/>
                <a:gd name="T25" fmla="*/ 508 h 897"/>
                <a:gd name="T26" fmla="*/ 695 w 764"/>
                <a:gd name="T27" fmla="*/ 493 h 897"/>
                <a:gd name="T28" fmla="*/ 764 w 764"/>
                <a:gd name="T29" fmla="*/ 446 h 897"/>
                <a:gd name="T30" fmla="*/ 751 w 764"/>
                <a:gd name="T31" fmla="*/ 442 h 897"/>
                <a:gd name="T32" fmla="*/ 700 w 764"/>
                <a:gd name="T33" fmla="*/ 349 h 897"/>
                <a:gd name="T34" fmla="*/ 702 w 764"/>
                <a:gd name="T35" fmla="*/ 332 h 897"/>
                <a:gd name="T36" fmla="*/ 715 w 764"/>
                <a:gd name="T37" fmla="*/ 345 h 897"/>
                <a:gd name="T38" fmla="*/ 694 w 764"/>
                <a:gd name="T39" fmla="*/ 268 h 897"/>
                <a:gd name="T40" fmla="*/ 694 w 764"/>
                <a:gd name="T41" fmla="*/ 264 h 897"/>
                <a:gd name="T42" fmla="*/ 639 w 764"/>
                <a:gd name="T43" fmla="*/ 208 h 897"/>
                <a:gd name="T44" fmla="*/ 654 w 764"/>
                <a:gd name="T45" fmla="*/ 216 h 897"/>
                <a:gd name="T46" fmla="*/ 692 w 764"/>
                <a:gd name="T47" fmla="*/ 255 h 897"/>
                <a:gd name="T48" fmla="*/ 651 w 764"/>
                <a:gd name="T49" fmla="*/ 178 h 897"/>
                <a:gd name="T50" fmla="*/ 646 w 764"/>
                <a:gd name="T51" fmla="*/ 173 h 897"/>
                <a:gd name="T52" fmla="*/ 620 w 764"/>
                <a:gd name="T53" fmla="*/ 109 h 897"/>
                <a:gd name="T54" fmla="*/ 516 w 764"/>
                <a:gd name="T55" fmla="*/ 139 h 897"/>
                <a:gd name="T56" fmla="*/ 408 w 764"/>
                <a:gd name="T57" fmla="*/ 62 h 897"/>
                <a:gd name="T58" fmla="*/ 381 w 764"/>
                <a:gd name="T59" fmla="*/ 92 h 897"/>
                <a:gd name="T60" fmla="*/ 383 w 764"/>
                <a:gd name="T61" fmla="*/ 73 h 897"/>
                <a:gd name="T62" fmla="*/ 367 w 764"/>
                <a:gd name="T63" fmla="*/ 96 h 897"/>
                <a:gd name="T64" fmla="*/ 348 w 764"/>
                <a:gd name="T65" fmla="*/ 68 h 897"/>
                <a:gd name="T66" fmla="*/ 290 w 764"/>
                <a:gd name="T67" fmla="*/ 59 h 897"/>
                <a:gd name="T68" fmla="*/ 281 w 764"/>
                <a:gd name="T69" fmla="*/ 59 h 897"/>
                <a:gd name="T70" fmla="*/ 291 w 764"/>
                <a:gd name="T71" fmla="*/ 41 h 897"/>
                <a:gd name="T72" fmla="*/ 269 w 764"/>
                <a:gd name="T73" fmla="*/ 62 h 897"/>
                <a:gd name="T74" fmla="*/ 201 w 764"/>
                <a:gd name="T75" fmla="*/ 86 h 897"/>
                <a:gd name="T76" fmla="*/ 161 w 764"/>
                <a:gd name="T77" fmla="*/ 93 h 897"/>
                <a:gd name="T78" fmla="*/ 156 w 764"/>
                <a:gd name="T79" fmla="*/ 96 h 897"/>
                <a:gd name="T80" fmla="*/ 133 w 764"/>
                <a:gd name="T81" fmla="*/ 81 h 897"/>
                <a:gd name="T82" fmla="*/ 73 w 764"/>
                <a:gd name="T83" fmla="*/ 164 h 897"/>
                <a:gd name="T84" fmla="*/ 71 w 764"/>
                <a:gd name="T85" fmla="*/ 166 h 897"/>
                <a:gd name="T86" fmla="*/ 54 w 764"/>
                <a:gd name="T87" fmla="*/ 180 h 897"/>
                <a:gd name="T88" fmla="*/ 91 w 764"/>
                <a:gd name="T89" fmla="*/ 189 h 897"/>
                <a:gd name="T90" fmla="*/ 131 w 764"/>
                <a:gd name="T91" fmla="*/ 251 h 897"/>
                <a:gd name="T92" fmla="*/ 125 w 764"/>
                <a:gd name="T93" fmla="*/ 285 h 897"/>
                <a:gd name="T94" fmla="*/ 93 w 764"/>
                <a:gd name="T95" fmla="*/ 339 h 897"/>
                <a:gd name="T96" fmla="*/ 81 w 764"/>
                <a:gd name="T97" fmla="*/ 389 h 897"/>
                <a:gd name="T98" fmla="*/ 17 w 764"/>
                <a:gd name="T99" fmla="*/ 446 h 897"/>
                <a:gd name="T100" fmla="*/ 35 w 764"/>
                <a:gd name="T101" fmla="*/ 506 h 897"/>
                <a:gd name="T102" fmla="*/ 637 w 764"/>
                <a:gd name="T103" fmla="*/ 203 h 897"/>
                <a:gd name="T104" fmla="*/ 629 w 764"/>
                <a:gd name="T105" fmla="*/ 187 h 897"/>
                <a:gd name="T106" fmla="*/ 656 w 764"/>
                <a:gd name="T107" fmla="*/ 204 h 897"/>
                <a:gd name="T108" fmla="*/ 616 w 764"/>
                <a:gd name="T109" fmla="*/ 178 h 897"/>
                <a:gd name="T110" fmla="*/ 642 w 764"/>
                <a:gd name="T111" fmla="*/ 175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64" h="897">
                  <a:moveTo>
                    <a:pt x="35" y="506"/>
                  </a:moveTo>
                  <a:cubicBezTo>
                    <a:pt x="52" y="520"/>
                    <a:pt x="27" y="536"/>
                    <a:pt x="27" y="536"/>
                  </a:cubicBezTo>
                  <a:cubicBezTo>
                    <a:pt x="17" y="554"/>
                    <a:pt x="43" y="573"/>
                    <a:pt x="43" y="573"/>
                  </a:cubicBezTo>
                  <a:cubicBezTo>
                    <a:pt x="17" y="597"/>
                    <a:pt x="37" y="614"/>
                    <a:pt x="37" y="614"/>
                  </a:cubicBezTo>
                  <a:cubicBezTo>
                    <a:pt x="44" y="619"/>
                    <a:pt x="36" y="627"/>
                    <a:pt x="36" y="627"/>
                  </a:cubicBezTo>
                  <a:cubicBezTo>
                    <a:pt x="29" y="632"/>
                    <a:pt x="23" y="649"/>
                    <a:pt x="23" y="649"/>
                  </a:cubicBezTo>
                  <a:cubicBezTo>
                    <a:pt x="4" y="715"/>
                    <a:pt x="60" y="730"/>
                    <a:pt x="60" y="730"/>
                  </a:cubicBezTo>
                  <a:cubicBezTo>
                    <a:pt x="83" y="739"/>
                    <a:pt x="171" y="735"/>
                    <a:pt x="171" y="735"/>
                  </a:cubicBezTo>
                  <a:cubicBezTo>
                    <a:pt x="171" y="736"/>
                    <a:pt x="171" y="736"/>
                    <a:pt x="171" y="736"/>
                  </a:cubicBezTo>
                  <a:cubicBezTo>
                    <a:pt x="171" y="736"/>
                    <a:pt x="174" y="748"/>
                    <a:pt x="170" y="764"/>
                  </a:cubicBezTo>
                  <a:cubicBezTo>
                    <a:pt x="166" y="781"/>
                    <a:pt x="176" y="813"/>
                    <a:pt x="179" y="823"/>
                  </a:cubicBezTo>
                  <a:cubicBezTo>
                    <a:pt x="182" y="834"/>
                    <a:pt x="189" y="881"/>
                    <a:pt x="197" y="887"/>
                  </a:cubicBezTo>
                  <a:cubicBezTo>
                    <a:pt x="200" y="889"/>
                    <a:pt x="202" y="893"/>
                    <a:pt x="203" y="897"/>
                  </a:cubicBezTo>
                  <a:cubicBezTo>
                    <a:pt x="589" y="897"/>
                    <a:pt x="589" y="897"/>
                    <a:pt x="589" y="897"/>
                  </a:cubicBezTo>
                  <a:cubicBezTo>
                    <a:pt x="580" y="887"/>
                    <a:pt x="572" y="878"/>
                    <a:pt x="565" y="871"/>
                  </a:cubicBezTo>
                  <a:cubicBezTo>
                    <a:pt x="539" y="845"/>
                    <a:pt x="538" y="838"/>
                    <a:pt x="522" y="818"/>
                  </a:cubicBezTo>
                  <a:cubicBezTo>
                    <a:pt x="506" y="797"/>
                    <a:pt x="504" y="766"/>
                    <a:pt x="503" y="738"/>
                  </a:cubicBezTo>
                  <a:cubicBezTo>
                    <a:pt x="502" y="711"/>
                    <a:pt x="518" y="680"/>
                    <a:pt x="524" y="670"/>
                  </a:cubicBezTo>
                  <a:cubicBezTo>
                    <a:pt x="530" y="659"/>
                    <a:pt x="535" y="658"/>
                    <a:pt x="547" y="646"/>
                  </a:cubicBezTo>
                  <a:cubicBezTo>
                    <a:pt x="559" y="634"/>
                    <a:pt x="567" y="632"/>
                    <a:pt x="585" y="615"/>
                  </a:cubicBezTo>
                  <a:cubicBezTo>
                    <a:pt x="604" y="599"/>
                    <a:pt x="613" y="577"/>
                    <a:pt x="621" y="564"/>
                  </a:cubicBezTo>
                  <a:cubicBezTo>
                    <a:pt x="629" y="550"/>
                    <a:pt x="640" y="537"/>
                    <a:pt x="640" y="537"/>
                  </a:cubicBezTo>
                  <a:cubicBezTo>
                    <a:pt x="635" y="545"/>
                    <a:pt x="643" y="577"/>
                    <a:pt x="640" y="559"/>
                  </a:cubicBezTo>
                  <a:cubicBezTo>
                    <a:pt x="640" y="559"/>
                    <a:pt x="640" y="558"/>
                    <a:pt x="640" y="558"/>
                  </a:cubicBezTo>
                  <a:cubicBezTo>
                    <a:pt x="640" y="539"/>
                    <a:pt x="674" y="496"/>
                    <a:pt x="674" y="496"/>
                  </a:cubicBezTo>
                  <a:cubicBezTo>
                    <a:pt x="673" y="500"/>
                    <a:pt x="686" y="508"/>
                    <a:pt x="686" y="508"/>
                  </a:cubicBezTo>
                  <a:cubicBezTo>
                    <a:pt x="676" y="501"/>
                    <a:pt x="683" y="478"/>
                    <a:pt x="683" y="478"/>
                  </a:cubicBezTo>
                  <a:cubicBezTo>
                    <a:pt x="692" y="470"/>
                    <a:pt x="695" y="493"/>
                    <a:pt x="695" y="493"/>
                  </a:cubicBezTo>
                  <a:cubicBezTo>
                    <a:pt x="712" y="482"/>
                    <a:pt x="701" y="457"/>
                    <a:pt x="701" y="457"/>
                  </a:cubicBezTo>
                  <a:cubicBezTo>
                    <a:pt x="753" y="468"/>
                    <a:pt x="764" y="446"/>
                    <a:pt x="764" y="446"/>
                  </a:cubicBezTo>
                  <a:cubicBezTo>
                    <a:pt x="755" y="456"/>
                    <a:pt x="736" y="450"/>
                    <a:pt x="736" y="450"/>
                  </a:cubicBezTo>
                  <a:cubicBezTo>
                    <a:pt x="749" y="444"/>
                    <a:pt x="751" y="442"/>
                    <a:pt x="751" y="442"/>
                  </a:cubicBezTo>
                  <a:cubicBezTo>
                    <a:pt x="670" y="475"/>
                    <a:pt x="689" y="396"/>
                    <a:pt x="689" y="396"/>
                  </a:cubicBezTo>
                  <a:cubicBezTo>
                    <a:pt x="711" y="374"/>
                    <a:pt x="700" y="349"/>
                    <a:pt x="700" y="349"/>
                  </a:cubicBezTo>
                  <a:cubicBezTo>
                    <a:pt x="715" y="365"/>
                    <a:pt x="701" y="394"/>
                    <a:pt x="701" y="394"/>
                  </a:cubicBezTo>
                  <a:cubicBezTo>
                    <a:pt x="718" y="373"/>
                    <a:pt x="705" y="338"/>
                    <a:pt x="702" y="332"/>
                  </a:cubicBezTo>
                  <a:cubicBezTo>
                    <a:pt x="700" y="326"/>
                    <a:pt x="700" y="318"/>
                    <a:pt x="700" y="318"/>
                  </a:cubicBezTo>
                  <a:cubicBezTo>
                    <a:pt x="714" y="329"/>
                    <a:pt x="715" y="345"/>
                    <a:pt x="715" y="345"/>
                  </a:cubicBezTo>
                  <a:cubicBezTo>
                    <a:pt x="719" y="334"/>
                    <a:pt x="698" y="303"/>
                    <a:pt x="698" y="303"/>
                  </a:cubicBezTo>
                  <a:cubicBezTo>
                    <a:pt x="702" y="294"/>
                    <a:pt x="694" y="268"/>
                    <a:pt x="694" y="268"/>
                  </a:cubicBezTo>
                  <a:cubicBezTo>
                    <a:pt x="702" y="263"/>
                    <a:pt x="715" y="275"/>
                    <a:pt x="715" y="275"/>
                  </a:cubicBezTo>
                  <a:cubicBezTo>
                    <a:pt x="712" y="265"/>
                    <a:pt x="694" y="264"/>
                    <a:pt x="694" y="264"/>
                  </a:cubicBezTo>
                  <a:cubicBezTo>
                    <a:pt x="694" y="259"/>
                    <a:pt x="678" y="249"/>
                    <a:pt x="678" y="249"/>
                  </a:cubicBezTo>
                  <a:cubicBezTo>
                    <a:pt x="671" y="224"/>
                    <a:pt x="639" y="208"/>
                    <a:pt x="639" y="208"/>
                  </a:cubicBezTo>
                  <a:cubicBezTo>
                    <a:pt x="645" y="207"/>
                    <a:pt x="651" y="207"/>
                    <a:pt x="655" y="208"/>
                  </a:cubicBezTo>
                  <a:cubicBezTo>
                    <a:pt x="655" y="213"/>
                    <a:pt x="654" y="216"/>
                    <a:pt x="654" y="216"/>
                  </a:cubicBezTo>
                  <a:cubicBezTo>
                    <a:pt x="655" y="213"/>
                    <a:pt x="656" y="211"/>
                    <a:pt x="656" y="208"/>
                  </a:cubicBezTo>
                  <a:cubicBezTo>
                    <a:pt x="687" y="215"/>
                    <a:pt x="692" y="255"/>
                    <a:pt x="692" y="255"/>
                  </a:cubicBezTo>
                  <a:cubicBezTo>
                    <a:pt x="689" y="221"/>
                    <a:pt x="672" y="209"/>
                    <a:pt x="657" y="205"/>
                  </a:cubicBezTo>
                  <a:cubicBezTo>
                    <a:pt x="660" y="193"/>
                    <a:pt x="657" y="184"/>
                    <a:pt x="651" y="178"/>
                  </a:cubicBezTo>
                  <a:cubicBezTo>
                    <a:pt x="662" y="168"/>
                    <a:pt x="658" y="154"/>
                    <a:pt x="658" y="154"/>
                  </a:cubicBezTo>
                  <a:cubicBezTo>
                    <a:pt x="656" y="164"/>
                    <a:pt x="652" y="169"/>
                    <a:pt x="646" y="173"/>
                  </a:cubicBezTo>
                  <a:cubicBezTo>
                    <a:pt x="626" y="156"/>
                    <a:pt x="588" y="154"/>
                    <a:pt x="588" y="154"/>
                  </a:cubicBezTo>
                  <a:cubicBezTo>
                    <a:pt x="622" y="139"/>
                    <a:pt x="620" y="109"/>
                    <a:pt x="620" y="109"/>
                  </a:cubicBezTo>
                  <a:cubicBezTo>
                    <a:pt x="613" y="149"/>
                    <a:pt x="576" y="150"/>
                    <a:pt x="566" y="145"/>
                  </a:cubicBezTo>
                  <a:cubicBezTo>
                    <a:pt x="556" y="140"/>
                    <a:pt x="531" y="143"/>
                    <a:pt x="516" y="139"/>
                  </a:cubicBezTo>
                  <a:cubicBezTo>
                    <a:pt x="501" y="136"/>
                    <a:pt x="482" y="114"/>
                    <a:pt x="482" y="114"/>
                  </a:cubicBezTo>
                  <a:cubicBezTo>
                    <a:pt x="483" y="50"/>
                    <a:pt x="408" y="62"/>
                    <a:pt x="408" y="62"/>
                  </a:cubicBezTo>
                  <a:cubicBezTo>
                    <a:pt x="398" y="36"/>
                    <a:pt x="368" y="45"/>
                    <a:pt x="368" y="45"/>
                  </a:cubicBezTo>
                  <a:cubicBezTo>
                    <a:pt x="439" y="56"/>
                    <a:pt x="381" y="92"/>
                    <a:pt x="381" y="92"/>
                  </a:cubicBezTo>
                  <a:cubicBezTo>
                    <a:pt x="381" y="92"/>
                    <a:pt x="387" y="95"/>
                    <a:pt x="379" y="92"/>
                  </a:cubicBezTo>
                  <a:cubicBezTo>
                    <a:pt x="371" y="88"/>
                    <a:pt x="383" y="73"/>
                    <a:pt x="383" y="73"/>
                  </a:cubicBezTo>
                  <a:cubicBezTo>
                    <a:pt x="368" y="84"/>
                    <a:pt x="379" y="97"/>
                    <a:pt x="379" y="97"/>
                  </a:cubicBezTo>
                  <a:cubicBezTo>
                    <a:pt x="388" y="105"/>
                    <a:pt x="377" y="99"/>
                    <a:pt x="367" y="96"/>
                  </a:cubicBezTo>
                  <a:cubicBezTo>
                    <a:pt x="358" y="93"/>
                    <a:pt x="348" y="90"/>
                    <a:pt x="348" y="90"/>
                  </a:cubicBezTo>
                  <a:cubicBezTo>
                    <a:pt x="334" y="81"/>
                    <a:pt x="348" y="68"/>
                    <a:pt x="348" y="68"/>
                  </a:cubicBezTo>
                  <a:cubicBezTo>
                    <a:pt x="359" y="59"/>
                    <a:pt x="366" y="87"/>
                    <a:pt x="366" y="87"/>
                  </a:cubicBezTo>
                  <a:cubicBezTo>
                    <a:pt x="360" y="36"/>
                    <a:pt x="290" y="59"/>
                    <a:pt x="290" y="59"/>
                  </a:cubicBezTo>
                  <a:cubicBezTo>
                    <a:pt x="326" y="20"/>
                    <a:pt x="354" y="36"/>
                    <a:pt x="354" y="36"/>
                  </a:cubicBezTo>
                  <a:cubicBezTo>
                    <a:pt x="328" y="16"/>
                    <a:pt x="281" y="59"/>
                    <a:pt x="281" y="59"/>
                  </a:cubicBezTo>
                  <a:cubicBezTo>
                    <a:pt x="285" y="47"/>
                    <a:pt x="308" y="35"/>
                    <a:pt x="308" y="35"/>
                  </a:cubicBezTo>
                  <a:cubicBezTo>
                    <a:pt x="301" y="34"/>
                    <a:pt x="291" y="41"/>
                    <a:pt x="291" y="41"/>
                  </a:cubicBezTo>
                  <a:cubicBezTo>
                    <a:pt x="307" y="18"/>
                    <a:pt x="317" y="32"/>
                    <a:pt x="317" y="32"/>
                  </a:cubicBezTo>
                  <a:cubicBezTo>
                    <a:pt x="307" y="0"/>
                    <a:pt x="269" y="62"/>
                    <a:pt x="269" y="62"/>
                  </a:cubicBezTo>
                  <a:cubicBezTo>
                    <a:pt x="253" y="51"/>
                    <a:pt x="240" y="69"/>
                    <a:pt x="240" y="69"/>
                  </a:cubicBezTo>
                  <a:cubicBezTo>
                    <a:pt x="218" y="50"/>
                    <a:pt x="201" y="86"/>
                    <a:pt x="201" y="86"/>
                  </a:cubicBezTo>
                  <a:cubicBezTo>
                    <a:pt x="196" y="87"/>
                    <a:pt x="191" y="93"/>
                    <a:pt x="191" y="93"/>
                  </a:cubicBezTo>
                  <a:cubicBezTo>
                    <a:pt x="180" y="85"/>
                    <a:pt x="161" y="93"/>
                    <a:pt x="161" y="93"/>
                  </a:cubicBezTo>
                  <a:cubicBezTo>
                    <a:pt x="164" y="68"/>
                    <a:pt x="185" y="65"/>
                    <a:pt x="192" y="65"/>
                  </a:cubicBezTo>
                  <a:cubicBezTo>
                    <a:pt x="158" y="65"/>
                    <a:pt x="156" y="96"/>
                    <a:pt x="156" y="96"/>
                  </a:cubicBezTo>
                  <a:cubicBezTo>
                    <a:pt x="141" y="85"/>
                    <a:pt x="99" y="105"/>
                    <a:pt x="99" y="105"/>
                  </a:cubicBezTo>
                  <a:cubicBezTo>
                    <a:pt x="105" y="71"/>
                    <a:pt x="133" y="81"/>
                    <a:pt x="133" y="81"/>
                  </a:cubicBezTo>
                  <a:cubicBezTo>
                    <a:pt x="101" y="65"/>
                    <a:pt x="91" y="115"/>
                    <a:pt x="91" y="115"/>
                  </a:cubicBezTo>
                  <a:cubicBezTo>
                    <a:pt x="71" y="123"/>
                    <a:pt x="73" y="164"/>
                    <a:pt x="73" y="164"/>
                  </a:cubicBezTo>
                  <a:cubicBezTo>
                    <a:pt x="63" y="160"/>
                    <a:pt x="65" y="147"/>
                    <a:pt x="65" y="147"/>
                  </a:cubicBezTo>
                  <a:cubicBezTo>
                    <a:pt x="60" y="158"/>
                    <a:pt x="71" y="166"/>
                    <a:pt x="71" y="166"/>
                  </a:cubicBezTo>
                  <a:cubicBezTo>
                    <a:pt x="68" y="174"/>
                    <a:pt x="74" y="185"/>
                    <a:pt x="74" y="185"/>
                  </a:cubicBezTo>
                  <a:cubicBezTo>
                    <a:pt x="64" y="187"/>
                    <a:pt x="54" y="180"/>
                    <a:pt x="54" y="180"/>
                  </a:cubicBezTo>
                  <a:cubicBezTo>
                    <a:pt x="61" y="191"/>
                    <a:pt x="91" y="188"/>
                    <a:pt x="91" y="188"/>
                  </a:cubicBezTo>
                  <a:cubicBezTo>
                    <a:pt x="91" y="188"/>
                    <a:pt x="102" y="171"/>
                    <a:pt x="91" y="189"/>
                  </a:cubicBezTo>
                  <a:cubicBezTo>
                    <a:pt x="81" y="207"/>
                    <a:pt x="129" y="230"/>
                    <a:pt x="129" y="230"/>
                  </a:cubicBezTo>
                  <a:cubicBezTo>
                    <a:pt x="115" y="237"/>
                    <a:pt x="131" y="251"/>
                    <a:pt x="131" y="251"/>
                  </a:cubicBezTo>
                  <a:cubicBezTo>
                    <a:pt x="118" y="231"/>
                    <a:pt x="146" y="232"/>
                    <a:pt x="146" y="232"/>
                  </a:cubicBezTo>
                  <a:cubicBezTo>
                    <a:pt x="144" y="235"/>
                    <a:pt x="129" y="277"/>
                    <a:pt x="125" y="285"/>
                  </a:cubicBezTo>
                  <a:cubicBezTo>
                    <a:pt x="122" y="293"/>
                    <a:pt x="119" y="297"/>
                    <a:pt x="109" y="310"/>
                  </a:cubicBezTo>
                  <a:cubicBezTo>
                    <a:pt x="99" y="324"/>
                    <a:pt x="93" y="339"/>
                    <a:pt x="93" y="339"/>
                  </a:cubicBezTo>
                  <a:cubicBezTo>
                    <a:pt x="81" y="351"/>
                    <a:pt x="98" y="365"/>
                    <a:pt x="98" y="365"/>
                  </a:cubicBezTo>
                  <a:cubicBezTo>
                    <a:pt x="103" y="370"/>
                    <a:pt x="98" y="382"/>
                    <a:pt x="81" y="389"/>
                  </a:cubicBezTo>
                  <a:cubicBezTo>
                    <a:pt x="65" y="396"/>
                    <a:pt x="57" y="408"/>
                    <a:pt x="51" y="414"/>
                  </a:cubicBezTo>
                  <a:cubicBezTo>
                    <a:pt x="45" y="419"/>
                    <a:pt x="35" y="428"/>
                    <a:pt x="17" y="446"/>
                  </a:cubicBezTo>
                  <a:cubicBezTo>
                    <a:pt x="0" y="463"/>
                    <a:pt x="6" y="475"/>
                    <a:pt x="6" y="475"/>
                  </a:cubicBezTo>
                  <a:cubicBezTo>
                    <a:pt x="9" y="496"/>
                    <a:pt x="35" y="506"/>
                    <a:pt x="35" y="506"/>
                  </a:cubicBezTo>
                  <a:close/>
                  <a:moveTo>
                    <a:pt x="656" y="204"/>
                  </a:moveTo>
                  <a:cubicBezTo>
                    <a:pt x="645" y="202"/>
                    <a:pt x="637" y="203"/>
                    <a:pt x="637" y="203"/>
                  </a:cubicBezTo>
                  <a:cubicBezTo>
                    <a:pt x="638" y="198"/>
                    <a:pt x="628" y="193"/>
                    <a:pt x="628" y="193"/>
                  </a:cubicBezTo>
                  <a:cubicBezTo>
                    <a:pt x="629" y="190"/>
                    <a:pt x="629" y="187"/>
                    <a:pt x="629" y="187"/>
                  </a:cubicBezTo>
                  <a:cubicBezTo>
                    <a:pt x="637" y="185"/>
                    <a:pt x="643" y="183"/>
                    <a:pt x="648" y="180"/>
                  </a:cubicBezTo>
                  <a:cubicBezTo>
                    <a:pt x="655" y="188"/>
                    <a:pt x="657" y="197"/>
                    <a:pt x="656" y="204"/>
                  </a:cubicBezTo>
                  <a:close/>
                  <a:moveTo>
                    <a:pt x="642" y="175"/>
                  </a:moveTo>
                  <a:cubicBezTo>
                    <a:pt x="630" y="181"/>
                    <a:pt x="616" y="178"/>
                    <a:pt x="616" y="178"/>
                  </a:cubicBezTo>
                  <a:cubicBezTo>
                    <a:pt x="618" y="173"/>
                    <a:pt x="605" y="168"/>
                    <a:pt x="605" y="168"/>
                  </a:cubicBezTo>
                  <a:cubicBezTo>
                    <a:pt x="623" y="168"/>
                    <a:pt x="634" y="171"/>
                    <a:pt x="642" y="1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1" name="Group 4"/>
            <p:cNvGrpSpPr/>
            <p:nvPr/>
          </p:nvGrpSpPr>
          <p:grpSpPr>
            <a:xfrm>
              <a:off x="6911115" y="4116699"/>
              <a:ext cx="934635" cy="960622"/>
              <a:chOff x="6746504" y="3812399"/>
              <a:chExt cx="1130908" cy="1162352"/>
            </a:xfrm>
          </p:grpSpPr>
          <p:sp>
            <p:nvSpPr>
              <p:cNvPr id="125" name="Freeform 6"/>
              <p:cNvSpPr/>
              <p:nvPr/>
            </p:nvSpPr>
            <p:spPr bwMode="auto">
              <a:xfrm>
                <a:off x="6746504" y="3812399"/>
                <a:ext cx="1130908" cy="1162352"/>
              </a:xfrm>
              <a:custGeom>
                <a:avLst/>
                <a:gdLst>
                  <a:gd name="T0" fmla="*/ 419 w 441"/>
                  <a:gd name="T1" fmla="*/ 163 h 453"/>
                  <a:gd name="T2" fmla="*/ 166 w 441"/>
                  <a:gd name="T3" fmla="*/ 34 h 453"/>
                  <a:gd name="T4" fmla="*/ 33 w 441"/>
                  <a:gd name="T5" fmla="*/ 285 h 453"/>
                  <a:gd name="T6" fmla="*/ 286 w 441"/>
                  <a:gd name="T7" fmla="*/ 415 h 453"/>
                  <a:gd name="T8" fmla="*/ 299 w 441"/>
                  <a:gd name="T9" fmla="*/ 410 h 453"/>
                  <a:gd name="T10" fmla="*/ 391 w 441"/>
                  <a:gd name="T11" fmla="*/ 453 h 453"/>
                  <a:gd name="T12" fmla="*/ 373 w 441"/>
                  <a:gd name="T13" fmla="*/ 361 h 453"/>
                  <a:gd name="T14" fmla="*/ 419 w 441"/>
                  <a:gd name="T15" fmla="*/ 163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1" h="453">
                    <a:moveTo>
                      <a:pt x="419" y="163"/>
                    </a:moveTo>
                    <a:cubicBezTo>
                      <a:pt x="386" y="58"/>
                      <a:pt x="272" y="0"/>
                      <a:pt x="166" y="34"/>
                    </a:cubicBezTo>
                    <a:cubicBezTo>
                      <a:pt x="59" y="67"/>
                      <a:pt x="0" y="180"/>
                      <a:pt x="33" y="285"/>
                    </a:cubicBezTo>
                    <a:cubicBezTo>
                      <a:pt x="66" y="390"/>
                      <a:pt x="180" y="448"/>
                      <a:pt x="286" y="415"/>
                    </a:cubicBezTo>
                    <a:cubicBezTo>
                      <a:pt x="290" y="413"/>
                      <a:pt x="295" y="412"/>
                      <a:pt x="299" y="410"/>
                    </a:cubicBezTo>
                    <a:cubicBezTo>
                      <a:pt x="391" y="453"/>
                      <a:pt x="391" y="453"/>
                      <a:pt x="391" y="453"/>
                    </a:cubicBezTo>
                    <a:cubicBezTo>
                      <a:pt x="373" y="361"/>
                      <a:pt x="373" y="361"/>
                      <a:pt x="373" y="361"/>
                    </a:cubicBezTo>
                    <a:cubicBezTo>
                      <a:pt x="421" y="310"/>
                      <a:pt x="441" y="235"/>
                      <a:pt x="419" y="1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Freeform 22"/>
              <p:cNvSpPr>
                <a:spLocks noEditPoints="1"/>
              </p:cNvSpPr>
              <p:nvPr/>
            </p:nvSpPr>
            <p:spPr bwMode="auto">
              <a:xfrm>
                <a:off x="6928664" y="4178887"/>
                <a:ext cx="548648" cy="549732"/>
              </a:xfrm>
              <a:custGeom>
                <a:avLst/>
                <a:gdLst>
                  <a:gd name="T0" fmla="*/ 206 w 214"/>
                  <a:gd name="T1" fmla="*/ 84 h 214"/>
                  <a:gd name="T2" fmla="*/ 194 w 214"/>
                  <a:gd name="T3" fmla="*/ 84 h 214"/>
                  <a:gd name="T4" fmla="*/ 185 w 214"/>
                  <a:gd name="T5" fmla="*/ 60 h 214"/>
                  <a:gd name="T6" fmla="*/ 193 w 214"/>
                  <a:gd name="T7" fmla="*/ 52 h 214"/>
                  <a:gd name="T8" fmla="*/ 193 w 214"/>
                  <a:gd name="T9" fmla="*/ 41 h 214"/>
                  <a:gd name="T10" fmla="*/ 170 w 214"/>
                  <a:gd name="T11" fmla="*/ 19 h 214"/>
                  <a:gd name="T12" fmla="*/ 159 w 214"/>
                  <a:gd name="T13" fmla="*/ 19 h 214"/>
                  <a:gd name="T14" fmla="*/ 152 w 214"/>
                  <a:gd name="T15" fmla="*/ 26 h 214"/>
                  <a:gd name="T16" fmla="*/ 130 w 214"/>
                  <a:gd name="T17" fmla="*/ 16 h 214"/>
                  <a:gd name="T18" fmla="*/ 130 w 214"/>
                  <a:gd name="T19" fmla="*/ 8 h 214"/>
                  <a:gd name="T20" fmla="*/ 123 w 214"/>
                  <a:gd name="T21" fmla="*/ 0 h 214"/>
                  <a:gd name="T22" fmla="*/ 91 w 214"/>
                  <a:gd name="T23" fmla="*/ 0 h 214"/>
                  <a:gd name="T24" fmla="*/ 84 w 214"/>
                  <a:gd name="T25" fmla="*/ 8 h 214"/>
                  <a:gd name="T26" fmla="*/ 84 w 214"/>
                  <a:gd name="T27" fmla="*/ 14 h 214"/>
                  <a:gd name="T28" fmla="*/ 56 w 214"/>
                  <a:gd name="T29" fmla="*/ 25 h 214"/>
                  <a:gd name="T30" fmla="*/ 52 w 214"/>
                  <a:gd name="T31" fmla="*/ 21 h 214"/>
                  <a:gd name="T32" fmla="*/ 41 w 214"/>
                  <a:gd name="T33" fmla="*/ 22 h 214"/>
                  <a:gd name="T34" fmla="*/ 19 w 214"/>
                  <a:gd name="T35" fmla="*/ 44 h 214"/>
                  <a:gd name="T36" fmla="*/ 19 w 214"/>
                  <a:gd name="T37" fmla="*/ 55 h 214"/>
                  <a:gd name="T38" fmla="*/ 23 w 214"/>
                  <a:gd name="T39" fmla="*/ 58 h 214"/>
                  <a:gd name="T40" fmla="*/ 13 w 214"/>
                  <a:gd name="T41" fmla="*/ 84 h 214"/>
                  <a:gd name="T42" fmla="*/ 8 w 214"/>
                  <a:gd name="T43" fmla="*/ 84 h 214"/>
                  <a:gd name="T44" fmla="*/ 0 w 214"/>
                  <a:gd name="T45" fmla="*/ 91 h 214"/>
                  <a:gd name="T46" fmla="*/ 0 w 214"/>
                  <a:gd name="T47" fmla="*/ 123 h 214"/>
                  <a:gd name="T48" fmla="*/ 8 w 214"/>
                  <a:gd name="T49" fmla="*/ 131 h 214"/>
                  <a:gd name="T50" fmla="*/ 13 w 214"/>
                  <a:gd name="T51" fmla="*/ 131 h 214"/>
                  <a:gd name="T52" fmla="*/ 26 w 214"/>
                  <a:gd name="T53" fmla="*/ 157 h 214"/>
                  <a:gd name="T54" fmla="*/ 21 w 214"/>
                  <a:gd name="T55" fmla="*/ 162 h 214"/>
                  <a:gd name="T56" fmla="*/ 21 w 214"/>
                  <a:gd name="T57" fmla="*/ 173 h 214"/>
                  <a:gd name="T58" fmla="*/ 44 w 214"/>
                  <a:gd name="T59" fmla="*/ 195 h 214"/>
                  <a:gd name="T60" fmla="*/ 55 w 214"/>
                  <a:gd name="T61" fmla="*/ 195 h 214"/>
                  <a:gd name="T62" fmla="*/ 61 w 214"/>
                  <a:gd name="T63" fmla="*/ 189 h 214"/>
                  <a:gd name="T64" fmla="*/ 84 w 214"/>
                  <a:gd name="T65" fmla="*/ 197 h 214"/>
                  <a:gd name="T66" fmla="*/ 84 w 214"/>
                  <a:gd name="T67" fmla="*/ 206 h 214"/>
                  <a:gd name="T68" fmla="*/ 91 w 214"/>
                  <a:gd name="T69" fmla="*/ 214 h 214"/>
                  <a:gd name="T70" fmla="*/ 123 w 214"/>
                  <a:gd name="T71" fmla="*/ 214 h 214"/>
                  <a:gd name="T72" fmla="*/ 130 w 214"/>
                  <a:gd name="T73" fmla="*/ 206 h 214"/>
                  <a:gd name="T74" fmla="*/ 130 w 214"/>
                  <a:gd name="T75" fmla="*/ 195 h 214"/>
                  <a:gd name="T76" fmla="*/ 153 w 214"/>
                  <a:gd name="T77" fmla="*/ 184 h 214"/>
                  <a:gd name="T78" fmla="*/ 162 w 214"/>
                  <a:gd name="T79" fmla="*/ 193 h 214"/>
                  <a:gd name="T80" fmla="*/ 173 w 214"/>
                  <a:gd name="T81" fmla="*/ 193 h 214"/>
                  <a:gd name="T82" fmla="*/ 195 w 214"/>
                  <a:gd name="T83" fmla="*/ 170 h 214"/>
                  <a:gd name="T84" fmla="*/ 195 w 214"/>
                  <a:gd name="T85" fmla="*/ 159 h 214"/>
                  <a:gd name="T86" fmla="*/ 185 w 214"/>
                  <a:gd name="T87" fmla="*/ 150 h 214"/>
                  <a:gd name="T88" fmla="*/ 193 w 214"/>
                  <a:gd name="T89" fmla="*/ 131 h 214"/>
                  <a:gd name="T90" fmla="*/ 206 w 214"/>
                  <a:gd name="T91" fmla="*/ 131 h 214"/>
                  <a:gd name="T92" fmla="*/ 214 w 214"/>
                  <a:gd name="T93" fmla="*/ 123 h 214"/>
                  <a:gd name="T94" fmla="*/ 214 w 214"/>
                  <a:gd name="T95" fmla="*/ 91 h 214"/>
                  <a:gd name="T96" fmla="*/ 206 w 214"/>
                  <a:gd name="T97" fmla="*/ 84 h 214"/>
                  <a:gd name="T98" fmla="*/ 103 w 214"/>
                  <a:gd name="T99" fmla="*/ 156 h 214"/>
                  <a:gd name="T100" fmla="*/ 53 w 214"/>
                  <a:gd name="T101" fmla="*/ 106 h 214"/>
                  <a:gd name="T102" fmla="*/ 103 w 214"/>
                  <a:gd name="T103" fmla="*/ 55 h 214"/>
                  <a:gd name="T104" fmla="*/ 153 w 214"/>
                  <a:gd name="T105" fmla="*/ 106 h 214"/>
                  <a:gd name="T106" fmla="*/ 103 w 214"/>
                  <a:gd name="T107" fmla="*/ 156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4" h="214">
                    <a:moveTo>
                      <a:pt x="206" y="84"/>
                    </a:moveTo>
                    <a:cubicBezTo>
                      <a:pt x="194" y="84"/>
                      <a:pt x="194" y="84"/>
                      <a:pt x="194" y="84"/>
                    </a:cubicBezTo>
                    <a:cubicBezTo>
                      <a:pt x="192" y="75"/>
                      <a:pt x="189" y="68"/>
                      <a:pt x="185" y="60"/>
                    </a:cubicBezTo>
                    <a:cubicBezTo>
                      <a:pt x="193" y="52"/>
                      <a:pt x="193" y="52"/>
                      <a:pt x="193" y="52"/>
                    </a:cubicBezTo>
                    <a:cubicBezTo>
                      <a:pt x="196" y="49"/>
                      <a:pt x="196" y="44"/>
                      <a:pt x="193" y="41"/>
                    </a:cubicBezTo>
                    <a:cubicBezTo>
                      <a:pt x="170" y="19"/>
                      <a:pt x="170" y="19"/>
                      <a:pt x="170" y="19"/>
                    </a:cubicBezTo>
                    <a:cubicBezTo>
                      <a:pt x="167" y="16"/>
                      <a:pt x="162" y="16"/>
                      <a:pt x="159" y="19"/>
                    </a:cubicBezTo>
                    <a:cubicBezTo>
                      <a:pt x="152" y="26"/>
                      <a:pt x="152" y="26"/>
                      <a:pt x="152" y="26"/>
                    </a:cubicBezTo>
                    <a:cubicBezTo>
                      <a:pt x="146" y="22"/>
                      <a:pt x="138" y="19"/>
                      <a:pt x="130" y="16"/>
                    </a:cubicBezTo>
                    <a:cubicBezTo>
                      <a:pt x="130" y="8"/>
                      <a:pt x="130" y="8"/>
                      <a:pt x="130" y="8"/>
                    </a:cubicBezTo>
                    <a:cubicBezTo>
                      <a:pt x="130" y="4"/>
                      <a:pt x="127" y="0"/>
                      <a:pt x="123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87" y="0"/>
                      <a:pt x="84" y="4"/>
                      <a:pt x="84" y="8"/>
                    </a:cubicBezTo>
                    <a:cubicBezTo>
                      <a:pt x="84" y="14"/>
                      <a:pt x="84" y="14"/>
                      <a:pt x="84" y="14"/>
                    </a:cubicBezTo>
                    <a:cubicBezTo>
                      <a:pt x="74" y="17"/>
                      <a:pt x="64" y="20"/>
                      <a:pt x="56" y="25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49" y="18"/>
                      <a:pt x="44" y="19"/>
                      <a:pt x="41" y="22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6" y="47"/>
                      <a:pt x="16" y="52"/>
                      <a:pt x="19" y="55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18" y="66"/>
                      <a:pt x="15" y="75"/>
                      <a:pt x="13" y="84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4" y="84"/>
                      <a:pt x="0" y="87"/>
                      <a:pt x="0" y="91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7"/>
                      <a:pt x="4" y="131"/>
                      <a:pt x="8" y="131"/>
                    </a:cubicBezTo>
                    <a:cubicBezTo>
                      <a:pt x="13" y="131"/>
                      <a:pt x="13" y="131"/>
                      <a:pt x="13" y="131"/>
                    </a:cubicBezTo>
                    <a:cubicBezTo>
                      <a:pt x="16" y="140"/>
                      <a:pt x="20" y="149"/>
                      <a:pt x="26" y="157"/>
                    </a:cubicBezTo>
                    <a:cubicBezTo>
                      <a:pt x="21" y="162"/>
                      <a:pt x="21" y="162"/>
                      <a:pt x="21" y="162"/>
                    </a:cubicBezTo>
                    <a:cubicBezTo>
                      <a:pt x="18" y="165"/>
                      <a:pt x="18" y="170"/>
                      <a:pt x="21" y="173"/>
                    </a:cubicBezTo>
                    <a:cubicBezTo>
                      <a:pt x="44" y="195"/>
                      <a:pt x="44" y="195"/>
                      <a:pt x="44" y="195"/>
                    </a:cubicBezTo>
                    <a:cubicBezTo>
                      <a:pt x="47" y="198"/>
                      <a:pt x="52" y="198"/>
                      <a:pt x="55" y="195"/>
                    </a:cubicBezTo>
                    <a:cubicBezTo>
                      <a:pt x="61" y="189"/>
                      <a:pt x="61" y="189"/>
                      <a:pt x="61" y="189"/>
                    </a:cubicBezTo>
                    <a:cubicBezTo>
                      <a:pt x="68" y="192"/>
                      <a:pt x="76" y="195"/>
                      <a:pt x="84" y="197"/>
                    </a:cubicBezTo>
                    <a:cubicBezTo>
                      <a:pt x="84" y="206"/>
                      <a:pt x="84" y="206"/>
                      <a:pt x="84" y="206"/>
                    </a:cubicBezTo>
                    <a:cubicBezTo>
                      <a:pt x="84" y="211"/>
                      <a:pt x="87" y="214"/>
                      <a:pt x="91" y="214"/>
                    </a:cubicBezTo>
                    <a:cubicBezTo>
                      <a:pt x="123" y="214"/>
                      <a:pt x="123" y="214"/>
                      <a:pt x="123" y="214"/>
                    </a:cubicBezTo>
                    <a:cubicBezTo>
                      <a:pt x="127" y="214"/>
                      <a:pt x="130" y="211"/>
                      <a:pt x="130" y="206"/>
                    </a:cubicBezTo>
                    <a:cubicBezTo>
                      <a:pt x="130" y="195"/>
                      <a:pt x="130" y="195"/>
                      <a:pt x="130" y="195"/>
                    </a:cubicBezTo>
                    <a:cubicBezTo>
                      <a:pt x="139" y="192"/>
                      <a:pt x="146" y="189"/>
                      <a:pt x="153" y="184"/>
                    </a:cubicBezTo>
                    <a:cubicBezTo>
                      <a:pt x="162" y="193"/>
                      <a:pt x="162" y="193"/>
                      <a:pt x="162" y="193"/>
                    </a:cubicBezTo>
                    <a:cubicBezTo>
                      <a:pt x="165" y="196"/>
                      <a:pt x="170" y="196"/>
                      <a:pt x="173" y="193"/>
                    </a:cubicBezTo>
                    <a:cubicBezTo>
                      <a:pt x="195" y="170"/>
                      <a:pt x="195" y="170"/>
                      <a:pt x="195" y="170"/>
                    </a:cubicBezTo>
                    <a:cubicBezTo>
                      <a:pt x="198" y="167"/>
                      <a:pt x="198" y="162"/>
                      <a:pt x="195" y="159"/>
                    </a:cubicBezTo>
                    <a:cubicBezTo>
                      <a:pt x="185" y="150"/>
                      <a:pt x="185" y="150"/>
                      <a:pt x="185" y="150"/>
                    </a:cubicBezTo>
                    <a:cubicBezTo>
                      <a:pt x="188" y="144"/>
                      <a:pt x="191" y="137"/>
                      <a:pt x="193" y="131"/>
                    </a:cubicBezTo>
                    <a:cubicBezTo>
                      <a:pt x="206" y="131"/>
                      <a:pt x="206" y="131"/>
                      <a:pt x="206" y="131"/>
                    </a:cubicBezTo>
                    <a:cubicBezTo>
                      <a:pt x="210" y="131"/>
                      <a:pt x="214" y="127"/>
                      <a:pt x="214" y="123"/>
                    </a:cubicBezTo>
                    <a:cubicBezTo>
                      <a:pt x="214" y="91"/>
                      <a:pt x="214" y="91"/>
                      <a:pt x="214" y="91"/>
                    </a:cubicBezTo>
                    <a:cubicBezTo>
                      <a:pt x="214" y="87"/>
                      <a:pt x="210" y="84"/>
                      <a:pt x="206" y="84"/>
                    </a:cubicBezTo>
                    <a:close/>
                    <a:moveTo>
                      <a:pt x="103" y="156"/>
                    </a:moveTo>
                    <a:cubicBezTo>
                      <a:pt x="76" y="156"/>
                      <a:pt x="53" y="133"/>
                      <a:pt x="53" y="106"/>
                    </a:cubicBezTo>
                    <a:cubicBezTo>
                      <a:pt x="53" y="78"/>
                      <a:pt x="76" y="55"/>
                      <a:pt x="103" y="55"/>
                    </a:cubicBezTo>
                    <a:cubicBezTo>
                      <a:pt x="131" y="55"/>
                      <a:pt x="153" y="78"/>
                      <a:pt x="153" y="106"/>
                    </a:cubicBezTo>
                    <a:cubicBezTo>
                      <a:pt x="153" y="133"/>
                      <a:pt x="131" y="156"/>
                      <a:pt x="103" y="1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Freeform 23"/>
              <p:cNvSpPr>
                <a:spLocks noEditPoints="1"/>
              </p:cNvSpPr>
              <p:nvPr/>
            </p:nvSpPr>
            <p:spPr bwMode="auto">
              <a:xfrm>
                <a:off x="7433940" y="4159370"/>
                <a:ext cx="292757" cy="291672"/>
              </a:xfrm>
              <a:custGeom>
                <a:avLst/>
                <a:gdLst>
                  <a:gd name="T0" fmla="*/ 103 w 114"/>
                  <a:gd name="T1" fmla="*/ 30 h 114"/>
                  <a:gd name="T2" fmla="*/ 97 w 114"/>
                  <a:gd name="T3" fmla="*/ 31 h 114"/>
                  <a:gd name="T4" fmla="*/ 89 w 114"/>
                  <a:gd name="T5" fmla="*/ 21 h 114"/>
                  <a:gd name="T6" fmla="*/ 92 w 114"/>
                  <a:gd name="T7" fmla="*/ 16 h 114"/>
                  <a:gd name="T8" fmla="*/ 90 w 114"/>
                  <a:gd name="T9" fmla="*/ 10 h 114"/>
                  <a:gd name="T10" fmla="*/ 75 w 114"/>
                  <a:gd name="T11" fmla="*/ 3 h 114"/>
                  <a:gd name="T12" fmla="*/ 69 w 114"/>
                  <a:gd name="T13" fmla="*/ 5 h 114"/>
                  <a:gd name="T14" fmla="*/ 67 w 114"/>
                  <a:gd name="T15" fmla="*/ 9 h 114"/>
                  <a:gd name="T16" fmla="*/ 54 w 114"/>
                  <a:gd name="T17" fmla="*/ 8 h 114"/>
                  <a:gd name="T18" fmla="*/ 53 w 114"/>
                  <a:gd name="T19" fmla="*/ 3 h 114"/>
                  <a:gd name="T20" fmla="*/ 48 w 114"/>
                  <a:gd name="T21" fmla="*/ 1 h 114"/>
                  <a:gd name="T22" fmla="*/ 32 w 114"/>
                  <a:gd name="T23" fmla="*/ 6 h 114"/>
                  <a:gd name="T24" fmla="*/ 29 w 114"/>
                  <a:gd name="T25" fmla="*/ 11 h 114"/>
                  <a:gd name="T26" fmla="*/ 31 w 114"/>
                  <a:gd name="T27" fmla="*/ 14 h 114"/>
                  <a:gd name="T28" fmla="*/ 18 w 114"/>
                  <a:gd name="T29" fmla="*/ 24 h 114"/>
                  <a:gd name="T30" fmla="*/ 16 w 114"/>
                  <a:gd name="T31" fmla="*/ 23 h 114"/>
                  <a:gd name="T32" fmla="*/ 10 w 114"/>
                  <a:gd name="T33" fmla="*/ 24 h 114"/>
                  <a:gd name="T34" fmla="*/ 3 w 114"/>
                  <a:gd name="T35" fmla="*/ 39 h 114"/>
                  <a:gd name="T36" fmla="*/ 5 w 114"/>
                  <a:gd name="T37" fmla="*/ 45 h 114"/>
                  <a:gd name="T38" fmla="*/ 7 w 114"/>
                  <a:gd name="T39" fmla="*/ 46 h 114"/>
                  <a:gd name="T40" fmla="*/ 6 w 114"/>
                  <a:gd name="T41" fmla="*/ 60 h 114"/>
                  <a:gd name="T42" fmla="*/ 3 w 114"/>
                  <a:gd name="T43" fmla="*/ 61 h 114"/>
                  <a:gd name="T44" fmla="*/ 1 w 114"/>
                  <a:gd name="T45" fmla="*/ 66 h 114"/>
                  <a:gd name="T46" fmla="*/ 6 w 114"/>
                  <a:gd name="T47" fmla="*/ 82 h 114"/>
                  <a:gd name="T48" fmla="*/ 11 w 114"/>
                  <a:gd name="T49" fmla="*/ 85 h 114"/>
                  <a:gd name="T50" fmla="*/ 14 w 114"/>
                  <a:gd name="T51" fmla="*/ 84 h 114"/>
                  <a:gd name="T52" fmla="*/ 24 w 114"/>
                  <a:gd name="T53" fmla="*/ 95 h 114"/>
                  <a:gd name="T54" fmla="*/ 23 w 114"/>
                  <a:gd name="T55" fmla="*/ 98 h 114"/>
                  <a:gd name="T56" fmla="*/ 24 w 114"/>
                  <a:gd name="T57" fmla="*/ 104 h 114"/>
                  <a:gd name="T58" fmla="*/ 39 w 114"/>
                  <a:gd name="T59" fmla="*/ 111 h 114"/>
                  <a:gd name="T60" fmla="*/ 45 w 114"/>
                  <a:gd name="T61" fmla="*/ 109 h 114"/>
                  <a:gd name="T62" fmla="*/ 47 w 114"/>
                  <a:gd name="T63" fmla="*/ 105 h 114"/>
                  <a:gd name="T64" fmla="*/ 59 w 114"/>
                  <a:gd name="T65" fmla="*/ 106 h 114"/>
                  <a:gd name="T66" fmla="*/ 61 w 114"/>
                  <a:gd name="T67" fmla="*/ 111 h 114"/>
                  <a:gd name="T68" fmla="*/ 66 w 114"/>
                  <a:gd name="T69" fmla="*/ 113 h 114"/>
                  <a:gd name="T70" fmla="*/ 82 w 114"/>
                  <a:gd name="T71" fmla="*/ 108 h 114"/>
                  <a:gd name="T72" fmla="*/ 85 w 114"/>
                  <a:gd name="T73" fmla="*/ 103 h 114"/>
                  <a:gd name="T74" fmla="*/ 83 w 114"/>
                  <a:gd name="T75" fmla="*/ 97 h 114"/>
                  <a:gd name="T76" fmla="*/ 93 w 114"/>
                  <a:gd name="T77" fmla="*/ 89 h 114"/>
                  <a:gd name="T78" fmla="*/ 98 w 114"/>
                  <a:gd name="T79" fmla="*/ 92 h 114"/>
                  <a:gd name="T80" fmla="*/ 104 w 114"/>
                  <a:gd name="T81" fmla="*/ 90 h 114"/>
                  <a:gd name="T82" fmla="*/ 111 w 114"/>
                  <a:gd name="T83" fmla="*/ 75 h 114"/>
                  <a:gd name="T84" fmla="*/ 109 w 114"/>
                  <a:gd name="T85" fmla="*/ 69 h 114"/>
                  <a:gd name="T86" fmla="*/ 103 w 114"/>
                  <a:gd name="T87" fmla="*/ 66 h 114"/>
                  <a:gd name="T88" fmla="*/ 104 w 114"/>
                  <a:gd name="T89" fmla="*/ 55 h 114"/>
                  <a:gd name="T90" fmla="*/ 111 w 114"/>
                  <a:gd name="T91" fmla="*/ 53 h 114"/>
                  <a:gd name="T92" fmla="*/ 113 w 114"/>
                  <a:gd name="T93" fmla="*/ 48 h 114"/>
                  <a:gd name="T94" fmla="*/ 108 w 114"/>
                  <a:gd name="T95" fmla="*/ 32 h 114"/>
                  <a:gd name="T96" fmla="*/ 103 w 114"/>
                  <a:gd name="T97" fmla="*/ 30 h 114"/>
                  <a:gd name="T98" fmla="*/ 63 w 114"/>
                  <a:gd name="T99" fmla="*/ 82 h 114"/>
                  <a:gd name="T100" fmla="*/ 30 w 114"/>
                  <a:gd name="T101" fmla="*/ 65 h 114"/>
                  <a:gd name="T102" fmla="*/ 47 w 114"/>
                  <a:gd name="T103" fmla="*/ 32 h 114"/>
                  <a:gd name="T104" fmla="*/ 80 w 114"/>
                  <a:gd name="T105" fmla="*/ 49 h 114"/>
                  <a:gd name="T106" fmla="*/ 63 w 114"/>
                  <a:gd name="T107" fmla="*/ 8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4" h="114">
                    <a:moveTo>
                      <a:pt x="103" y="30"/>
                    </a:moveTo>
                    <a:cubicBezTo>
                      <a:pt x="97" y="31"/>
                      <a:pt x="97" y="31"/>
                      <a:pt x="97" y="31"/>
                    </a:cubicBezTo>
                    <a:cubicBezTo>
                      <a:pt x="95" y="28"/>
                      <a:pt x="92" y="24"/>
                      <a:pt x="89" y="21"/>
                    </a:cubicBezTo>
                    <a:cubicBezTo>
                      <a:pt x="92" y="16"/>
                      <a:pt x="92" y="16"/>
                      <a:pt x="92" y="16"/>
                    </a:cubicBezTo>
                    <a:cubicBezTo>
                      <a:pt x="92" y="14"/>
                      <a:pt x="92" y="11"/>
                      <a:pt x="90" y="10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3" y="2"/>
                      <a:pt x="70" y="3"/>
                      <a:pt x="69" y="5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3" y="8"/>
                      <a:pt x="59" y="8"/>
                      <a:pt x="54" y="8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2" y="1"/>
                      <a:pt x="50" y="0"/>
                      <a:pt x="48" y="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0" y="7"/>
                      <a:pt x="29" y="9"/>
                      <a:pt x="29" y="11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6" y="17"/>
                      <a:pt x="22" y="20"/>
                      <a:pt x="18" y="2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4" y="22"/>
                      <a:pt x="11" y="22"/>
                      <a:pt x="10" y="24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2" y="41"/>
                      <a:pt x="3" y="44"/>
                      <a:pt x="5" y="45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6" y="51"/>
                      <a:pt x="5" y="55"/>
                      <a:pt x="6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1" y="62"/>
                      <a:pt x="0" y="64"/>
                      <a:pt x="1" y="66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7" y="84"/>
                      <a:pt x="9" y="85"/>
                      <a:pt x="11" y="85"/>
                    </a:cubicBezTo>
                    <a:cubicBezTo>
                      <a:pt x="14" y="84"/>
                      <a:pt x="14" y="84"/>
                      <a:pt x="14" y="84"/>
                    </a:cubicBezTo>
                    <a:cubicBezTo>
                      <a:pt x="17" y="88"/>
                      <a:pt x="20" y="92"/>
                      <a:pt x="24" y="95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2" y="100"/>
                      <a:pt x="22" y="103"/>
                      <a:pt x="24" y="104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41" y="112"/>
                      <a:pt x="44" y="111"/>
                      <a:pt x="45" y="109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51" y="106"/>
                      <a:pt x="55" y="106"/>
                      <a:pt x="59" y="106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2" y="113"/>
                      <a:pt x="64" y="114"/>
                      <a:pt x="66" y="113"/>
                    </a:cubicBezTo>
                    <a:cubicBezTo>
                      <a:pt x="82" y="108"/>
                      <a:pt x="82" y="108"/>
                      <a:pt x="82" y="108"/>
                    </a:cubicBezTo>
                    <a:cubicBezTo>
                      <a:pt x="84" y="108"/>
                      <a:pt x="85" y="105"/>
                      <a:pt x="85" y="103"/>
                    </a:cubicBezTo>
                    <a:cubicBezTo>
                      <a:pt x="83" y="97"/>
                      <a:pt x="83" y="97"/>
                      <a:pt x="83" y="97"/>
                    </a:cubicBezTo>
                    <a:cubicBezTo>
                      <a:pt x="86" y="95"/>
                      <a:pt x="90" y="92"/>
                      <a:pt x="93" y="89"/>
                    </a:cubicBezTo>
                    <a:cubicBezTo>
                      <a:pt x="98" y="92"/>
                      <a:pt x="98" y="92"/>
                      <a:pt x="98" y="92"/>
                    </a:cubicBezTo>
                    <a:cubicBezTo>
                      <a:pt x="100" y="92"/>
                      <a:pt x="103" y="92"/>
                      <a:pt x="104" y="90"/>
                    </a:cubicBezTo>
                    <a:cubicBezTo>
                      <a:pt x="111" y="75"/>
                      <a:pt x="111" y="75"/>
                      <a:pt x="111" y="75"/>
                    </a:cubicBezTo>
                    <a:cubicBezTo>
                      <a:pt x="112" y="73"/>
                      <a:pt x="111" y="70"/>
                      <a:pt x="109" y="69"/>
                    </a:cubicBezTo>
                    <a:cubicBezTo>
                      <a:pt x="103" y="66"/>
                      <a:pt x="103" y="66"/>
                      <a:pt x="103" y="66"/>
                    </a:cubicBezTo>
                    <a:cubicBezTo>
                      <a:pt x="104" y="63"/>
                      <a:pt x="104" y="59"/>
                      <a:pt x="104" y="55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3" y="52"/>
                      <a:pt x="114" y="50"/>
                      <a:pt x="113" y="48"/>
                    </a:cubicBezTo>
                    <a:cubicBezTo>
                      <a:pt x="108" y="32"/>
                      <a:pt x="108" y="32"/>
                      <a:pt x="108" y="32"/>
                    </a:cubicBezTo>
                    <a:cubicBezTo>
                      <a:pt x="108" y="30"/>
                      <a:pt x="105" y="29"/>
                      <a:pt x="103" y="30"/>
                    </a:cubicBezTo>
                    <a:close/>
                    <a:moveTo>
                      <a:pt x="63" y="82"/>
                    </a:moveTo>
                    <a:cubicBezTo>
                      <a:pt x="49" y="86"/>
                      <a:pt x="34" y="79"/>
                      <a:pt x="30" y="65"/>
                    </a:cubicBezTo>
                    <a:cubicBezTo>
                      <a:pt x="25" y="51"/>
                      <a:pt x="33" y="36"/>
                      <a:pt x="47" y="32"/>
                    </a:cubicBezTo>
                    <a:cubicBezTo>
                      <a:pt x="61" y="27"/>
                      <a:pt x="76" y="35"/>
                      <a:pt x="80" y="49"/>
                    </a:cubicBezTo>
                    <a:cubicBezTo>
                      <a:pt x="85" y="63"/>
                      <a:pt x="77" y="78"/>
                      <a:pt x="63" y="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2" name="Group 8"/>
            <p:cNvGrpSpPr/>
            <p:nvPr/>
          </p:nvGrpSpPr>
          <p:grpSpPr>
            <a:xfrm>
              <a:off x="8820262" y="4009693"/>
              <a:ext cx="724050" cy="741973"/>
              <a:chOff x="8990972" y="3802641"/>
              <a:chExt cx="876101" cy="897787"/>
            </a:xfrm>
          </p:grpSpPr>
          <p:sp>
            <p:nvSpPr>
              <p:cNvPr id="121" name="Freeform 8"/>
              <p:cNvSpPr/>
              <p:nvPr/>
            </p:nvSpPr>
            <p:spPr bwMode="auto">
              <a:xfrm>
                <a:off x="8990972" y="3802641"/>
                <a:ext cx="876101" cy="897787"/>
              </a:xfrm>
              <a:custGeom>
                <a:avLst/>
                <a:gdLst>
                  <a:gd name="T0" fmla="*/ 266 w 342"/>
                  <a:gd name="T1" fmla="*/ 292 h 350"/>
                  <a:gd name="T2" fmla="*/ 290 w 342"/>
                  <a:gd name="T3" fmla="*/ 78 h 350"/>
                  <a:gd name="T4" fmla="*/ 76 w 342"/>
                  <a:gd name="T5" fmla="*/ 52 h 350"/>
                  <a:gd name="T6" fmla="*/ 53 w 342"/>
                  <a:gd name="T7" fmla="*/ 265 h 350"/>
                  <a:gd name="T8" fmla="*/ 59 w 342"/>
                  <a:gd name="T9" fmla="*/ 273 h 350"/>
                  <a:gd name="T10" fmla="*/ 54 w 342"/>
                  <a:gd name="T11" fmla="*/ 350 h 350"/>
                  <a:gd name="T12" fmla="*/ 114 w 342"/>
                  <a:gd name="T13" fmla="*/ 312 h 350"/>
                  <a:gd name="T14" fmla="*/ 266 w 342"/>
                  <a:gd name="T15" fmla="*/ 292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2" h="350">
                    <a:moveTo>
                      <a:pt x="266" y="292"/>
                    </a:moveTo>
                    <a:cubicBezTo>
                      <a:pt x="331" y="240"/>
                      <a:pt x="342" y="144"/>
                      <a:pt x="290" y="78"/>
                    </a:cubicBezTo>
                    <a:cubicBezTo>
                      <a:pt x="237" y="12"/>
                      <a:pt x="142" y="0"/>
                      <a:pt x="76" y="52"/>
                    </a:cubicBezTo>
                    <a:cubicBezTo>
                      <a:pt x="11" y="104"/>
                      <a:pt x="0" y="199"/>
                      <a:pt x="53" y="265"/>
                    </a:cubicBezTo>
                    <a:cubicBezTo>
                      <a:pt x="55" y="268"/>
                      <a:pt x="57" y="271"/>
                      <a:pt x="59" y="273"/>
                    </a:cubicBezTo>
                    <a:cubicBezTo>
                      <a:pt x="54" y="350"/>
                      <a:pt x="54" y="350"/>
                      <a:pt x="54" y="350"/>
                    </a:cubicBezTo>
                    <a:cubicBezTo>
                      <a:pt x="114" y="312"/>
                      <a:pt x="114" y="312"/>
                      <a:pt x="114" y="312"/>
                    </a:cubicBezTo>
                    <a:cubicBezTo>
                      <a:pt x="163" y="333"/>
                      <a:pt x="221" y="327"/>
                      <a:pt x="266" y="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9139518" y="4086723"/>
                <a:ext cx="535636" cy="285167"/>
              </a:xfrm>
              <a:custGeom>
                <a:avLst/>
                <a:gdLst>
                  <a:gd name="T0" fmla="*/ 190 w 209"/>
                  <a:gd name="T1" fmla="*/ 21 h 111"/>
                  <a:gd name="T2" fmla="*/ 48 w 209"/>
                  <a:gd name="T3" fmla="*/ 21 h 111"/>
                  <a:gd name="T4" fmla="*/ 46 w 209"/>
                  <a:gd name="T5" fmla="*/ 21 h 111"/>
                  <a:gd name="T6" fmla="*/ 30 w 209"/>
                  <a:gd name="T7" fmla="*/ 3 h 111"/>
                  <a:gd name="T8" fmla="*/ 23 w 209"/>
                  <a:gd name="T9" fmla="*/ 0 h 111"/>
                  <a:gd name="T10" fmla="*/ 14 w 209"/>
                  <a:gd name="T11" fmla="*/ 0 h 111"/>
                  <a:gd name="T12" fmla="*/ 10 w 209"/>
                  <a:gd name="T13" fmla="*/ 0 h 111"/>
                  <a:gd name="T14" fmla="*/ 0 w 209"/>
                  <a:gd name="T15" fmla="*/ 10 h 111"/>
                  <a:gd name="T16" fmla="*/ 10 w 209"/>
                  <a:gd name="T17" fmla="*/ 20 h 111"/>
                  <a:gd name="T18" fmla="*/ 18 w 209"/>
                  <a:gd name="T19" fmla="*/ 15 h 111"/>
                  <a:gd name="T20" fmla="*/ 23 w 209"/>
                  <a:gd name="T21" fmla="*/ 15 h 111"/>
                  <a:gd name="T22" fmla="*/ 31 w 209"/>
                  <a:gd name="T23" fmla="*/ 19 h 111"/>
                  <a:gd name="T24" fmla="*/ 36 w 209"/>
                  <a:gd name="T25" fmla="*/ 26 h 111"/>
                  <a:gd name="T26" fmla="*/ 36 w 209"/>
                  <a:gd name="T27" fmla="*/ 32 h 111"/>
                  <a:gd name="T28" fmla="*/ 75 w 209"/>
                  <a:gd name="T29" fmla="*/ 107 h 111"/>
                  <a:gd name="T30" fmla="*/ 76 w 209"/>
                  <a:gd name="T31" fmla="*/ 108 h 111"/>
                  <a:gd name="T32" fmla="*/ 78 w 209"/>
                  <a:gd name="T33" fmla="*/ 110 h 111"/>
                  <a:gd name="T34" fmla="*/ 80 w 209"/>
                  <a:gd name="T35" fmla="*/ 111 h 111"/>
                  <a:gd name="T36" fmla="*/ 83 w 209"/>
                  <a:gd name="T37" fmla="*/ 111 h 111"/>
                  <a:gd name="T38" fmla="*/ 145 w 209"/>
                  <a:gd name="T39" fmla="*/ 111 h 111"/>
                  <a:gd name="T40" fmla="*/ 160 w 209"/>
                  <a:gd name="T41" fmla="*/ 104 h 111"/>
                  <a:gd name="T42" fmla="*/ 160 w 209"/>
                  <a:gd name="T43" fmla="*/ 103 h 111"/>
                  <a:gd name="T44" fmla="*/ 160 w 209"/>
                  <a:gd name="T45" fmla="*/ 102 h 111"/>
                  <a:gd name="T46" fmla="*/ 160 w 209"/>
                  <a:gd name="T47" fmla="*/ 101 h 111"/>
                  <a:gd name="T48" fmla="*/ 159 w 209"/>
                  <a:gd name="T49" fmla="*/ 100 h 111"/>
                  <a:gd name="T50" fmla="*/ 159 w 209"/>
                  <a:gd name="T51" fmla="*/ 99 h 111"/>
                  <a:gd name="T52" fmla="*/ 157 w 209"/>
                  <a:gd name="T53" fmla="*/ 99 h 111"/>
                  <a:gd name="T54" fmla="*/ 155 w 209"/>
                  <a:gd name="T55" fmla="*/ 98 h 111"/>
                  <a:gd name="T56" fmla="*/ 88 w 209"/>
                  <a:gd name="T57" fmla="*/ 98 h 111"/>
                  <a:gd name="T58" fmla="*/ 83 w 209"/>
                  <a:gd name="T59" fmla="*/ 95 h 111"/>
                  <a:gd name="T60" fmla="*/ 79 w 209"/>
                  <a:gd name="T61" fmla="*/ 85 h 111"/>
                  <a:gd name="T62" fmla="*/ 88 w 209"/>
                  <a:gd name="T63" fmla="*/ 83 h 111"/>
                  <a:gd name="T64" fmla="*/ 167 w 209"/>
                  <a:gd name="T65" fmla="*/ 83 h 111"/>
                  <a:gd name="T66" fmla="*/ 169 w 209"/>
                  <a:gd name="T67" fmla="*/ 83 h 111"/>
                  <a:gd name="T68" fmla="*/ 170 w 209"/>
                  <a:gd name="T69" fmla="*/ 83 h 111"/>
                  <a:gd name="T70" fmla="*/ 171 w 209"/>
                  <a:gd name="T71" fmla="*/ 83 h 111"/>
                  <a:gd name="T72" fmla="*/ 172 w 209"/>
                  <a:gd name="T73" fmla="*/ 82 h 111"/>
                  <a:gd name="T74" fmla="*/ 173 w 209"/>
                  <a:gd name="T75" fmla="*/ 81 h 111"/>
                  <a:gd name="T76" fmla="*/ 174 w 209"/>
                  <a:gd name="T77" fmla="*/ 81 h 111"/>
                  <a:gd name="T78" fmla="*/ 174 w 209"/>
                  <a:gd name="T79" fmla="*/ 80 h 111"/>
                  <a:gd name="T80" fmla="*/ 175 w 209"/>
                  <a:gd name="T81" fmla="*/ 79 h 111"/>
                  <a:gd name="T82" fmla="*/ 202 w 209"/>
                  <a:gd name="T83" fmla="*/ 32 h 111"/>
                  <a:gd name="T84" fmla="*/ 190 w 209"/>
                  <a:gd name="T85" fmla="*/ 2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111">
                    <a:moveTo>
                      <a:pt x="190" y="21"/>
                    </a:moveTo>
                    <a:cubicBezTo>
                      <a:pt x="48" y="21"/>
                      <a:pt x="48" y="21"/>
                      <a:pt x="48" y="21"/>
                    </a:cubicBezTo>
                    <a:cubicBezTo>
                      <a:pt x="48" y="21"/>
                      <a:pt x="47" y="21"/>
                      <a:pt x="46" y="21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28" y="0"/>
                      <a:pt x="23" y="0"/>
                    </a:cubicBezTo>
                    <a:cubicBezTo>
                      <a:pt x="19" y="1"/>
                      <a:pt x="16" y="0"/>
                      <a:pt x="14" y="0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5"/>
                      <a:pt x="4" y="20"/>
                      <a:pt x="10" y="20"/>
                    </a:cubicBezTo>
                    <a:cubicBezTo>
                      <a:pt x="13" y="20"/>
                      <a:pt x="16" y="18"/>
                      <a:pt x="18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7" y="14"/>
                      <a:pt x="31" y="19"/>
                    </a:cubicBezTo>
                    <a:cubicBezTo>
                      <a:pt x="32" y="20"/>
                      <a:pt x="33" y="23"/>
                      <a:pt x="36" y="26"/>
                    </a:cubicBezTo>
                    <a:cubicBezTo>
                      <a:pt x="35" y="27"/>
                      <a:pt x="36" y="29"/>
                      <a:pt x="36" y="32"/>
                    </a:cubicBezTo>
                    <a:cubicBezTo>
                      <a:pt x="75" y="107"/>
                      <a:pt x="75" y="107"/>
                      <a:pt x="75" y="107"/>
                    </a:cubicBezTo>
                    <a:cubicBezTo>
                      <a:pt x="76" y="108"/>
                      <a:pt x="76" y="108"/>
                      <a:pt x="76" y="108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145" y="111"/>
                      <a:pt x="145" y="111"/>
                      <a:pt x="145" y="111"/>
                    </a:cubicBezTo>
                    <a:cubicBezTo>
                      <a:pt x="156" y="111"/>
                      <a:pt x="160" y="107"/>
                      <a:pt x="160" y="104"/>
                    </a:cubicBezTo>
                    <a:cubicBezTo>
                      <a:pt x="160" y="103"/>
                      <a:pt x="160" y="103"/>
                      <a:pt x="160" y="103"/>
                    </a:cubicBezTo>
                    <a:cubicBezTo>
                      <a:pt x="160" y="102"/>
                      <a:pt x="160" y="102"/>
                      <a:pt x="160" y="102"/>
                    </a:cubicBezTo>
                    <a:cubicBezTo>
                      <a:pt x="160" y="101"/>
                      <a:pt x="160" y="101"/>
                      <a:pt x="160" y="101"/>
                    </a:cubicBezTo>
                    <a:cubicBezTo>
                      <a:pt x="159" y="100"/>
                      <a:pt x="159" y="100"/>
                      <a:pt x="159" y="100"/>
                    </a:cubicBezTo>
                    <a:cubicBezTo>
                      <a:pt x="159" y="99"/>
                      <a:pt x="159" y="99"/>
                      <a:pt x="159" y="99"/>
                    </a:cubicBezTo>
                    <a:cubicBezTo>
                      <a:pt x="157" y="99"/>
                      <a:pt x="157" y="99"/>
                      <a:pt x="157" y="99"/>
                    </a:cubicBezTo>
                    <a:cubicBezTo>
                      <a:pt x="155" y="98"/>
                      <a:pt x="155" y="98"/>
                      <a:pt x="155" y="98"/>
                    </a:cubicBezTo>
                    <a:cubicBezTo>
                      <a:pt x="88" y="98"/>
                      <a:pt x="88" y="98"/>
                      <a:pt x="88" y="98"/>
                    </a:cubicBezTo>
                    <a:cubicBezTo>
                      <a:pt x="88" y="98"/>
                      <a:pt x="85" y="99"/>
                      <a:pt x="83" y="95"/>
                    </a:cubicBezTo>
                    <a:cubicBezTo>
                      <a:pt x="79" y="85"/>
                      <a:pt x="79" y="85"/>
                      <a:pt x="79" y="85"/>
                    </a:cubicBezTo>
                    <a:cubicBezTo>
                      <a:pt x="79" y="83"/>
                      <a:pt x="86" y="83"/>
                      <a:pt x="88" y="83"/>
                    </a:cubicBezTo>
                    <a:cubicBezTo>
                      <a:pt x="167" y="83"/>
                      <a:pt x="167" y="83"/>
                      <a:pt x="167" y="83"/>
                    </a:cubicBezTo>
                    <a:cubicBezTo>
                      <a:pt x="169" y="83"/>
                      <a:pt x="169" y="83"/>
                      <a:pt x="169" y="83"/>
                    </a:cubicBezTo>
                    <a:cubicBezTo>
                      <a:pt x="170" y="83"/>
                      <a:pt x="170" y="83"/>
                      <a:pt x="170" y="83"/>
                    </a:cubicBezTo>
                    <a:cubicBezTo>
                      <a:pt x="171" y="83"/>
                      <a:pt x="171" y="83"/>
                      <a:pt x="171" y="83"/>
                    </a:cubicBezTo>
                    <a:cubicBezTo>
                      <a:pt x="172" y="82"/>
                      <a:pt x="172" y="82"/>
                      <a:pt x="172" y="82"/>
                    </a:cubicBezTo>
                    <a:cubicBezTo>
                      <a:pt x="173" y="81"/>
                      <a:pt x="173" y="81"/>
                      <a:pt x="173" y="81"/>
                    </a:cubicBezTo>
                    <a:cubicBezTo>
                      <a:pt x="174" y="81"/>
                      <a:pt x="174" y="81"/>
                      <a:pt x="174" y="81"/>
                    </a:cubicBezTo>
                    <a:cubicBezTo>
                      <a:pt x="174" y="80"/>
                      <a:pt x="174" y="80"/>
                      <a:pt x="174" y="80"/>
                    </a:cubicBezTo>
                    <a:cubicBezTo>
                      <a:pt x="175" y="79"/>
                      <a:pt x="175" y="79"/>
                      <a:pt x="175" y="79"/>
                    </a:cubicBezTo>
                    <a:cubicBezTo>
                      <a:pt x="202" y="32"/>
                      <a:pt x="202" y="32"/>
                      <a:pt x="202" y="32"/>
                    </a:cubicBezTo>
                    <a:cubicBezTo>
                      <a:pt x="209" y="21"/>
                      <a:pt x="203" y="21"/>
                      <a:pt x="19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Oval 25"/>
              <p:cNvSpPr>
                <a:spLocks noChangeArrowheads="1"/>
              </p:cNvSpPr>
              <p:nvPr/>
            </p:nvSpPr>
            <p:spPr bwMode="auto">
              <a:xfrm>
                <a:off x="9344448" y="4400081"/>
                <a:ext cx="66141" cy="6939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Oval 26"/>
              <p:cNvSpPr>
                <a:spLocks noChangeArrowheads="1"/>
              </p:cNvSpPr>
              <p:nvPr/>
            </p:nvSpPr>
            <p:spPr bwMode="auto">
              <a:xfrm>
                <a:off x="9477815" y="4400081"/>
                <a:ext cx="66141" cy="6939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3" name="Group 13"/>
            <p:cNvGrpSpPr/>
            <p:nvPr/>
          </p:nvGrpSpPr>
          <p:grpSpPr>
            <a:xfrm>
              <a:off x="9750416" y="2212111"/>
              <a:ext cx="1059194" cy="1174790"/>
              <a:chOff x="10116458" y="1627567"/>
              <a:chExt cx="1281624" cy="1421496"/>
            </a:xfrm>
          </p:grpSpPr>
          <p:sp>
            <p:nvSpPr>
              <p:cNvPr id="114" name="Freeform 11"/>
              <p:cNvSpPr/>
              <p:nvPr/>
            </p:nvSpPr>
            <p:spPr bwMode="auto">
              <a:xfrm>
                <a:off x="10116458" y="1627567"/>
                <a:ext cx="1281624" cy="1421496"/>
              </a:xfrm>
              <a:custGeom>
                <a:avLst/>
                <a:gdLst>
                  <a:gd name="T0" fmla="*/ 448 w 500"/>
                  <a:gd name="T1" fmla="*/ 345 h 554"/>
                  <a:gd name="T2" fmla="*/ 345 w 500"/>
                  <a:gd name="T3" fmla="*/ 53 h 554"/>
                  <a:gd name="T4" fmla="*/ 52 w 500"/>
                  <a:gd name="T5" fmla="*/ 153 h 554"/>
                  <a:gd name="T6" fmla="*/ 155 w 500"/>
                  <a:gd name="T7" fmla="*/ 445 h 554"/>
                  <a:gd name="T8" fmla="*/ 169 w 500"/>
                  <a:gd name="T9" fmla="*/ 451 h 554"/>
                  <a:gd name="T10" fmla="*/ 210 w 500"/>
                  <a:gd name="T11" fmla="*/ 554 h 554"/>
                  <a:gd name="T12" fmla="*/ 264 w 500"/>
                  <a:gd name="T13" fmla="*/ 467 h 554"/>
                  <a:gd name="T14" fmla="*/ 448 w 500"/>
                  <a:gd name="T15" fmla="*/ 345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0" h="554">
                    <a:moveTo>
                      <a:pt x="448" y="345"/>
                    </a:moveTo>
                    <a:cubicBezTo>
                      <a:pt x="500" y="237"/>
                      <a:pt x="454" y="106"/>
                      <a:pt x="345" y="53"/>
                    </a:cubicBezTo>
                    <a:cubicBezTo>
                      <a:pt x="235" y="0"/>
                      <a:pt x="104" y="45"/>
                      <a:pt x="52" y="153"/>
                    </a:cubicBezTo>
                    <a:cubicBezTo>
                      <a:pt x="0" y="261"/>
                      <a:pt x="46" y="392"/>
                      <a:pt x="155" y="445"/>
                    </a:cubicBezTo>
                    <a:cubicBezTo>
                      <a:pt x="160" y="447"/>
                      <a:pt x="164" y="449"/>
                      <a:pt x="169" y="451"/>
                    </a:cubicBezTo>
                    <a:cubicBezTo>
                      <a:pt x="210" y="554"/>
                      <a:pt x="210" y="554"/>
                      <a:pt x="210" y="554"/>
                    </a:cubicBezTo>
                    <a:cubicBezTo>
                      <a:pt x="264" y="467"/>
                      <a:pt x="264" y="467"/>
                      <a:pt x="264" y="467"/>
                    </a:cubicBezTo>
                    <a:cubicBezTo>
                      <a:pt x="341" y="463"/>
                      <a:pt x="413" y="418"/>
                      <a:pt x="448" y="3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Freeform 27"/>
              <p:cNvSpPr/>
              <p:nvPr/>
            </p:nvSpPr>
            <p:spPr bwMode="auto">
              <a:xfrm>
                <a:off x="10379939" y="2194647"/>
                <a:ext cx="251554" cy="330707"/>
              </a:xfrm>
              <a:custGeom>
                <a:avLst/>
                <a:gdLst>
                  <a:gd name="T0" fmla="*/ 78 w 98"/>
                  <a:gd name="T1" fmla="*/ 44 h 129"/>
                  <a:gd name="T2" fmla="*/ 98 w 98"/>
                  <a:gd name="T3" fmla="*/ 55 h 129"/>
                  <a:gd name="T4" fmla="*/ 67 w 98"/>
                  <a:gd name="T5" fmla="*/ 0 h 129"/>
                  <a:gd name="T6" fmla="*/ 3 w 98"/>
                  <a:gd name="T7" fmla="*/ 0 h 129"/>
                  <a:gd name="T8" fmla="*/ 21 w 98"/>
                  <a:gd name="T9" fmla="*/ 11 h 129"/>
                  <a:gd name="T10" fmla="*/ 7 w 98"/>
                  <a:gd name="T11" fmla="*/ 38 h 129"/>
                  <a:gd name="T12" fmla="*/ 7 w 98"/>
                  <a:gd name="T13" fmla="*/ 64 h 129"/>
                  <a:gd name="T14" fmla="*/ 44 w 98"/>
                  <a:gd name="T15" fmla="*/ 129 h 129"/>
                  <a:gd name="T16" fmla="*/ 47 w 98"/>
                  <a:gd name="T17" fmla="*/ 97 h 129"/>
                  <a:gd name="T18" fmla="*/ 78 w 98"/>
                  <a:gd name="T19" fmla="*/ 4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9">
                    <a:moveTo>
                      <a:pt x="78" y="44"/>
                    </a:moveTo>
                    <a:cubicBezTo>
                      <a:pt x="98" y="55"/>
                      <a:pt x="98" y="55"/>
                      <a:pt x="98" y="55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0" y="50"/>
                      <a:pt x="7" y="64"/>
                      <a:pt x="7" y="64"/>
                    </a:cubicBezTo>
                    <a:cubicBezTo>
                      <a:pt x="44" y="129"/>
                      <a:pt x="44" y="129"/>
                      <a:pt x="44" y="129"/>
                    </a:cubicBezTo>
                    <a:cubicBezTo>
                      <a:pt x="38" y="117"/>
                      <a:pt x="47" y="97"/>
                      <a:pt x="47" y="97"/>
                    </a:cubicBezTo>
                    <a:lnTo>
                      <a:pt x="78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Freeform 28"/>
              <p:cNvSpPr/>
              <p:nvPr/>
            </p:nvSpPr>
            <p:spPr bwMode="auto">
              <a:xfrm>
                <a:off x="10460176" y="2435358"/>
                <a:ext cx="274324" cy="166980"/>
              </a:xfrm>
              <a:custGeom>
                <a:avLst/>
                <a:gdLst>
                  <a:gd name="T0" fmla="*/ 62 w 107"/>
                  <a:gd name="T1" fmla="*/ 65 h 65"/>
                  <a:gd name="T2" fmla="*/ 107 w 107"/>
                  <a:gd name="T3" fmla="*/ 64 h 65"/>
                  <a:gd name="T4" fmla="*/ 107 w 107"/>
                  <a:gd name="T5" fmla="*/ 0 h 65"/>
                  <a:gd name="T6" fmla="*/ 30 w 107"/>
                  <a:gd name="T7" fmla="*/ 0 h 65"/>
                  <a:gd name="T8" fmla="*/ 62 w 107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65">
                    <a:moveTo>
                      <a:pt x="62" y="65"/>
                    </a:moveTo>
                    <a:cubicBezTo>
                      <a:pt x="107" y="64"/>
                      <a:pt x="107" y="64"/>
                      <a:pt x="107" y="64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0" y="58"/>
                      <a:pt x="62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Freeform 29"/>
              <p:cNvSpPr/>
              <p:nvPr/>
            </p:nvSpPr>
            <p:spPr bwMode="auto">
              <a:xfrm>
                <a:off x="10678117" y="1925745"/>
                <a:ext cx="338297" cy="214688"/>
              </a:xfrm>
              <a:custGeom>
                <a:avLst/>
                <a:gdLst>
                  <a:gd name="T0" fmla="*/ 101 w 132"/>
                  <a:gd name="T1" fmla="*/ 83 h 84"/>
                  <a:gd name="T2" fmla="*/ 132 w 132"/>
                  <a:gd name="T3" fmla="*/ 28 h 84"/>
                  <a:gd name="T4" fmla="*/ 113 w 132"/>
                  <a:gd name="T5" fmla="*/ 38 h 84"/>
                  <a:gd name="T6" fmla="*/ 97 w 132"/>
                  <a:gd name="T7" fmla="*/ 12 h 84"/>
                  <a:gd name="T8" fmla="*/ 74 w 132"/>
                  <a:gd name="T9" fmla="*/ 0 h 84"/>
                  <a:gd name="T10" fmla="*/ 0 w 132"/>
                  <a:gd name="T11" fmla="*/ 0 h 84"/>
                  <a:gd name="T12" fmla="*/ 26 w 132"/>
                  <a:gd name="T13" fmla="*/ 19 h 84"/>
                  <a:gd name="T14" fmla="*/ 57 w 132"/>
                  <a:gd name="T15" fmla="*/ 71 h 84"/>
                  <a:gd name="T16" fmla="*/ 38 w 132"/>
                  <a:gd name="T17" fmla="*/ 84 h 84"/>
                  <a:gd name="T18" fmla="*/ 101 w 132"/>
                  <a:gd name="T19" fmla="*/ 8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2" h="84">
                    <a:moveTo>
                      <a:pt x="101" y="83"/>
                    </a:moveTo>
                    <a:cubicBezTo>
                      <a:pt x="132" y="28"/>
                      <a:pt x="132" y="28"/>
                      <a:pt x="132" y="28"/>
                    </a:cubicBezTo>
                    <a:cubicBezTo>
                      <a:pt x="113" y="38"/>
                      <a:pt x="113" y="38"/>
                      <a:pt x="113" y="38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0" y="1"/>
                      <a:pt x="74" y="0"/>
                      <a:pt x="7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1"/>
                      <a:pt x="26" y="19"/>
                      <a:pt x="26" y="19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38" y="84"/>
                      <a:pt x="38" y="84"/>
                      <a:pt x="38" y="84"/>
                    </a:cubicBezTo>
                    <a:lnTo>
                      <a:pt x="101" y="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Freeform 30"/>
              <p:cNvSpPr/>
              <p:nvPr/>
            </p:nvSpPr>
            <p:spPr bwMode="auto">
              <a:xfrm>
                <a:off x="10492705" y="1869362"/>
                <a:ext cx="238542" cy="312274"/>
              </a:xfrm>
              <a:custGeom>
                <a:avLst/>
                <a:gdLst>
                  <a:gd name="T0" fmla="*/ 93 w 93"/>
                  <a:gd name="T1" fmla="*/ 55 h 122"/>
                  <a:gd name="T2" fmla="*/ 21 w 93"/>
                  <a:gd name="T3" fmla="*/ 51 h 122"/>
                  <a:gd name="T4" fmla="*/ 0 w 93"/>
                  <a:gd name="T5" fmla="*/ 91 h 122"/>
                  <a:gd name="T6" fmla="*/ 56 w 93"/>
                  <a:gd name="T7" fmla="*/ 122 h 122"/>
                  <a:gd name="T8" fmla="*/ 93 w 93"/>
                  <a:gd name="T9" fmla="*/ 55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122">
                    <a:moveTo>
                      <a:pt x="93" y="55"/>
                    </a:moveTo>
                    <a:cubicBezTo>
                      <a:pt x="93" y="55"/>
                      <a:pt x="57" y="0"/>
                      <a:pt x="21" y="5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6" y="122"/>
                      <a:pt x="56" y="122"/>
                      <a:pt x="56" y="122"/>
                    </a:cubicBezTo>
                    <a:lnTo>
                      <a:pt x="93" y="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Freeform 31"/>
              <p:cNvSpPr/>
              <p:nvPr/>
            </p:nvSpPr>
            <p:spPr bwMode="auto">
              <a:xfrm>
                <a:off x="10787630" y="2374639"/>
                <a:ext cx="313358" cy="278661"/>
              </a:xfrm>
              <a:custGeom>
                <a:avLst/>
                <a:gdLst>
                  <a:gd name="T0" fmla="*/ 93 w 122"/>
                  <a:gd name="T1" fmla="*/ 19 h 109"/>
                  <a:gd name="T2" fmla="*/ 32 w 122"/>
                  <a:gd name="T3" fmla="*/ 22 h 109"/>
                  <a:gd name="T4" fmla="*/ 30 w 122"/>
                  <a:gd name="T5" fmla="*/ 0 h 109"/>
                  <a:gd name="T6" fmla="*/ 0 w 122"/>
                  <a:gd name="T7" fmla="*/ 55 h 109"/>
                  <a:gd name="T8" fmla="*/ 35 w 122"/>
                  <a:gd name="T9" fmla="*/ 109 h 109"/>
                  <a:gd name="T10" fmla="*/ 35 w 122"/>
                  <a:gd name="T11" fmla="*/ 87 h 109"/>
                  <a:gd name="T12" fmla="*/ 65 w 122"/>
                  <a:gd name="T13" fmla="*/ 85 h 109"/>
                  <a:gd name="T14" fmla="*/ 87 w 122"/>
                  <a:gd name="T15" fmla="*/ 71 h 109"/>
                  <a:gd name="T16" fmla="*/ 122 w 122"/>
                  <a:gd name="T17" fmla="*/ 5 h 109"/>
                  <a:gd name="T18" fmla="*/ 93 w 122"/>
                  <a:gd name="T19" fmla="*/ 1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" h="109">
                    <a:moveTo>
                      <a:pt x="93" y="19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5" y="109"/>
                      <a:pt x="35" y="109"/>
                      <a:pt x="35" y="109"/>
                    </a:cubicBezTo>
                    <a:cubicBezTo>
                      <a:pt x="35" y="87"/>
                      <a:pt x="35" y="87"/>
                      <a:pt x="35" y="87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78" y="84"/>
                      <a:pt x="87" y="71"/>
                      <a:pt x="87" y="71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15" y="17"/>
                      <a:pt x="93" y="19"/>
                      <a:pt x="93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Freeform 32"/>
              <p:cNvSpPr/>
              <p:nvPr/>
            </p:nvSpPr>
            <p:spPr bwMode="auto">
              <a:xfrm>
                <a:off x="10896058" y="2143686"/>
                <a:ext cx="271071" cy="253722"/>
              </a:xfrm>
              <a:custGeom>
                <a:avLst/>
                <a:gdLst>
                  <a:gd name="T0" fmla="*/ 41 w 106"/>
                  <a:gd name="T1" fmla="*/ 99 h 99"/>
                  <a:gd name="T2" fmla="*/ 79 w 106"/>
                  <a:gd name="T3" fmla="*/ 38 h 99"/>
                  <a:gd name="T4" fmla="*/ 53 w 106"/>
                  <a:gd name="T5" fmla="*/ 0 h 99"/>
                  <a:gd name="T6" fmla="*/ 0 w 106"/>
                  <a:gd name="T7" fmla="*/ 34 h 99"/>
                  <a:gd name="T8" fmla="*/ 41 w 106"/>
                  <a:gd name="T9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99">
                    <a:moveTo>
                      <a:pt x="41" y="99"/>
                    </a:moveTo>
                    <a:cubicBezTo>
                      <a:pt x="41" y="99"/>
                      <a:pt x="106" y="93"/>
                      <a:pt x="79" y="38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41" y="9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4" name="Group 21"/>
            <p:cNvGrpSpPr/>
            <p:nvPr/>
          </p:nvGrpSpPr>
          <p:grpSpPr>
            <a:xfrm>
              <a:off x="7224304" y="2008696"/>
              <a:ext cx="802907" cy="909544"/>
              <a:chOff x="7059862" y="1381434"/>
              <a:chExt cx="971518" cy="1100548"/>
            </a:xfrm>
          </p:grpSpPr>
          <p:sp>
            <p:nvSpPr>
              <p:cNvPr id="110" name="Freeform 17"/>
              <p:cNvSpPr/>
              <p:nvPr/>
            </p:nvSpPr>
            <p:spPr bwMode="auto">
              <a:xfrm>
                <a:off x="7059862" y="1381434"/>
                <a:ext cx="971518" cy="1100548"/>
              </a:xfrm>
              <a:custGeom>
                <a:avLst/>
                <a:gdLst>
                  <a:gd name="T0" fmla="*/ 359 w 379"/>
                  <a:gd name="T1" fmla="*/ 224 h 429"/>
                  <a:gd name="T2" fmla="*/ 226 w 379"/>
                  <a:gd name="T3" fmla="*/ 20 h 429"/>
                  <a:gd name="T4" fmla="*/ 20 w 379"/>
                  <a:gd name="T5" fmla="*/ 151 h 429"/>
                  <a:gd name="T6" fmla="*/ 153 w 379"/>
                  <a:gd name="T7" fmla="*/ 355 h 429"/>
                  <a:gd name="T8" fmla="*/ 165 w 379"/>
                  <a:gd name="T9" fmla="*/ 357 h 429"/>
                  <a:gd name="T10" fmla="*/ 215 w 379"/>
                  <a:gd name="T11" fmla="*/ 429 h 429"/>
                  <a:gd name="T12" fmla="*/ 241 w 379"/>
                  <a:gd name="T13" fmla="*/ 352 h 429"/>
                  <a:gd name="T14" fmla="*/ 359 w 379"/>
                  <a:gd name="T15" fmla="*/ 224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9" h="429">
                    <a:moveTo>
                      <a:pt x="359" y="224"/>
                    </a:moveTo>
                    <a:cubicBezTo>
                      <a:pt x="379" y="132"/>
                      <a:pt x="319" y="40"/>
                      <a:pt x="226" y="20"/>
                    </a:cubicBezTo>
                    <a:cubicBezTo>
                      <a:pt x="132" y="0"/>
                      <a:pt x="40" y="58"/>
                      <a:pt x="20" y="151"/>
                    </a:cubicBezTo>
                    <a:cubicBezTo>
                      <a:pt x="0" y="244"/>
                      <a:pt x="60" y="335"/>
                      <a:pt x="153" y="355"/>
                    </a:cubicBezTo>
                    <a:cubicBezTo>
                      <a:pt x="157" y="356"/>
                      <a:pt x="161" y="357"/>
                      <a:pt x="165" y="357"/>
                    </a:cubicBezTo>
                    <a:cubicBezTo>
                      <a:pt x="215" y="429"/>
                      <a:pt x="215" y="429"/>
                      <a:pt x="215" y="429"/>
                    </a:cubicBezTo>
                    <a:cubicBezTo>
                      <a:pt x="241" y="352"/>
                      <a:pt x="241" y="352"/>
                      <a:pt x="241" y="352"/>
                    </a:cubicBezTo>
                    <a:cubicBezTo>
                      <a:pt x="299" y="334"/>
                      <a:pt x="346" y="287"/>
                      <a:pt x="359" y="2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Freeform 33"/>
              <p:cNvSpPr>
                <a:spLocks noEditPoints="1"/>
              </p:cNvSpPr>
              <p:nvPr/>
            </p:nvSpPr>
            <p:spPr bwMode="auto">
              <a:xfrm>
                <a:off x="7400327" y="1646000"/>
                <a:ext cx="272155" cy="451062"/>
              </a:xfrm>
              <a:custGeom>
                <a:avLst/>
                <a:gdLst>
                  <a:gd name="T0" fmla="*/ 65 w 106"/>
                  <a:gd name="T1" fmla="*/ 81 h 176"/>
                  <a:gd name="T2" fmla="*/ 106 w 106"/>
                  <a:gd name="T3" fmla="*/ 28 h 176"/>
                  <a:gd name="T4" fmla="*/ 106 w 106"/>
                  <a:gd name="T5" fmla="*/ 0 h 176"/>
                  <a:gd name="T6" fmla="*/ 98 w 106"/>
                  <a:gd name="T7" fmla="*/ 0 h 176"/>
                  <a:gd name="T8" fmla="*/ 8 w 106"/>
                  <a:gd name="T9" fmla="*/ 0 h 176"/>
                  <a:gd name="T10" fmla="*/ 0 w 106"/>
                  <a:gd name="T11" fmla="*/ 0 h 176"/>
                  <a:gd name="T12" fmla="*/ 0 w 106"/>
                  <a:gd name="T13" fmla="*/ 28 h 176"/>
                  <a:gd name="T14" fmla="*/ 0 w 106"/>
                  <a:gd name="T15" fmla="*/ 28 h 176"/>
                  <a:gd name="T16" fmla="*/ 42 w 106"/>
                  <a:gd name="T17" fmla="*/ 81 h 176"/>
                  <a:gd name="T18" fmla="*/ 48 w 106"/>
                  <a:gd name="T19" fmla="*/ 89 h 176"/>
                  <a:gd name="T20" fmla="*/ 45 w 106"/>
                  <a:gd name="T21" fmla="*/ 94 h 176"/>
                  <a:gd name="T22" fmla="*/ 0 w 106"/>
                  <a:gd name="T23" fmla="*/ 147 h 176"/>
                  <a:gd name="T24" fmla="*/ 0 w 106"/>
                  <a:gd name="T25" fmla="*/ 147 h 176"/>
                  <a:gd name="T26" fmla="*/ 0 w 106"/>
                  <a:gd name="T27" fmla="*/ 176 h 176"/>
                  <a:gd name="T28" fmla="*/ 8 w 106"/>
                  <a:gd name="T29" fmla="*/ 176 h 176"/>
                  <a:gd name="T30" fmla="*/ 98 w 106"/>
                  <a:gd name="T31" fmla="*/ 176 h 176"/>
                  <a:gd name="T32" fmla="*/ 106 w 106"/>
                  <a:gd name="T33" fmla="*/ 176 h 176"/>
                  <a:gd name="T34" fmla="*/ 106 w 106"/>
                  <a:gd name="T35" fmla="*/ 147 h 176"/>
                  <a:gd name="T36" fmla="*/ 62 w 106"/>
                  <a:gd name="T37" fmla="*/ 94 h 176"/>
                  <a:gd name="T38" fmla="*/ 59 w 106"/>
                  <a:gd name="T39" fmla="*/ 89 h 176"/>
                  <a:gd name="T40" fmla="*/ 65 w 106"/>
                  <a:gd name="T41" fmla="*/ 81 h 176"/>
                  <a:gd name="T42" fmla="*/ 16 w 106"/>
                  <a:gd name="T43" fmla="*/ 147 h 176"/>
                  <a:gd name="T44" fmla="*/ 16 w 106"/>
                  <a:gd name="T45" fmla="*/ 143 h 176"/>
                  <a:gd name="T46" fmla="*/ 16 w 106"/>
                  <a:gd name="T47" fmla="*/ 143 h 176"/>
                  <a:gd name="T48" fmla="*/ 47 w 106"/>
                  <a:gd name="T49" fmla="*/ 106 h 176"/>
                  <a:gd name="T50" fmla="*/ 16 w 106"/>
                  <a:gd name="T51" fmla="*/ 147 h 176"/>
                  <a:gd name="T52" fmla="*/ 90 w 106"/>
                  <a:gd name="T53" fmla="*/ 143 h 176"/>
                  <a:gd name="T54" fmla="*/ 90 w 106"/>
                  <a:gd name="T55" fmla="*/ 145 h 176"/>
                  <a:gd name="T56" fmla="*/ 58 w 106"/>
                  <a:gd name="T57" fmla="*/ 106 h 176"/>
                  <a:gd name="T58" fmla="*/ 90 w 106"/>
                  <a:gd name="T59" fmla="*/ 143 h 176"/>
                  <a:gd name="T60" fmla="*/ 47 w 106"/>
                  <a:gd name="T61" fmla="*/ 47 h 176"/>
                  <a:gd name="T62" fmla="*/ 21 w 106"/>
                  <a:gd name="T63" fmla="*/ 51 h 176"/>
                  <a:gd name="T64" fmla="*/ 16 w 106"/>
                  <a:gd name="T65" fmla="*/ 32 h 176"/>
                  <a:gd name="T66" fmla="*/ 16 w 106"/>
                  <a:gd name="T67" fmla="*/ 32 h 176"/>
                  <a:gd name="T68" fmla="*/ 16 w 106"/>
                  <a:gd name="T69" fmla="*/ 12 h 176"/>
                  <a:gd name="T70" fmla="*/ 22 w 106"/>
                  <a:gd name="T71" fmla="*/ 12 h 176"/>
                  <a:gd name="T72" fmla="*/ 85 w 106"/>
                  <a:gd name="T73" fmla="*/ 12 h 176"/>
                  <a:gd name="T74" fmla="*/ 90 w 106"/>
                  <a:gd name="T75" fmla="*/ 12 h 176"/>
                  <a:gd name="T76" fmla="*/ 90 w 106"/>
                  <a:gd name="T77" fmla="*/ 32 h 176"/>
                  <a:gd name="T78" fmla="*/ 89 w 106"/>
                  <a:gd name="T79" fmla="*/ 42 h 176"/>
                  <a:gd name="T80" fmla="*/ 68 w 106"/>
                  <a:gd name="T81" fmla="*/ 49 h 176"/>
                  <a:gd name="T82" fmla="*/ 47 w 106"/>
                  <a:gd name="T83" fmla="*/ 4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6" h="176">
                    <a:moveTo>
                      <a:pt x="65" y="81"/>
                    </a:moveTo>
                    <a:cubicBezTo>
                      <a:pt x="89" y="75"/>
                      <a:pt x="106" y="54"/>
                      <a:pt x="106" y="28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54"/>
                      <a:pt x="18" y="76"/>
                      <a:pt x="42" y="81"/>
                    </a:cubicBezTo>
                    <a:cubicBezTo>
                      <a:pt x="45" y="83"/>
                      <a:pt x="47" y="86"/>
                      <a:pt x="48" y="89"/>
                    </a:cubicBezTo>
                    <a:cubicBezTo>
                      <a:pt x="47" y="91"/>
                      <a:pt x="46" y="92"/>
                      <a:pt x="45" y="94"/>
                    </a:cubicBezTo>
                    <a:cubicBezTo>
                      <a:pt x="20" y="98"/>
                      <a:pt x="0" y="120"/>
                      <a:pt x="0" y="14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8" y="176"/>
                      <a:pt x="8" y="176"/>
                      <a:pt x="8" y="176"/>
                    </a:cubicBezTo>
                    <a:cubicBezTo>
                      <a:pt x="98" y="176"/>
                      <a:pt x="98" y="176"/>
                      <a:pt x="98" y="176"/>
                    </a:cubicBezTo>
                    <a:cubicBezTo>
                      <a:pt x="106" y="176"/>
                      <a:pt x="106" y="176"/>
                      <a:pt x="106" y="176"/>
                    </a:cubicBezTo>
                    <a:cubicBezTo>
                      <a:pt x="106" y="147"/>
                      <a:pt x="106" y="147"/>
                      <a:pt x="106" y="147"/>
                    </a:cubicBezTo>
                    <a:cubicBezTo>
                      <a:pt x="106" y="120"/>
                      <a:pt x="87" y="98"/>
                      <a:pt x="62" y="94"/>
                    </a:cubicBezTo>
                    <a:cubicBezTo>
                      <a:pt x="61" y="92"/>
                      <a:pt x="60" y="91"/>
                      <a:pt x="59" y="89"/>
                    </a:cubicBezTo>
                    <a:cubicBezTo>
                      <a:pt x="60" y="86"/>
                      <a:pt x="62" y="83"/>
                      <a:pt x="65" y="81"/>
                    </a:cubicBezTo>
                    <a:close/>
                    <a:moveTo>
                      <a:pt x="16" y="147"/>
                    </a:moveTo>
                    <a:cubicBezTo>
                      <a:pt x="16" y="143"/>
                      <a:pt x="16" y="143"/>
                      <a:pt x="16" y="143"/>
                    </a:cubicBezTo>
                    <a:cubicBezTo>
                      <a:pt x="16" y="143"/>
                      <a:pt x="16" y="143"/>
                      <a:pt x="16" y="143"/>
                    </a:cubicBezTo>
                    <a:cubicBezTo>
                      <a:pt x="16" y="124"/>
                      <a:pt x="29" y="109"/>
                      <a:pt x="47" y="106"/>
                    </a:cubicBezTo>
                    <a:cubicBezTo>
                      <a:pt x="47" y="113"/>
                      <a:pt x="43" y="131"/>
                      <a:pt x="16" y="147"/>
                    </a:cubicBezTo>
                    <a:close/>
                    <a:moveTo>
                      <a:pt x="90" y="143"/>
                    </a:moveTo>
                    <a:cubicBezTo>
                      <a:pt x="90" y="145"/>
                      <a:pt x="90" y="145"/>
                      <a:pt x="90" y="145"/>
                    </a:cubicBezTo>
                    <a:cubicBezTo>
                      <a:pt x="79" y="138"/>
                      <a:pt x="57" y="122"/>
                      <a:pt x="58" y="106"/>
                    </a:cubicBezTo>
                    <a:cubicBezTo>
                      <a:pt x="76" y="109"/>
                      <a:pt x="90" y="124"/>
                      <a:pt x="90" y="143"/>
                    </a:cubicBezTo>
                    <a:close/>
                    <a:moveTo>
                      <a:pt x="47" y="47"/>
                    </a:moveTo>
                    <a:cubicBezTo>
                      <a:pt x="36" y="42"/>
                      <a:pt x="26" y="48"/>
                      <a:pt x="21" y="51"/>
                    </a:cubicBezTo>
                    <a:cubicBezTo>
                      <a:pt x="18" y="46"/>
                      <a:pt x="16" y="39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6"/>
                      <a:pt x="90" y="39"/>
                      <a:pt x="89" y="42"/>
                    </a:cubicBezTo>
                    <a:cubicBezTo>
                      <a:pt x="83" y="42"/>
                      <a:pt x="72" y="47"/>
                      <a:pt x="68" y="49"/>
                    </a:cubicBezTo>
                    <a:cubicBezTo>
                      <a:pt x="63" y="52"/>
                      <a:pt x="63" y="53"/>
                      <a:pt x="47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Freeform 34"/>
              <p:cNvSpPr/>
              <p:nvPr/>
            </p:nvSpPr>
            <p:spPr bwMode="auto">
              <a:xfrm>
                <a:off x="7375389" y="2115495"/>
                <a:ext cx="319864" cy="56383"/>
              </a:xfrm>
              <a:custGeom>
                <a:avLst/>
                <a:gdLst>
                  <a:gd name="T0" fmla="*/ 117 w 125"/>
                  <a:gd name="T1" fmla="*/ 0 h 22"/>
                  <a:gd name="T2" fmla="*/ 8 w 125"/>
                  <a:gd name="T3" fmla="*/ 0 h 22"/>
                  <a:gd name="T4" fmla="*/ 0 w 125"/>
                  <a:gd name="T5" fmla="*/ 11 h 22"/>
                  <a:gd name="T6" fmla="*/ 8 w 125"/>
                  <a:gd name="T7" fmla="*/ 22 h 22"/>
                  <a:gd name="T8" fmla="*/ 117 w 125"/>
                  <a:gd name="T9" fmla="*/ 22 h 22"/>
                  <a:gd name="T10" fmla="*/ 125 w 125"/>
                  <a:gd name="T11" fmla="*/ 11 h 22"/>
                  <a:gd name="T12" fmla="*/ 117 w 125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22">
                    <a:moveTo>
                      <a:pt x="117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5"/>
                      <a:pt x="0" y="11"/>
                    </a:cubicBezTo>
                    <a:cubicBezTo>
                      <a:pt x="0" y="17"/>
                      <a:pt x="3" y="22"/>
                      <a:pt x="8" y="22"/>
                    </a:cubicBezTo>
                    <a:cubicBezTo>
                      <a:pt x="117" y="22"/>
                      <a:pt x="117" y="22"/>
                      <a:pt x="117" y="22"/>
                    </a:cubicBezTo>
                    <a:cubicBezTo>
                      <a:pt x="121" y="22"/>
                      <a:pt x="125" y="17"/>
                      <a:pt x="125" y="11"/>
                    </a:cubicBezTo>
                    <a:cubicBezTo>
                      <a:pt x="125" y="5"/>
                      <a:pt x="121" y="0"/>
                      <a:pt x="1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Freeform 35"/>
              <p:cNvSpPr/>
              <p:nvPr/>
            </p:nvSpPr>
            <p:spPr bwMode="auto">
              <a:xfrm>
                <a:off x="7375389" y="1569016"/>
                <a:ext cx="319864" cy="58551"/>
              </a:xfrm>
              <a:custGeom>
                <a:avLst/>
                <a:gdLst>
                  <a:gd name="T0" fmla="*/ 8 w 125"/>
                  <a:gd name="T1" fmla="*/ 23 h 23"/>
                  <a:gd name="T2" fmla="*/ 117 w 125"/>
                  <a:gd name="T3" fmla="*/ 23 h 23"/>
                  <a:gd name="T4" fmla="*/ 125 w 125"/>
                  <a:gd name="T5" fmla="*/ 11 h 23"/>
                  <a:gd name="T6" fmla="*/ 117 w 125"/>
                  <a:gd name="T7" fmla="*/ 0 h 23"/>
                  <a:gd name="T8" fmla="*/ 8 w 125"/>
                  <a:gd name="T9" fmla="*/ 0 h 23"/>
                  <a:gd name="T10" fmla="*/ 0 w 125"/>
                  <a:gd name="T11" fmla="*/ 11 h 23"/>
                  <a:gd name="T12" fmla="*/ 8 w 125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23">
                    <a:moveTo>
                      <a:pt x="8" y="23"/>
                    </a:moveTo>
                    <a:cubicBezTo>
                      <a:pt x="117" y="23"/>
                      <a:pt x="117" y="23"/>
                      <a:pt x="117" y="23"/>
                    </a:cubicBezTo>
                    <a:cubicBezTo>
                      <a:pt x="121" y="23"/>
                      <a:pt x="125" y="17"/>
                      <a:pt x="125" y="11"/>
                    </a:cubicBezTo>
                    <a:cubicBezTo>
                      <a:pt x="125" y="5"/>
                      <a:pt x="121" y="0"/>
                      <a:pt x="11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5"/>
                      <a:pt x="0" y="11"/>
                    </a:cubicBezTo>
                    <a:cubicBezTo>
                      <a:pt x="0" y="17"/>
                      <a:pt x="3" y="23"/>
                      <a:pt x="8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roup 26"/>
            <p:cNvGrpSpPr/>
            <p:nvPr/>
          </p:nvGrpSpPr>
          <p:grpSpPr>
            <a:xfrm>
              <a:off x="8309484" y="3068785"/>
              <a:ext cx="1059194" cy="1156869"/>
              <a:chOff x="8372930" y="2664142"/>
              <a:chExt cx="1281624" cy="1399811"/>
            </a:xfrm>
          </p:grpSpPr>
          <p:sp>
            <p:nvSpPr>
              <p:cNvPr id="108" name="Freeform 18"/>
              <p:cNvSpPr/>
              <p:nvPr/>
            </p:nvSpPr>
            <p:spPr bwMode="auto">
              <a:xfrm>
                <a:off x="8372930" y="2664142"/>
                <a:ext cx="1281624" cy="1399811"/>
              </a:xfrm>
              <a:custGeom>
                <a:avLst/>
                <a:gdLst>
                  <a:gd name="T0" fmla="*/ 435 w 500"/>
                  <a:gd name="T1" fmla="*/ 369 h 546"/>
                  <a:gd name="T2" fmla="*/ 369 w 500"/>
                  <a:gd name="T3" fmla="*/ 66 h 546"/>
                  <a:gd name="T4" fmla="*/ 66 w 500"/>
                  <a:gd name="T5" fmla="*/ 129 h 546"/>
                  <a:gd name="T6" fmla="*/ 132 w 500"/>
                  <a:gd name="T7" fmla="*/ 431 h 546"/>
                  <a:gd name="T8" fmla="*/ 144 w 500"/>
                  <a:gd name="T9" fmla="*/ 439 h 546"/>
                  <a:gd name="T10" fmla="*/ 172 w 500"/>
                  <a:gd name="T11" fmla="*/ 546 h 546"/>
                  <a:gd name="T12" fmla="*/ 237 w 500"/>
                  <a:gd name="T13" fmla="*/ 466 h 546"/>
                  <a:gd name="T14" fmla="*/ 435 w 500"/>
                  <a:gd name="T1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0" h="546">
                    <a:moveTo>
                      <a:pt x="435" y="369"/>
                    </a:moveTo>
                    <a:cubicBezTo>
                      <a:pt x="500" y="268"/>
                      <a:pt x="471" y="133"/>
                      <a:pt x="369" y="66"/>
                    </a:cubicBezTo>
                    <a:cubicBezTo>
                      <a:pt x="267" y="0"/>
                      <a:pt x="131" y="28"/>
                      <a:pt x="66" y="129"/>
                    </a:cubicBezTo>
                    <a:cubicBezTo>
                      <a:pt x="0" y="229"/>
                      <a:pt x="30" y="365"/>
                      <a:pt x="132" y="431"/>
                    </a:cubicBezTo>
                    <a:cubicBezTo>
                      <a:pt x="136" y="434"/>
                      <a:pt x="140" y="436"/>
                      <a:pt x="144" y="439"/>
                    </a:cubicBezTo>
                    <a:cubicBezTo>
                      <a:pt x="172" y="546"/>
                      <a:pt x="172" y="546"/>
                      <a:pt x="172" y="546"/>
                    </a:cubicBezTo>
                    <a:cubicBezTo>
                      <a:pt x="237" y="466"/>
                      <a:pt x="237" y="466"/>
                      <a:pt x="237" y="466"/>
                    </a:cubicBezTo>
                    <a:cubicBezTo>
                      <a:pt x="313" y="472"/>
                      <a:pt x="390" y="437"/>
                      <a:pt x="435" y="36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Freeform 36"/>
              <p:cNvSpPr>
                <a:spLocks noEditPoints="1"/>
              </p:cNvSpPr>
              <p:nvPr/>
            </p:nvSpPr>
            <p:spPr bwMode="auto">
              <a:xfrm>
                <a:off x="8767609" y="2946056"/>
                <a:ext cx="479253" cy="715627"/>
              </a:xfrm>
              <a:custGeom>
                <a:avLst/>
                <a:gdLst>
                  <a:gd name="T0" fmla="*/ 93 w 187"/>
                  <a:gd name="T1" fmla="*/ 1 h 279"/>
                  <a:gd name="T2" fmla="*/ 18 w 187"/>
                  <a:gd name="T3" fmla="*/ 38 h 279"/>
                  <a:gd name="T4" fmla="*/ 2 w 187"/>
                  <a:gd name="T5" fmla="*/ 103 h 279"/>
                  <a:gd name="T6" fmla="*/ 27 w 187"/>
                  <a:gd name="T7" fmla="*/ 158 h 279"/>
                  <a:gd name="T8" fmla="*/ 27 w 187"/>
                  <a:gd name="T9" fmla="*/ 158 h 279"/>
                  <a:gd name="T10" fmla="*/ 42 w 187"/>
                  <a:gd name="T11" fmla="*/ 204 h 279"/>
                  <a:gd name="T12" fmla="*/ 51 w 187"/>
                  <a:gd name="T13" fmla="*/ 269 h 279"/>
                  <a:gd name="T14" fmla="*/ 55 w 187"/>
                  <a:gd name="T15" fmla="*/ 273 h 279"/>
                  <a:gd name="T16" fmla="*/ 91 w 187"/>
                  <a:gd name="T17" fmla="*/ 279 h 279"/>
                  <a:gd name="T18" fmla="*/ 134 w 187"/>
                  <a:gd name="T19" fmla="*/ 271 h 279"/>
                  <a:gd name="T20" fmla="*/ 144 w 187"/>
                  <a:gd name="T21" fmla="*/ 246 h 279"/>
                  <a:gd name="T22" fmla="*/ 149 w 187"/>
                  <a:gd name="T23" fmla="*/ 184 h 279"/>
                  <a:gd name="T24" fmla="*/ 160 w 187"/>
                  <a:gd name="T25" fmla="*/ 156 h 279"/>
                  <a:gd name="T26" fmla="*/ 176 w 187"/>
                  <a:gd name="T27" fmla="*/ 127 h 279"/>
                  <a:gd name="T28" fmla="*/ 185 w 187"/>
                  <a:gd name="T29" fmla="*/ 70 h 279"/>
                  <a:gd name="T30" fmla="*/ 94 w 187"/>
                  <a:gd name="T31" fmla="*/ 1 h 279"/>
                  <a:gd name="T32" fmla="*/ 164 w 187"/>
                  <a:gd name="T33" fmla="*/ 74 h 279"/>
                  <a:gd name="T34" fmla="*/ 130 w 187"/>
                  <a:gd name="T35" fmla="*/ 169 h 279"/>
                  <a:gd name="T36" fmla="*/ 127 w 187"/>
                  <a:gd name="T37" fmla="*/ 184 h 279"/>
                  <a:gd name="T38" fmla="*/ 125 w 187"/>
                  <a:gd name="T39" fmla="*/ 193 h 279"/>
                  <a:gd name="T40" fmla="*/ 103 w 187"/>
                  <a:gd name="T41" fmla="*/ 199 h 279"/>
                  <a:gd name="T42" fmla="*/ 101 w 187"/>
                  <a:gd name="T43" fmla="*/ 148 h 279"/>
                  <a:gd name="T44" fmla="*/ 125 w 187"/>
                  <a:gd name="T45" fmla="*/ 71 h 279"/>
                  <a:gd name="T46" fmla="*/ 112 w 187"/>
                  <a:gd name="T47" fmla="*/ 65 h 279"/>
                  <a:gd name="T48" fmla="*/ 99 w 187"/>
                  <a:gd name="T49" fmla="*/ 66 h 279"/>
                  <a:gd name="T50" fmla="*/ 75 w 187"/>
                  <a:gd name="T51" fmla="*/ 68 h 279"/>
                  <a:gd name="T52" fmla="*/ 66 w 187"/>
                  <a:gd name="T53" fmla="*/ 69 h 279"/>
                  <a:gd name="T54" fmla="*/ 52 w 187"/>
                  <a:gd name="T55" fmla="*/ 77 h 279"/>
                  <a:gd name="T56" fmla="*/ 83 w 187"/>
                  <a:gd name="T57" fmla="*/ 153 h 279"/>
                  <a:gd name="T58" fmla="*/ 65 w 187"/>
                  <a:gd name="T59" fmla="*/ 198 h 279"/>
                  <a:gd name="T60" fmla="*/ 62 w 187"/>
                  <a:gd name="T61" fmla="*/ 194 h 279"/>
                  <a:gd name="T62" fmla="*/ 60 w 187"/>
                  <a:gd name="T63" fmla="*/ 185 h 279"/>
                  <a:gd name="T64" fmla="*/ 57 w 187"/>
                  <a:gd name="T65" fmla="*/ 170 h 279"/>
                  <a:gd name="T66" fmla="*/ 31 w 187"/>
                  <a:gd name="T67" fmla="*/ 122 h 279"/>
                  <a:gd name="T68" fmla="*/ 23 w 187"/>
                  <a:gd name="T69" fmla="*/ 76 h 279"/>
                  <a:gd name="T70" fmla="*/ 36 w 187"/>
                  <a:gd name="T71" fmla="*/ 47 h 279"/>
                  <a:gd name="T72" fmla="*/ 93 w 187"/>
                  <a:gd name="T73" fmla="*/ 20 h 279"/>
                  <a:gd name="T74" fmla="*/ 93 w 187"/>
                  <a:gd name="T75" fmla="*/ 19 h 279"/>
                  <a:gd name="T76" fmla="*/ 150 w 187"/>
                  <a:gd name="T77" fmla="*/ 45 h 279"/>
                  <a:gd name="T78" fmla="*/ 72 w 187"/>
                  <a:gd name="T79" fmla="*/ 71 h 279"/>
                  <a:gd name="T80" fmla="*/ 80 w 187"/>
                  <a:gd name="T81" fmla="*/ 76 h 279"/>
                  <a:gd name="T82" fmla="*/ 83 w 187"/>
                  <a:gd name="T83" fmla="*/ 69 h 279"/>
                  <a:gd name="T84" fmla="*/ 91 w 187"/>
                  <a:gd name="T85" fmla="*/ 69 h 279"/>
                  <a:gd name="T86" fmla="*/ 95 w 187"/>
                  <a:gd name="T87" fmla="*/ 69 h 279"/>
                  <a:gd name="T88" fmla="*/ 98 w 187"/>
                  <a:gd name="T89" fmla="*/ 79 h 279"/>
                  <a:gd name="T90" fmla="*/ 103 w 187"/>
                  <a:gd name="T91" fmla="*/ 77 h 279"/>
                  <a:gd name="T92" fmla="*/ 116 w 187"/>
                  <a:gd name="T93" fmla="*/ 78 h 279"/>
                  <a:gd name="T94" fmla="*/ 63 w 187"/>
                  <a:gd name="T95" fmla="*/ 80 h 279"/>
                  <a:gd name="T96" fmla="*/ 72 w 187"/>
                  <a:gd name="T97" fmla="*/ 71 h 279"/>
                  <a:gd name="T98" fmla="*/ 114 w 187"/>
                  <a:gd name="T99" fmla="*/ 71 h 279"/>
                  <a:gd name="T100" fmla="*/ 115 w 187"/>
                  <a:gd name="T101" fmla="*/ 69 h 279"/>
                  <a:gd name="T102" fmla="*/ 107 w 187"/>
                  <a:gd name="T103" fmla="*/ 68 h 279"/>
                  <a:gd name="T104" fmla="*/ 103 w 187"/>
                  <a:gd name="T105" fmla="*/ 69 h 279"/>
                  <a:gd name="T106" fmla="*/ 62 w 187"/>
                  <a:gd name="T107" fmla="*/ 77 h 279"/>
                  <a:gd name="T108" fmla="*/ 62 w 187"/>
                  <a:gd name="T109" fmla="*/ 77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7" h="279">
                    <a:moveTo>
                      <a:pt x="94" y="1"/>
                    </a:moveTo>
                    <a:cubicBezTo>
                      <a:pt x="93" y="1"/>
                      <a:pt x="93" y="1"/>
                      <a:pt x="93" y="1"/>
                    </a:cubicBezTo>
                    <a:cubicBezTo>
                      <a:pt x="93" y="1"/>
                      <a:pt x="93" y="1"/>
                      <a:pt x="92" y="1"/>
                    </a:cubicBezTo>
                    <a:cubicBezTo>
                      <a:pt x="53" y="2"/>
                      <a:pt x="30" y="21"/>
                      <a:pt x="18" y="38"/>
                    </a:cubicBezTo>
                    <a:cubicBezTo>
                      <a:pt x="6" y="54"/>
                      <a:pt x="2" y="71"/>
                      <a:pt x="2" y="73"/>
                    </a:cubicBezTo>
                    <a:cubicBezTo>
                      <a:pt x="0" y="82"/>
                      <a:pt x="0" y="92"/>
                      <a:pt x="2" y="103"/>
                    </a:cubicBezTo>
                    <a:cubicBezTo>
                      <a:pt x="4" y="112"/>
                      <a:pt x="7" y="121"/>
                      <a:pt x="11" y="130"/>
                    </a:cubicBezTo>
                    <a:cubicBezTo>
                      <a:pt x="18" y="146"/>
                      <a:pt x="26" y="157"/>
                      <a:pt x="27" y="158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34" y="166"/>
                      <a:pt x="37" y="180"/>
                      <a:pt x="37" y="185"/>
                    </a:cubicBezTo>
                    <a:cubicBezTo>
                      <a:pt x="37" y="193"/>
                      <a:pt x="40" y="200"/>
                      <a:pt x="42" y="204"/>
                    </a:cubicBezTo>
                    <a:cubicBezTo>
                      <a:pt x="41" y="222"/>
                      <a:pt x="41" y="236"/>
                      <a:pt x="43" y="248"/>
                    </a:cubicBezTo>
                    <a:cubicBezTo>
                      <a:pt x="45" y="257"/>
                      <a:pt x="47" y="265"/>
                      <a:pt x="51" y="269"/>
                    </a:cubicBezTo>
                    <a:cubicBezTo>
                      <a:pt x="52" y="272"/>
                      <a:pt x="52" y="272"/>
                      <a:pt x="52" y="272"/>
                    </a:cubicBezTo>
                    <a:cubicBezTo>
                      <a:pt x="55" y="273"/>
                      <a:pt x="55" y="273"/>
                      <a:pt x="55" y="273"/>
                    </a:cubicBezTo>
                    <a:cubicBezTo>
                      <a:pt x="61" y="275"/>
                      <a:pt x="73" y="279"/>
                      <a:pt x="91" y="279"/>
                    </a:cubicBezTo>
                    <a:cubicBezTo>
                      <a:pt x="91" y="279"/>
                      <a:pt x="91" y="279"/>
                      <a:pt x="91" y="279"/>
                    </a:cubicBezTo>
                    <a:cubicBezTo>
                      <a:pt x="104" y="278"/>
                      <a:pt x="117" y="276"/>
                      <a:pt x="131" y="272"/>
                    </a:cubicBezTo>
                    <a:cubicBezTo>
                      <a:pt x="134" y="271"/>
                      <a:pt x="134" y="271"/>
                      <a:pt x="134" y="271"/>
                    </a:cubicBezTo>
                    <a:cubicBezTo>
                      <a:pt x="137" y="268"/>
                      <a:pt x="137" y="268"/>
                      <a:pt x="137" y="268"/>
                    </a:cubicBezTo>
                    <a:cubicBezTo>
                      <a:pt x="140" y="263"/>
                      <a:pt x="142" y="256"/>
                      <a:pt x="144" y="246"/>
                    </a:cubicBezTo>
                    <a:cubicBezTo>
                      <a:pt x="146" y="234"/>
                      <a:pt x="146" y="220"/>
                      <a:pt x="145" y="202"/>
                    </a:cubicBezTo>
                    <a:cubicBezTo>
                      <a:pt x="147" y="198"/>
                      <a:pt x="150" y="192"/>
                      <a:pt x="149" y="184"/>
                    </a:cubicBezTo>
                    <a:cubicBezTo>
                      <a:pt x="150" y="178"/>
                      <a:pt x="152" y="164"/>
                      <a:pt x="159" y="156"/>
                    </a:cubicBezTo>
                    <a:cubicBezTo>
                      <a:pt x="160" y="156"/>
                      <a:pt x="160" y="156"/>
                      <a:pt x="160" y="156"/>
                    </a:cubicBezTo>
                    <a:cubicBezTo>
                      <a:pt x="160" y="155"/>
                      <a:pt x="160" y="155"/>
                      <a:pt x="160" y="155"/>
                    </a:cubicBezTo>
                    <a:cubicBezTo>
                      <a:pt x="160" y="155"/>
                      <a:pt x="169" y="143"/>
                      <a:pt x="176" y="127"/>
                    </a:cubicBezTo>
                    <a:cubicBezTo>
                      <a:pt x="180" y="118"/>
                      <a:pt x="183" y="108"/>
                      <a:pt x="185" y="100"/>
                    </a:cubicBezTo>
                    <a:cubicBezTo>
                      <a:pt x="187" y="89"/>
                      <a:pt x="187" y="79"/>
                      <a:pt x="185" y="70"/>
                    </a:cubicBezTo>
                    <a:cubicBezTo>
                      <a:pt x="184" y="67"/>
                      <a:pt x="180" y="51"/>
                      <a:pt x="168" y="35"/>
                    </a:cubicBezTo>
                    <a:cubicBezTo>
                      <a:pt x="156" y="19"/>
                      <a:pt x="133" y="0"/>
                      <a:pt x="94" y="1"/>
                    </a:cubicBezTo>
                    <a:close/>
                    <a:moveTo>
                      <a:pt x="164" y="73"/>
                    </a:moveTo>
                    <a:cubicBezTo>
                      <a:pt x="164" y="74"/>
                      <a:pt x="164" y="74"/>
                      <a:pt x="164" y="74"/>
                    </a:cubicBezTo>
                    <a:cubicBezTo>
                      <a:pt x="171" y="102"/>
                      <a:pt x="144" y="140"/>
                      <a:pt x="142" y="144"/>
                    </a:cubicBezTo>
                    <a:cubicBezTo>
                      <a:pt x="136" y="150"/>
                      <a:pt x="132" y="159"/>
                      <a:pt x="130" y="169"/>
                    </a:cubicBezTo>
                    <a:cubicBezTo>
                      <a:pt x="128" y="176"/>
                      <a:pt x="127" y="182"/>
                      <a:pt x="127" y="183"/>
                    </a:cubicBezTo>
                    <a:cubicBezTo>
                      <a:pt x="127" y="184"/>
                      <a:pt x="127" y="184"/>
                      <a:pt x="127" y="184"/>
                    </a:cubicBezTo>
                    <a:cubicBezTo>
                      <a:pt x="127" y="184"/>
                      <a:pt x="127" y="184"/>
                      <a:pt x="127" y="184"/>
                    </a:cubicBezTo>
                    <a:cubicBezTo>
                      <a:pt x="127" y="189"/>
                      <a:pt x="125" y="192"/>
                      <a:pt x="125" y="193"/>
                    </a:cubicBezTo>
                    <a:cubicBezTo>
                      <a:pt x="122" y="195"/>
                      <a:pt x="122" y="195"/>
                      <a:pt x="122" y="195"/>
                    </a:cubicBezTo>
                    <a:cubicBezTo>
                      <a:pt x="115" y="197"/>
                      <a:pt x="109" y="199"/>
                      <a:pt x="103" y="199"/>
                    </a:cubicBezTo>
                    <a:cubicBezTo>
                      <a:pt x="102" y="152"/>
                      <a:pt x="102" y="152"/>
                      <a:pt x="102" y="152"/>
                    </a:cubicBezTo>
                    <a:cubicBezTo>
                      <a:pt x="102" y="151"/>
                      <a:pt x="102" y="149"/>
                      <a:pt x="101" y="148"/>
                    </a:cubicBezTo>
                    <a:cubicBezTo>
                      <a:pt x="128" y="72"/>
                      <a:pt x="128" y="72"/>
                      <a:pt x="128" y="72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5" y="70"/>
                      <a:pt x="125" y="69"/>
                      <a:pt x="124" y="69"/>
                    </a:cubicBezTo>
                    <a:cubicBezTo>
                      <a:pt x="122" y="64"/>
                      <a:pt x="117" y="64"/>
                      <a:pt x="112" y="65"/>
                    </a:cubicBezTo>
                    <a:cubicBezTo>
                      <a:pt x="112" y="65"/>
                      <a:pt x="111" y="64"/>
                      <a:pt x="110" y="63"/>
                    </a:cubicBezTo>
                    <a:cubicBezTo>
                      <a:pt x="106" y="62"/>
                      <a:pt x="102" y="63"/>
                      <a:pt x="99" y="66"/>
                    </a:cubicBezTo>
                    <a:cubicBezTo>
                      <a:pt x="96" y="65"/>
                      <a:pt x="92" y="65"/>
                      <a:pt x="89" y="66"/>
                    </a:cubicBezTo>
                    <a:cubicBezTo>
                      <a:pt x="85" y="64"/>
                      <a:pt x="79" y="65"/>
                      <a:pt x="75" y="68"/>
                    </a:cubicBezTo>
                    <a:cubicBezTo>
                      <a:pt x="74" y="67"/>
                      <a:pt x="72" y="66"/>
                      <a:pt x="70" y="67"/>
                    </a:cubicBezTo>
                    <a:cubicBezTo>
                      <a:pt x="69" y="67"/>
                      <a:pt x="67" y="68"/>
                      <a:pt x="66" y="69"/>
                    </a:cubicBezTo>
                    <a:cubicBezTo>
                      <a:pt x="61" y="65"/>
                      <a:pt x="56" y="70"/>
                      <a:pt x="55" y="76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85" y="149"/>
                      <a:pt x="85" y="149"/>
                      <a:pt x="85" y="149"/>
                    </a:cubicBezTo>
                    <a:cubicBezTo>
                      <a:pt x="84" y="150"/>
                      <a:pt x="83" y="151"/>
                      <a:pt x="83" y="153"/>
                    </a:cubicBezTo>
                    <a:cubicBezTo>
                      <a:pt x="84" y="201"/>
                      <a:pt x="84" y="201"/>
                      <a:pt x="84" y="201"/>
                    </a:cubicBezTo>
                    <a:cubicBezTo>
                      <a:pt x="76" y="200"/>
                      <a:pt x="69" y="199"/>
                      <a:pt x="65" y="198"/>
                    </a:cubicBezTo>
                    <a:cubicBezTo>
                      <a:pt x="65" y="197"/>
                      <a:pt x="65" y="197"/>
                      <a:pt x="65" y="197"/>
                    </a:cubicBezTo>
                    <a:cubicBezTo>
                      <a:pt x="62" y="194"/>
                      <a:pt x="62" y="194"/>
                      <a:pt x="62" y="194"/>
                    </a:cubicBezTo>
                    <a:cubicBezTo>
                      <a:pt x="62" y="194"/>
                      <a:pt x="59" y="190"/>
                      <a:pt x="60" y="186"/>
                    </a:cubicBezTo>
                    <a:cubicBezTo>
                      <a:pt x="60" y="185"/>
                      <a:pt x="60" y="185"/>
                      <a:pt x="60" y="185"/>
                    </a:cubicBezTo>
                    <a:cubicBezTo>
                      <a:pt x="60" y="184"/>
                      <a:pt x="60" y="184"/>
                      <a:pt x="60" y="184"/>
                    </a:cubicBezTo>
                    <a:cubicBezTo>
                      <a:pt x="59" y="183"/>
                      <a:pt x="59" y="178"/>
                      <a:pt x="57" y="170"/>
                    </a:cubicBezTo>
                    <a:cubicBezTo>
                      <a:pt x="54" y="160"/>
                      <a:pt x="50" y="152"/>
                      <a:pt x="45" y="145"/>
                    </a:cubicBezTo>
                    <a:cubicBezTo>
                      <a:pt x="44" y="144"/>
                      <a:pt x="37" y="134"/>
                      <a:pt x="31" y="122"/>
                    </a:cubicBezTo>
                    <a:cubicBezTo>
                      <a:pt x="25" y="109"/>
                      <a:pt x="19" y="92"/>
                      <a:pt x="23" y="76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3" y="76"/>
                      <a:pt x="26" y="61"/>
                      <a:pt x="36" y="47"/>
                    </a:cubicBezTo>
                    <a:cubicBezTo>
                      <a:pt x="49" y="29"/>
                      <a:pt x="68" y="20"/>
                      <a:pt x="92" y="20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93" y="20"/>
                      <a:pt x="93" y="19"/>
                      <a:pt x="94" y="19"/>
                    </a:cubicBezTo>
                    <a:cubicBezTo>
                      <a:pt x="118" y="19"/>
                      <a:pt x="137" y="27"/>
                      <a:pt x="150" y="45"/>
                    </a:cubicBezTo>
                    <a:cubicBezTo>
                      <a:pt x="160" y="58"/>
                      <a:pt x="164" y="73"/>
                      <a:pt x="164" y="73"/>
                    </a:cubicBezTo>
                    <a:close/>
                    <a:moveTo>
                      <a:pt x="72" y="71"/>
                    </a:moveTo>
                    <a:cubicBezTo>
                      <a:pt x="71" y="72"/>
                      <a:pt x="70" y="75"/>
                      <a:pt x="71" y="77"/>
                    </a:cubicBezTo>
                    <a:cubicBezTo>
                      <a:pt x="73" y="80"/>
                      <a:pt x="78" y="79"/>
                      <a:pt x="80" y="76"/>
                    </a:cubicBezTo>
                    <a:cubicBezTo>
                      <a:pt x="80" y="74"/>
                      <a:pt x="80" y="72"/>
                      <a:pt x="79" y="70"/>
                    </a:cubicBezTo>
                    <a:cubicBezTo>
                      <a:pt x="80" y="69"/>
                      <a:pt x="81" y="69"/>
                      <a:pt x="83" y="69"/>
                    </a:cubicBezTo>
                    <a:cubicBezTo>
                      <a:pt x="76" y="75"/>
                      <a:pt x="89" y="83"/>
                      <a:pt x="91" y="73"/>
                    </a:cubicBezTo>
                    <a:cubicBezTo>
                      <a:pt x="92" y="71"/>
                      <a:pt x="91" y="70"/>
                      <a:pt x="91" y="69"/>
                    </a:cubicBezTo>
                    <a:cubicBezTo>
                      <a:pt x="91" y="69"/>
                      <a:pt x="92" y="69"/>
                      <a:pt x="92" y="69"/>
                    </a:cubicBezTo>
                    <a:cubicBezTo>
                      <a:pt x="93" y="69"/>
                      <a:pt x="94" y="69"/>
                      <a:pt x="95" y="69"/>
                    </a:cubicBezTo>
                    <a:cubicBezTo>
                      <a:pt x="95" y="69"/>
                      <a:pt x="95" y="69"/>
                      <a:pt x="95" y="69"/>
                    </a:cubicBezTo>
                    <a:cubicBezTo>
                      <a:pt x="92" y="72"/>
                      <a:pt x="93" y="80"/>
                      <a:pt x="98" y="79"/>
                    </a:cubicBezTo>
                    <a:cubicBezTo>
                      <a:pt x="100" y="78"/>
                      <a:pt x="101" y="78"/>
                      <a:pt x="102" y="76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8" y="79"/>
                      <a:pt x="111" y="77"/>
                      <a:pt x="113" y="74"/>
                    </a:cubicBezTo>
                    <a:cubicBezTo>
                      <a:pt x="113" y="76"/>
                      <a:pt x="114" y="77"/>
                      <a:pt x="116" y="78"/>
                    </a:cubicBezTo>
                    <a:cubicBezTo>
                      <a:pt x="92" y="144"/>
                      <a:pt x="92" y="144"/>
                      <a:pt x="92" y="144"/>
                    </a:cubicBezTo>
                    <a:cubicBezTo>
                      <a:pt x="63" y="80"/>
                      <a:pt x="63" y="80"/>
                      <a:pt x="63" y="80"/>
                    </a:cubicBezTo>
                    <a:cubicBezTo>
                      <a:pt x="69" y="82"/>
                      <a:pt x="70" y="76"/>
                      <a:pt x="68" y="72"/>
                    </a:cubicBezTo>
                    <a:cubicBezTo>
                      <a:pt x="69" y="71"/>
                      <a:pt x="70" y="71"/>
                      <a:pt x="72" y="71"/>
                    </a:cubicBezTo>
                    <a:close/>
                    <a:moveTo>
                      <a:pt x="115" y="69"/>
                    </a:moveTo>
                    <a:cubicBezTo>
                      <a:pt x="115" y="70"/>
                      <a:pt x="114" y="70"/>
                      <a:pt x="114" y="71"/>
                    </a:cubicBezTo>
                    <a:cubicBezTo>
                      <a:pt x="114" y="70"/>
                      <a:pt x="114" y="69"/>
                      <a:pt x="114" y="69"/>
                    </a:cubicBezTo>
                    <a:cubicBezTo>
                      <a:pt x="114" y="69"/>
                      <a:pt x="115" y="69"/>
                      <a:pt x="115" y="69"/>
                    </a:cubicBezTo>
                    <a:close/>
                    <a:moveTo>
                      <a:pt x="102" y="67"/>
                    </a:moveTo>
                    <a:cubicBezTo>
                      <a:pt x="104" y="67"/>
                      <a:pt x="105" y="67"/>
                      <a:pt x="107" y="68"/>
                    </a:cubicBezTo>
                    <a:cubicBezTo>
                      <a:pt x="106" y="69"/>
                      <a:pt x="105" y="70"/>
                      <a:pt x="104" y="71"/>
                    </a:cubicBezTo>
                    <a:cubicBezTo>
                      <a:pt x="103" y="70"/>
                      <a:pt x="103" y="69"/>
                      <a:pt x="103" y="69"/>
                    </a:cubicBezTo>
                    <a:cubicBezTo>
                      <a:pt x="103" y="68"/>
                      <a:pt x="102" y="68"/>
                      <a:pt x="102" y="67"/>
                    </a:cubicBezTo>
                    <a:close/>
                    <a:moveTo>
                      <a:pt x="62" y="77"/>
                    </a:moveTo>
                    <a:cubicBezTo>
                      <a:pt x="62" y="77"/>
                      <a:pt x="62" y="77"/>
                      <a:pt x="62" y="77"/>
                    </a:cubicBezTo>
                    <a:cubicBezTo>
                      <a:pt x="62" y="77"/>
                      <a:pt x="62" y="77"/>
                      <a:pt x="62" y="77"/>
                    </a:cubicBezTo>
                    <a:cubicBezTo>
                      <a:pt x="62" y="77"/>
                      <a:pt x="62" y="77"/>
                      <a:pt x="62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6" name="Group 29"/>
            <p:cNvGrpSpPr/>
            <p:nvPr/>
          </p:nvGrpSpPr>
          <p:grpSpPr>
            <a:xfrm>
              <a:off x="8423929" y="1631840"/>
              <a:ext cx="1046648" cy="1170310"/>
              <a:chOff x="8375098" y="1043138"/>
              <a:chExt cx="1266444" cy="1416075"/>
            </a:xfrm>
          </p:grpSpPr>
          <p:sp>
            <p:nvSpPr>
              <p:cNvPr id="106" name="Freeform 19"/>
              <p:cNvSpPr/>
              <p:nvPr/>
            </p:nvSpPr>
            <p:spPr bwMode="auto">
              <a:xfrm>
                <a:off x="8375098" y="1043138"/>
                <a:ext cx="1266444" cy="1416075"/>
              </a:xfrm>
              <a:custGeom>
                <a:avLst/>
                <a:gdLst>
                  <a:gd name="T0" fmla="*/ 455 w 494"/>
                  <a:gd name="T1" fmla="*/ 317 h 552"/>
                  <a:gd name="T2" fmla="*/ 317 w 494"/>
                  <a:gd name="T3" fmla="*/ 39 h 552"/>
                  <a:gd name="T4" fmla="*/ 39 w 494"/>
                  <a:gd name="T5" fmla="*/ 174 h 552"/>
                  <a:gd name="T6" fmla="*/ 176 w 494"/>
                  <a:gd name="T7" fmla="*/ 451 h 552"/>
                  <a:gd name="T8" fmla="*/ 190 w 494"/>
                  <a:gd name="T9" fmla="*/ 455 h 552"/>
                  <a:gd name="T10" fmla="*/ 243 w 494"/>
                  <a:gd name="T11" fmla="*/ 552 h 552"/>
                  <a:gd name="T12" fmla="*/ 287 w 494"/>
                  <a:gd name="T13" fmla="*/ 460 h 552"/>
                  <a:gd name="T14" fmla="*/ 455 w 494"/>
                  <a:gd name="T15" fmla="*/ 317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4" h="552">
                    <a:moveTo>
                      <a:pt x="455" y="317"/>
                    </a:moveTo>
                    <a:cubicBezTo>
                      <a:pt x="494" y="203"/>
                      <a:pt x="432" y="79"/>
                      <a:pt x="317" y="39"/>
                    </a:cubicBezTo>
                    <a:cubicBezTo>
                      <a:pt x="202" y="0"/>
                      <a:pt x="78" y="60"/>
                      <a:pt x="39" y="174"/>
                    </a:cubicBezTo>
                    <a:cubicBezTo>
                      <a:pt x="0" y="287"/>
                      <a:pt x="61" y="412"/>
                      <a:pt x="176" y="451"/>
                    </a:cubicBezTo>
                    <a:cubicBezTo>
                      <a:pt x="181" y="453"/>
                      <a:pt x="186" y="454"/>
                      <a:pt x="190" y="455"/>
                    </a:cubicBezTo>
                    <a:cubicBezTo>
                      <a:pt x="243" y="552"/>
                      <a:pt x="243" y="552"/>
                      <a:pt x="243" y="552"/>
                    </a:cubicBezTo>
                    <a:cubicBezTo>
                      <a:pt x="287" y="460"/>
                      <a:pt x="287" y="460"/>
                      <a:pt x="287" y="460"/>
                    </a:cubicBezTo>
                    <a:cubicBezTo>
                      <a:pt x="362" y="446"/>
                      <a:pt x="428" y="394"/>
                      <a:pt x="455" y="31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Freeform 38"/>
              <p:cNvSpPr>
                <a:spLocks noEditPoints="1"/>
              </p:cNvSpPr>
              <p:nvPr/>
            </p:nvSpPr>
            <p:spPr bwMode="auto">
              <a:xfrm>
                <a:off x="8608219" y="1396614"/>
                <a:ext cx="813213" cy="564912"/>
              </a:xfrm>
              <a:custGeom>
                <a:avLst/>
                <a:gdLst>
                  <a:gd name="T0" fmla="*/ 314 w 317"/>
                  <a:gd name="T1" fmla="*/ 82 h 220"/>
                  <a:gd name="T2" fmla="*/ 309 w 317"/>
                  <a:gd name="T3" fmla="*/ 75 h 220"/>
                  <a:gd name="T4" fmla="*/ 303 w 317"/>
                  <a:gd name="T5" fmla="*/ 71 h 220"/>
                  <a:gd name="T6" fmla="*/ 302 w 317"/>
                  <a:gd name="T7" fmla="*/ 72 h 220"/>
                  <a:gd name="T8" fmla="*/ 306 w 317"/>
                  <a:gd name="T9" fmla="*/ 83 h 220"/>
                  <a:gd name="T10" fmla="*/ 307 w 317"/>
                  <a:gd name="T11" fmla="*/ 87 h 220"/>
                  <a:gd name="T12" fmla="*/ 305 w 317"/>
                  <a:gd name="T13" fmla="*/ 92 h 220"/>
                  <a:gd name="T14" fmla="*/ 303 w 317"/>
                  <a:gd name="T15" fmla="*/ 94 h 220"/>
                  <a:gd name="T16" fmla="*/ 302 w 317"/>
                  <a:gd name="T17" fmla="*/ 94 h 220"/>
                  <a:gd name="T18" fmla="*/ 303 w 317"/>
                  <a:gd name="T19" fmla="*/ 94 h 220"/>
                  <a:gd name="T20" fmla="*/ 303 w 317"/>
                  <a:gd name="T21" fmla="*/ 94 h 220"/>
                  <a:gd name="T22" fmla="*/ 301 w 317"/>
                  <a:gd name="T23" fmla="*/ 95 h 220"/>
                  <a:gd name="T24" fmla="*/ 298 w 317"/>
                  <a:gd name="T25" fmla="*/ 96 h 220"/>
                  <a:gd name="T26" fmla="*/ 159 w 317"/>
                  <a:gd name="T27" fmla="*/ 0 h 220"/>
                  <a:gd name="T28" fmla="*/ 17 w 317"/>
                  <a:gd name="T29" fmla="*/ 11 h 220"/>
                  <a:gd name="T30" fmla="*/ 20 w 317"/>
                  <a:gd name="T31" fmla="*/ 99 h 220"/>
                  <a:gd name="T32" fmla="*/ 9 w 317"/>
                  <a:gd name="T33" fmla="*/ 99 h 220"/>
                  <a:gd name="T34" fmla="*/ 9 w 317"/>
                  <a:gd name="T35" fmla="*/ 146 h 220"/>
                  <a:gd name="T36" fmla="*/ 91 w 317"/>
                  <a:gd name="T37" fmla="*/ 185 h 220"/>
                  <a:gd name="T38" fmla="*/ 113 w 317"/>
                  <a:gd name="T39" fmla="*/ 220 h 220"/>
                  <a:gd name="T40" fmla="*/ 135 w 317"/>
                  <a:gd name="T41" fmla="*/ 196 h 220"/>
                  <a:gd name="T42" fmla="*/ 177 w 317"/>
                  <a:gd name="T43" fmla="*/ 197 h 220"/>
                  <a:gd name="T44" fmla="*/ 196 w 317"/>
                  <a:gd name="T45" fmla="*/ 220 h 220"/>
                  <a:gd name="T46" fmla="*/ 220 w 317"/>
                  <a:gd name="T47" fmla="*/ 187 h 220"/>
                  <a:gd name="T48" fmla="*/ 303 w 317"/>
                  <a:gd name="T49" fmla="*/ 110 h 220"/>
                  <a:gd name="T50" fmla="*/ 309 w 317"/>
                  <a:gd name="T51" fmla="*/ 106 h 220"/>
                  <a:gd name="T52" fmla="*/ 311 w 317"/>
                  <a:gd name="T53" fmla="*/ 104 h 220"/>
                  <a:gd name="T54" fmla="*/ 312 w 317"/>
                  <a:gd name="T55" fmla="*/ 104 h 220"/>
                  <a:gd name="T56" fmla="*/ 312 w 317"/>
                  <a:gd name="T57" fmla="*/ 103 h 220"/>
                  <a:gd name="T58" fmla="*/ 312 w 317"/>
                  <a:gd name="T59" fmla="*/ 103 h 220"/>
                  <a:gd name="T60" fmla="*/ 316 w 317"/>
                  <a:gd name="T61" fmla="*/ 96 h 220"/>
                  <a:gd name="T62" fmla="*/ 316 w 317"/>
                  <a:gd name="T63" fmla="*/ 85 h 220"/>
                  <a:gd name="T64" fmla="*/ 52 w 317"/>
                  <a:gd name="T65" fmla="*/ 99 h 220"/>
                  <a:gd name="T66" fmla="*/ 76 w 317"/>
                  <a:gd name="T67" fmla="*/ 99 h 220"/>
                  <a:gd name="T68" fmla="*/ 201 w 317"/>
                  <a:gd name="T69" fmla="*/ 24 h 220"/>
                  <a:gd name="T70" fmla="*/ 158 w 317"/>
                  <a:gd name="T71" fmla="*/ 31 h 220"/>
                  <a:gd name="T72" fmla="*/ 119 w 317"/>
                  <a:gd name="T73" fmla="*/ 37 h 220"/>
                  <a:gd name="T74" fmla="*/ 113 w 317"/>
                  <a:gd name="T75" fmla="*/ 25 h 220"/>
                  <a:gd name="T76" fmla="*/ 158 w 317"/>
                  <a:gd name="T77" fmla="*/ 12 h 220"/>
                  <a:gd name="T78" fmla="*/ 201 w 317"/>
                  <a:gd name="T79" fmla="*/ 24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7" h="220">
                    <a:moveTo>
                      <a:pt x="316" y="85"/>
                    </a:moveTo>
                    <a:cubicBezTo>
                      <a:pt x="315" y="84"/>
                      <a:pt x="315" y="83"/>
                      <a:pt x="314" y="82"/>
                    </a:cubicBezTo>
                    <a:cubicBezTo>
                      <a:pt x="314" y="81"/>
                      <a:pt x="313" y="80"/>
                      <a:pt x="313" y="79"/>
                    </a:cubicBezTo>
                    <a:cubicBezTo>
                      <a:pt x="311" y="78"/>
                      <a:pt x="310" y="77"/>
                      <a:pt x="309" y="75"/>
                    </a:cubicBezTo>
                    <a:cubicBezTo>
                      <a:pt x="308" y="74"/>
                      <a:pt x="307" y="74"/>
                      <a:pt x="306" y="73"/>
                    </a:cubicBezTo>
                    <a:cubicBezTo>
                      <a:pt x="305" y="72"/>
                      <a:pt x="304" y="71"/>
                      <a:pt x="303" y="71"/>
                    </a:cubicBezTo>
                    <a:cubicBezTo>
                      <a:pt x="302" y="70"/>
                      <a:pt x="301" y="70"/>
                      <a:pt x="301" y="70"/>
                    </a:cubicBezTo>
                    <a:cubicBezTo>
                      <a:pt x="301" y="70"/>
                      <a:pt x="301" y="71"/>
                      <a:pt x="302" y="72"/>
                    </a:cubicBezTo>
                    <a:cubicBezTo>
                      <a:pt x="303" y="74"/>
                      <a:pt x="304" y="76"/>
                      <a:pt x="305" y="78"/>
                    </a:cubicBezTo>
                    <a:cubicBezTo>
                      <a:pt x="305" y="80"/>
                      <a:pt x="306" y="81"/>
                      <a:pt x="306" y="83"/>
                    </a:cubicBezTo>
                    <a:cubicBezTo>
                      <a:pt x="306" y="83"/>
                      <a:pt x="306" y="84"/>
                      <a:pt x="306" y="85"/>
                    </a:cubicBezTo>
                    <a:cubicBezTo>
                      <a:pt x="307" y="85"/>
                      <a:pt x="307" y="86"/>
                      <a:pt x="307" y="87"/>
                    </a:cubicBezTo>
                    <a:cubicBezTo>
                      <a:pt x="307" y="88"/>
                      <a:pt x="306" y="89"/>
                      <a:pt x="306" y="90"/>
                    </a:cubicBezTo>
                    <a:cubicBezTo>
                      <a:pt x="306" y="91"/>
                      <a:pt x="305" y="91"/>
                      <a:pt x="305" y="92"/>
                    </a:cubicBezTo>
                    <a:cubicBezTo>
                      <a:pt x="305" y="92"/>
                      <a:pt x="305" y="92"/>
                      <a:pt x="305" y="92"/>
                    </a:cubicBezTo>
                    <a:cubicBezTo>
                      <a:pt x="303" y="94"/>
                      <a:pt x="303" y="94"/>
                      <a:pt x="303" y="94"/>
                    </a:cubicBezTo>
                    <a:cubicBezTo>
                      <a:pt x="302" y="94"/>
                      <a:pt x="302" y="94"/>
                      <a:pt x="302" y="94"/>
                    </a:cubicBezTo>
                    <a:cubicBezTo>
                      <a:pt x="302" y="94"/>
                      <a:pt x="302" y="94"/>
                      <a:pt x="302" y="94"/>
                    </a:cubicBezTo>
                    <a:cubicBezTo>
                      <a:pt x="302" y="94"/>
                      <a:pt x="303" y="94"/>
                      <a:pt x="303" y="94"/>
                    </a:cubicBezTo>
                    <a:cubicBezTo>
                      <a:pt x="303" y="94"/>
                      <a:pt x="303" y="94"/>
                      <a:pt x="303" y="94"/>
                    </a:cubicBezTo>
                    <a:cubicBezTo>
                      <a:pt x="303" y="94"/>
                      <a:pt x="303" y="94"/>
                      <a:pt x="303" y="94"/>
                    </a:cubicBezTo>
                    <a:cubicBezTo>
                      <a:pt x="303" y="94"/>
                      <a:pt x="303" y="94"/>
                      <a:pt x="303" y="94"/>
                    </a:cubicBezTo>
                    <a:cubicBezTo>
                      <a:pt x="302" y="94"/>
                      <a:pt x="302" y="94"/>
                      <a:pt x="302" y="94"/>
                    </a:cubicBezTo>
                    <a:cubicBezTo>
                      <a:pt x="301" y="95"/>
                      <a:pt x="301" y="95"/>
                      <a:pt x="301" y="95"/>
                    </a:cubicBezTo>
                    <a:cubicBezTo>
                      <a:pt x="301" y="95"/>
                      <a:pt x="300" y="95"/>
                      <a:pt x="300" y="96"/>
                    </a:cubicBezTo>
                    <a:cubicBezTo>
                      <a:pt x="299" y="96"/>
                      <a:pt x="299" y="96"/>
                      <a:pt x="298" y="96"/>
                    </a:cubicBezTo>
                    <a:cubicBezTo>
                      <a:pt x="298" y="96"/>
                      <a:pt x="297" y="96"/>
                      <a:pt x="297" y="96"/>
                    </a:cubicBezTo>
                    <a:cubicBezTo>
                      <a:pt x="295" y="43"/>
                      <a:pt x="234" y="0"/>
                      <a:pt x="159" y="0"/>
                    </a:cubicBezTo>
                    <a:cubicBezTo>
                      <a:pt x="123" y="0"/>
                      <a:pt x="90" y="10"/>
                      <a:pt x="66" y="26"/>
                    </a:cubicBezTo>
                    <a:cubicBezTo>
                      <a:pt x="56" y="19"/>
                      <a:pt x="39" y="11"/>
                      <a:pt x="17" y="11"/>
                    </a:cubicBezTo>
                    <a:cubicBezTo>
                      <a:pt x="17" y="11"/>
                      <a:pt x="32" y="33"/>
                      <a:pt x="40" y="48"/>
                    </a:cubicBezTo>
                    <a:cubicBezTo>
                      <a:pt x="28" y="63"/>
                      <a:pt x="20" y="80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9" y="99"/>
                      <a:pt x="0" y="108"/>
                      <a:pt x="0" y="123"/>
                    </a:cubicBezTo>
                    <a:cubicBezTo>
                      <a:pt x="0" y="138"/>
                      <a:pt x="9" y="146"/>
                      <a:pt x="9" y="146"/>
                    </a:cubicBezTo>
                    <a:cubicBezTo>
                      <a:pt x="45" y="155"/>
                      <a:pt x="45" y="155"/>
                      <a:pt x="45" y="155"/>
                    </a:cubicBezTo>
                    <a:cubicBezTo>
                      <a:pt x="57" y="167"/>
                      <a:pt x="72" y="177"/>
                      <a:pt x="91" y="185"/>
                    </a:cubicBezTo>
                    <a:cubicBezTo>
                      <a:pt x="99" y="216"/>
                      <a:pt x="99" y="216"/>
                      <a:pt x="99" y="216"/>
                    </a:cubicBezTo>
                    <a:cubicBezTo>
                      <a:pt x="99" y="216"/>
                      <a:pt x="101" y="220"/>
                      <a:pt x="113" y="220"/>
                    </a:cubicBezTo>
                    <a:cubicBezTo>
                      <a:pt x="126" y="220"/>
                      <a:pt x="130" y="216"/>
                      <a:pt x="130" y="216"/>
                    </a:cubicBezTo>
                    <a:cubicBezTo>
                      <a:pt x="135" y="196"/>
                      <a:pt x="135" y="196"/>
                      <a:pt x="135" y="196"/>
                    </a:cubicBezTo>
                    <a:cubicBezTo>
                      <a:pt x="143" y="197"/>
                      <a:pt x="151" y="197"/>
                      <a:pt x="159" y="197"/>
                    </a:cubicBezTo>
                    <a:cubicBezTo>
                      <a:pt x="165" y="197"/>
                      <a:pt x="171" y="197"/>
                      <a:pt x="177" y="197"/>
                    </a:cubicBezTo>
                    <a:cubicBezTo>
                      <a:pt x="182" y="216"/>
                      <a:pt x="182" y="216"/>
                      <a:pt x="182" y="216"/>
                    </a:cubicBezTo>
                    <a:cubicBezTo>
                      <a:pt x="182" y="216"/>
                      <a:pt x="184" y="220"/>
                      <a:pt x="196" y="220"/>
                    </a:cubicBezTo>
                    <a:cubicBezTo>
                      <a:pt x="208" y="220"/>
                      <a:pt x="213" y="216"/>
                      <a:pt x="213" y="216"/>
                    </a:cubicBezTo>
                    <a:cubicBezTo>
                      <a:pt x="220" y="187"/>
                      <a:pt x="220" y="187"/>
                      <a:pt x="220" y="187"/>
                    </a:cubicBezTo>
                    <a:cubicBezTo>
                      <a:pt x="260" y="173"/>
                      <a:pt x="290" y="145"/>
                      <a:pt x="296" y="111"/>
                    </a:cubicBezTo>
                    <a:cubicBezTo>
                      <a:pt x="298" y="111"/>
                      <a:pt x="300" y="111"/>
                      <a:pt x="303" y="110"/>
                    </a:cubicBezTo>
                    <a:cubicBezTo>
                      <a:pt x="304" y="109"/>
                      <a:pt x="305" y="109"/>
                      <a:pt x="306" y="108"/>
                    </a:cubicBezTo>
                    <a:cubicBezTo>
                      <a:pt x="307" y="108"/>
                      <a:pt x="308" y="107"/>
                      <a:pt x="309" y="106"/>
                    </a:cubicBezTo>
                    <a:cubicBezTo>
                      <a:pt x="311" y="105"/>
                      <a:pt x="311" y="105"/>
                      <a:pt x="311" y="105"/>
                    </a:cubicBezTo>
                    <a:cubicBezTo>
                      <a:pt x="311" y="104"/>
                      <a:pt x="311" y="104"/>
                      <a:pt x="311" y="104"/>
                    </a:cubicBezTo>
                    <a:cubicBezTo>
                      <a:pt x="312" y="104"/>
                      <a:pt x="312" y="104"/>
                      <a:pt x="312" y="104"/>
                    </a:cubicBezTo>
                    <a:cubicBezTo>
                      <a:pt x="312" y="104"/>
                      <a:pt x="312" y="104"/>
                      <a:pt x="312" y="104"/>
                    </a:cubicBezTo>
                    <a:cubicBezTo>
                      <a:pt x="312" y="104"/>
                      <a:pt x="312" y="104"/>
                      <a:pt x="312" y="104"/>
                    </a:cubicBezTo>
                    <a:cubicBezTo>
                      <a:pt x="312" y="103"/>
                      <a:pt x="312" y="103"/>
                      <a:pt x="312" y="103"/>
                    </a:cubicBezTo>
                    <a:cubicBezTo>
                      <a:pt x="312" y="103"/>
                      <a:pt x="312" y="103"/>
                      <a:pt x="312" y="103"/>
                    </a:cubicBezTo>
                    <a:cubicBezTo>
                      <a:pt x="312" y="103"/>
                      <a:pt x="312" y="103"/>
                      <a:pt x="312" y="103"/>
                    </a:cubicBezTo>
                    <a:cubicBezTo>
                      <a:pt x="314" y="101"/>
                      <a:pt x="314" y="101"/>
                      <a:pt x="314" y="101"/>
                    </a:cubicBezTo>
                    <a:cubicBezTo>
                      <a:pt x="315" y="99"/>
                      <a:pt x="316" y="98"/>
                      <a:pt x="316" y="96"/>
                    </a:cubicBezTo>
                    <a:cubicBezTo>
                      <a:pt x="317" y="95"/>
                      <a:pt x="317" y="93"/>
                      <a:pt x="317" y="92"/>
                    </a:cubicBezTo>
                    <a:cubicBezTo>
                      <a:pt x="317" y="89"/>
                      <a:pt x="317" y="87"/>
                      <a:pt x="316" y="85"/>
                    </a:cubicBezTo>
                    <a:close/>
                    <a:moveTo>
                      <a:pt x="64" y="111"/>
                    </a:moveTo>
                    <a:cubicBezTo>
                      <a:pt x="57" y="111"/>
                      <a:pt x="52" y="106"/>
                      <a:pt x="52" y="99"/>
                    </a:cubicBezTo>
                    <a:cubicBezTo>
                      <a:pt x="52" y="93"/>
                      <a:pt x="57" y="87"/>
                      <a:pt x="64" y="87"/>
                    </a:cubicBezTo>
                    <a:cubicBezTo>
                      <a:pt x="70" y="87"/>
                      <a:pt x="76" y="93"/>
                      <a:pt x="76" y="99"/>
                    </a:cubicBezTo>
                    <a:cubicBezTo>
                      <a:pt x="76" y="106"/>
                      <a:pt x="70" y="111"/>
                      <a:pt x="64" y="111"/>
                    </a:cubicBezTo>
                    <a:close/>
                    <a:moveTo>
                      <a:pt x="201" y="24"/>
                    </a:moveTo>
                    <a:cubicBezTo>
                      <a:pt x="200" y="27"/>
                      <a:pt x="197" y="37"/>
                      <a:pt x="195" y="36"/>
                    </a:cubicBezTo>
                    <a:cubicBezTo>
                      <a:pt x="183" y="33"/>
                      <a:pt x="171" y="31"/>
                      <a:pt x="158" y="31"/>
                    </a:cubicBezTo>
                    <a:cubicBezTo>
                      <a:pt x="145" y="31"/>
                      <a:pt x="132" y="33"/>
                      <a:pt x="119" y="37"/>
                    </a:cubicBezTo>
                    <a:cubicBezTo>
                      <a:pt x="119" y="37"/>
                      <a:pt x="119" y="37"/>
                      <a:pt x="119" y="37"/>
                    </a:cubicBezTo>
                    <a:cubicBezTo>
                      <a:pt x="119" y="37"/>
                      <a:pt x="119" y="37"/>
                      <a:pt x="119" y="37"/>
                    </a:cubicBezTo>
                    <a:cubicBezTo>
                      <a:pt x="116" y="36"/>
                      <a:pt x="114" y="27"/>
                      <a:pt x="113" y="25"/>
                    </a:cubicBezTo>
                    <a:cubicBezTo>
                      <a:pt x="112" y="23"/>
                      <a:pt x="114" y="20"/>
                      <a:pt x="116" y="19"/>
                    </a:cubicBezTo>
                    <a:cubicBezTo>
                      <a:pt x="130" y="15"/>
                      <a:pt x="144" y="12"/>
                      <a:pt x="158" y="12"/>
                    </a:cubicBezTo>
                    <a:cubicBezTo>
                      <a:pt x="172" y="12"/>
                      <a:pt x="185" y="14"/>
                      <a:pt x="198" y="18"/>
                    </a:cubicBezTo>
                    <a:cubicBezTo>
                      <a:pt x="200" y="19"/>
                      <a:pt x="202" y="22"/>
                      <a:pt x="20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7" name="Group 32"/>
            <p:cNvGrpSpPr/>
            <p:nvPr/>
          </p:nvGrpSpPr>
          <p:grpSpPr>
            <a:xfrm>
              <a:off x="9332833" y="3121655"/>
              <a:ext cx="847714" cy="902375"/>
              <a:chOff x="9611182" y="2728115"/>
              <a:chExt cx="1025733" cy="1091874"/>
            </a:xfrm>
          </p:grpSpPr>
          <p:sp>
            <p:nvSpPr>
              <p:cNvPr id="103" name="Freeform 7"/>
              <p:cNvSpPr/>
              <p:nvPr/>
            </p:nvSpPr>
            <p:spPr bwMode="auto">
              <a:xfrm>
                <a:off x="9611182" y="2728115"/>
                <a:ext cx="1025733" cy="1091874"/>
              </a:xfrm>
              <a:custGeom>
                <a:avLst/>
                <a:gdLst>
                  <a:gd name="T0" fmla="*/ 327 w 400"/>
                  <a:gd name="T1" fmla="*/ 332 h 426"/>
                  <a:gd name="T2" fmla="*/ 330 w 400"/>
                  <a:gd name="T3" fmla="*/ 75 h 426"/>
                  <a:gd name="T4" fmla="*/ 74 w 400"/>
                  <a:gd name="T5" fmla="*/ 69 h 426"/>
                  <a:gd name="T6" fmla="*/ 70 w 400"/>
                  <a:gd name="T7" fmla="*/ 326 h 426"/>
                  <a:gd name="T8" fmla="*/ 79 w 400"/>
                  <a:gd name="T9" fmla="*/ 334 h 426"/>
                  <a:gd name="T10" fmla="*/ 82 w 400"/>
                  <a:gd name="T11" fmla="*/ 426 h 426"/>
                  <a:gd name="T12" fmla="*/ 149 w 400"/>
                  <a:gd name="T13" fmla="*/ 374 h 426"/>
                  <a:gd name="T14" fmla="*/ 327 w 400"/>
                  <a:gd name="T15" fmla="*/ 332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0" h="426">
                    <a:moveTo>
                      <a:pt x="327" y="332"/>
                    </a:moveTo>
                    <a:cubicBezTo>
                      <a:pt x="399" y="263"/>
                      <a:pt x="400" y="148"/>
                      <a:pt x="330" y="75"/>
                    </a:cubicBezTo>
                    <a:cubicBezTo>
                      <a:pt x="260" y="3"/>
                      <a:pt x="146" y="0"/>
                      <a:pt x="74" y="69"/>
                    </a:cubicBezTo>
                    <a:cubicBezTo>
                      <a:pt x="2" y="138"/>
                      <a:pt x="0" y="253"/>
                      <a:pt x="70" y="326"/>
                    </a:cubicBezTo>
                    <a:cubicBezTo>
                      <a:pt x="73" y="329"/>
                      <a:pt x="76" y="331"/>
                      <a:pt x="79" y="334"/>
                    </a:cubicBezTo>
                    <a:cubicBezTo>
                      <a:pt x="82" y="426"/>
                      <a:pt x="82" y="426"/>
                      <a:pt x="82" y="426"/>
                    </a:cubicBezTo>
                    <a:cubicBezTo>
                      <a:pt x="149" y="374"/>
                      <a:pt x="149" y="374"/>
                      <a:pt x="149" y="374"/>
                    </a:cubicBezTo>
                    <a:cubicBezTo>
                      <a:pt x="210" y="393"/>
                      <a:pt x="278" y="379"/>
                      <a:pt x="327" y="33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Freeform 39"/>
              <p:cNvSpPr/>
              <p:nvPr/>
            </p:nvSpPr>
            <p:spPr bwMode="auto">
              <a:xfrm>
                <a:off x="9787920" y="3010029"/>
                <a:ext cx="499855" cy="325285"/>
              </a:xfrm>
              <a:custGeom>
                <a:avLst/>
                <a:gdLst>
                  <a:gd name="T0" fmla="*/ 95 w 195"/>
                  <a:gd name="T1" fmla="*/ 122 h 127"/>
                  <a:gd name="T2" fmla="*/ 180 w 195"/>
                  <a:gd name="T3" fmla="*/ 65 h 127"/>
                  <a:gd name="T4" fmla="*/ 195 w 195"/>
                  <a:gd name="T5" fmla="*/ 66 h 127"/>
                  <a:gd name="T6" fmla="*/ 195 w 195"/>
                  <a:gd name="T7" fmla="*/ 63 h 127"/>
                  <a:gd name="T8" fmla="*/ 100 w 195"/>
                  <a:gd name="T9" fmla="*/ 0 h 127"/>
                  <a:gd name="T10" fmla="*/ 5 w 195"/>
                  <a:gd name="T11" fmla="*/ 63 h 127"/>
                  <a:gd name="T12" fmla="*/ 28 w 195"/>
                  <a:gd name="T13" fmla="*/ 105 h 127"/>
                  <a:gd name="T14" fmla="*/ 0 w 195"/>
                  <a:gd name="T15" fmla="*/ 125 h 127"/>
                  <a:gd name="T16" fmla="*/ 13 w 195"/>
                  <a:gd name="T17" fmla="*/ 127 h 127"/>
                  <a:gd name="T18" fmla="*/ 44 w 195"/>
                  <a:gd name="T19" fmla="*/ 115 h 127"/>
                  <a:gd name="T20" fmla="*/ 94 w 195"/>
                  <a:gd name="T21" fmla="*/ 126 h 127"/>
                  <a:gd name="T22" fmla="*/ 95 w 195"/>
                  <a:gd name="T23" fmla="*/ 12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5" h="127">
                    <a:moveTo>
                      <a:pt x="95" y="122"/>
                    </a:moveTo>
                    <a:cubicBezTo>
                      <a:pt x="102" y="89"/>
                      <a:pt x="134" y="65"/>
                      <a:pt x="180" y="65"/>
                    </a:cubicBezTo>
                    <a:cubicBezTo>
                      <a:pt x="185" y="65"/>
                      <a:pt x="190" y="65"/>
                      <a:pt x="195" y="66"/>
                    </a:cubicBezTo>
                    <a:cubicBezTo>
                      <a:pt x="195" y="65"/>
                      <a:pt x="195" y="64"/>
                      <a:pt x="195" y="63"/>
                    </a:cubicBezTo>
                    <a:cubicBezTo>
                      <a:pt x="195" y="28"/>
                      <a:pt x="152" y="0"/>
                      <a:pt x="100" y="0"/>
                    </a:cubicBezTo>
                    <a:cubicBezTo>
                      <a:pt x="47" y="0"/>
                      <a:pt x="5" y="28"/>
                      <a:pt x="5" y="63"/>
                    </a:cubicBezTo>
                    <a:cubicBezTo>
                      <a:pt x="5" y="79"/>
                      <a:pt x="14" y="94"/>
                      <a:pt x="28" y="105"/>
                    </a:cubicBezTo>
                    <a:cubicBezTo>
                      <a:pt x="21" y="114"/>
                      <a:pt x="11" y="121"/>
                      <a:pt x="0" y="125"/>
                    </a:cubicBezTo>
                    <a:cubicBezTo>
                      <a:pt x="4" y="126"/>
                      <a:pt x="8" y="127"/>
                      <a:pt x="13" y="127"/>
                    </a:cubicBezTo>
                    <a:cubicBezTo>
                      <a:pt x="25" y="127"/>
                      <a:pt x="36" y="122"/>
                      <a:pt x="44" y="115"/>
                    </a:cubicBezTo>
                    <a:cubicBezTo>
                      <a:pt x="59" y="122"/>
                      <a:pt x="74" y="126"/>
                      <a:pt x="94" y="126"/>
                    </a:cubicBezTo>
                    <a:cubicBezTo>
                      <a:pt x="93" y="125"/>
                      <a:pt x="94" y="123"/>
                      <a:pt x="95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Freeform 40"/>
              <p:cNvSpPr>
                <a:spLocks noEditPoints="1"/>
              </p:cNvSpPr>
              <p:nvPr/>
            </p:nvSpPr>
            <p:spPr bwMode="auto">
              <a:xfrm>
                <a:off x="10073087" y="3220380"/>
                <a:ext cx="387089" cy="251554"/>
              </a:xfrm>
              <a:custGeom>
                <a:avLst/>
                <a:gdLst>
                  <a:gd name="T0" fmla="*/ 129 w 151"/>
                  <a:gd name="T1" fmla="*/ 81 h 98"/>
                  <a:gd name="T2" fmla="*/ 147 w 151"/>
                  <a:gd name="T3" fmla="*/ 49 h 98"/>
                  <a:gd name="T4" fmla="*/ 73 w 151"/>
                  <a:gd name="T5" fmla="*/ 0 h 98"/>
                  <a:gd name="T6" fmla="*/ 0 w 151"/>
                  <a:gd name="T7" fmla="*/ 49 h 98"/>
                  <a:gd name="T8" fmla="*/ 73 w 151"/>
                  <a:gd name="T9" fmla="*/ 98 h 98"/>
                  <a:gd name="T10" fmla="*/ 116 w 151"/>
                  <a:gd name="T11" fmla="*/ 88 h 98"/>
                  <a:gd name="T12" fmla="*/ 140 w 151"/>
                  <a:gd name="T13" fmla="*/ 98 h 98"/>
                  <a:gd name="T14" fmla="*/ 151 w 151"/>
                  <a:gd name="T15" fmla="*/ 96 h 98"/>
                  <a:gd name="T16" fmla="*/ 129 w 151"/>
                  <a:gd name="T17" fmla="*/ 81 h 98"/>
                  <a:gd name="T18" fmla="*/ 46 w 151"/>
                  <a:gd name="T19" fmla="*/ 57 h 98"/>
                  <a:gd name="T20" fmla="*/ 37 w 151"/>
                  <a:gd name="T21" fmla="*/ 49 h 98"/>
                  <a:gd name="T22" fmla="*/ 46 w 151"/>
                  <a:gd name="T23" fmla="*/ 40 h 98"/>
                  <a:gd name="T24" fmla="*/ 54 w 151"/>
                  <a:gd name="T25" fmla="*/ 49 h 98"/>
                  <a:gd name="T26" fmla="*/ 46 w 151"/>
                  <a:gd name="T27" fmla="*/ 57 h 98"/>
                  <a:gd name="T28" fmla="*/ 76 w 151"/>
                  <a:gd name="T29" fmla="*/ 57 h 98"/>
                  <a:gd name="T30" fmla="*/ 67 w 151"/>
                  <a:gd name="T31" fmla="*/ 49 h 98"/>
                  <a:gd name="T32" fmla="*/ 76 w 151"/>
                  <a:gd name="T33" fmla="*/ 40 h 98"/>
                  <a:gd name="T34" fmla="*/ 84 w 151"/>
                  <a:gd name="T35" fmla="*/ 49 h 98"/>
                  <a:gd name="T36" fmla="*/ 76 w 151"/>
                  <a:gd name="T37" fmla="*/ 57 h 98"/>
                  <a:gd name="T38" fmla="*/ 106 w 151"/>
                  <a:gd name="T39" fmla="*/ 57 h 98"/>
                  <a:gd name="T40" fmla="*/ 97 w 151"/>
                  <a:gd name="T41" fmla="*/ 49 h 98"/>
                  <a:gd name="T42" fmla="*/ 106 w 151"/>
                  <a:gd name="T43" fmla="*/ 40 h 98"/>
                  <a:gd name="T44" fmla="*/ 114 w 151"/>
                  <a:gd name="T45" fmla="*/ 49 h 98"/>
                  <a:gd name="T46" fmla="*/ 106 w 151"/>
                  <a:gd name="T47" fmla="*/ 5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1" h="98">
                    <a:moveTo>
                      <a:pt x="129" y="81"/>
                    </a:moveTo>
                    <a:cubicBezTo>
                      <a:pt x="140" y="72"/>
                      <a:pt x="147" y="61"/>
                      <a:pt x="147" y="49"/>
                    </a:cubicBezTo>
                    <a:cubicBezTo>
                      <a:pt x="147" y="22"/>
                      <a:pt x="114" y="0"/>
                      <a:pt x="73" y="0"/>
                    </a:cubicBezTo>
                    <a:cubicBezTo>
                      <a:pt x="33" y="0"/>
                      <a:pt x="0" y="22"/>
                      <a:pt x="0" y="49"/>
                    </a:cubicBezTo>
                    <a:cubicBezTo>
                      <a:pt x="0" y="76"/>
                      <a:pt x="33" y="98"/>
                      <a:pt x="73" y="98"/>
                    </a:cubicBezTo>
                    <a:cubicBezTo>
                      <a:pt x="89" y="98"/>
                      <a:pt x="104" y="94"/>
                      <a:pt x="116" y="88"/>
                    </a:cubicBezTo>
                    <a:cubicBezTo>
                      <a:pt x="123" y="94"/>
                      <a:pt x="131" y="98"/>
                      <a:pt x="140" y="98"/>
                    </a:cubicBezTo>
                    <a:cubicBezTo>
                      <a:pt x="144" y="98"/>
                      <a:pt x="147" y="97"/>
                      <a:pt x="151" y="96"/>
                    </a:cubicBezTo>
                    <a:cubicBezTo>
                      <a:pt x="142" y="93"/>
                      <a:pt x="134" y="88"/>
                      <a:pt x="129" y="81"/>
                    </a:cubicBezTo>
                    <a:close/>
                    <a:moveTo>
                      <a:pt x="46" y="57"/>
                    </a:moveTo>
                    <a:cubicBezTo>
                      <a:pt x="41" y="57"/>
                      <a:pt x="37" y="54"/>
                      <a:pt x="37" y="49"/>
                    </a:cubicBezTo>
                    <a:cubicBezTo>
                      <a:pt x="37" y="44"/>
                      <a:pt x="41" y="40"/>
                      <a:pt x="46" y="40"/>
                    </a:cubicBezTo>
                    <a:cubicBezTo>
                      <a:pt x="50" y="40"/>
                      <a:pt x="54" y="44"/>
                      <a:pt x="54" y="49"/>
                    </a:cubicBezTo>
                    <a:cubicBezTo>
                      <a:pt x="54" y="54"/>
                      <a:pt x="50" y="57"/>
                      <a:pt x="46" y="57"/>
                    </a:cubicBezTo>
                    <a:close/>
                    <a:moveTo>
                      <a:pt x="76" y="57"/>
                    </a:moveTo>
                    <a:cubicBezTo>
                      <a:pt x="71" y="57"/>
                      <a:pt x="67" y="54"/>
                      <a:pt x="67" y="49"/>
                    </a:cubicBezTo>
                    <a:cubicBezTo>
                      <a:pt x="67" y="44"/>
                      <a:pt x="71" y="40"/>
                      <a:pt x="76" y="40"/>
                    </a:cubicBezTo>
                    <a:cubicBezTo>
                      <a:pt x="80" y="40"/>
                      <a:pt x="84" y="44"/>
                      <a:pt x="84" y="49"/>
                    </a:cubicBezTo>
                    <a:cubicBezTo>
                      <a:pt x="84" y="54"/>
                      <a:pt x="80" y="57"/>
                      <a:pt x="76" y="57"/>
                    </a:cubicBezTo>
                    <a:close/>
                    <a:moveTo>
                      <a:pt x="106" y="57"/>
                    </a:moveTo>
                    <a:cubicBezTo>
                      <a:pt x="101" y="57"/>
                      <a:pt x="97" y="54"/>
                      <a:pt x="97" y="49"/>
                    </a:cubicBezTo>
                    <a:cubicBezTo>
                      <a:pt x="97" y="44"/>
                      <a:pt x="101" y="40"/>
                      <a:pt x="106" y="40"/>
                    </a:cubicBezTo>
                    <a:cubicBezTo>
                      <a:pt x="110" y="40"/>
                      <a:pt x="114" y="44"/>
                      <a:pt x="114" y="49"/>
                    </a:cubicBezTo>
                    <a:cubicBezTo>
                      <a:pt x="114" y="54"/>
                      <a:pt x="110" y="57"/>
                      <a:pt x="106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8" name="Group 36"/>
            <p:cNvGrpSpPr/>
            <p:nvPr/>
          </p:nvGrpSpPr>
          <p:grpSpPr>
            <a:xfrm>
              <a:off x="10146494" y="3213057"/>
              <a:ext cx="1055608" cy="1012596"/>
              <a:chOff x="10595712" y="2838712"/>
              <a:chExt cx="1277286" cy="1225241"/>
            </a:xfrm>
          </p:grpSpPr>
          <p:sp>
            <p:nvSpPr>
              <p:cNvPr id="101" name="Freeform 12"/>
              <p:cNvSpPr/>
              <p:nvPr/>
            </p:nvSpPr>
            <p:spPr bwMode="auto">
              <a:xfrm>
                <a:off x="10595712" y="2838712"/>
                <a:ext cx="1277286" cy="1225241"/>
              </a:xfrm>
              <a:custGeom>
                <a:avLst/>
                <a:gdLst>
                  <a:gd name="T0" fmla="*/ 314 w 498"/>
                  <a:gd name="T1" fmla="*/ 456 h 478"/>
                  <a:gd name="T2" fmla="*/ 465 w 498"/>
                  <a:gd name="T3" fmla="*/ 187 h 478"/>
                  <a:gd name="T4" fmla="*/ 197 w 498"/>
                  <a:gd name="T5" fmla="*/ 32 h 478"/>
                  <a:gd name="T6" fmla="*/ 46 w 498"/>
                  <a:gd name="T7" fmla="*/ 302 h 478"/>
                  <a:gd name="T8" fmla="*/ 50 w 498"/>
                  <a:gd name="T9" fmla="*/ 316 h 478"/>
                  <a:gd name="T10" fmla="*/ 0 w 498"/>
                  <a:gd name="T11" fmla="*/ 415 h 478"/>
                  <a:gd name="T12" fmla="*/ 101 w 498"/>
                  <a:gd name="T13" fmla="*/ 398 h 478"/>
                  <a:gd name="T14" fmla="*/ 314 w 498"/>
                  <a:gd name="T15" fmla="*/ 456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8" h="478">
                    <a:moveTo>
                      <a:pt x="314" y="456"/>
                    </a:moveTo>
                    <a:cubicBezTo>
                      <a:pt x="430" y="425"/>
                      <a:pt x="498" y="304"/>
                      <a:pt x="465" y="187"/>
                    </a:cubicBezTo>
                    <a:cubicBezTo>
                      <a:pt x="433" y="69"/>
                      <a:pt x="313" y="0"/>
                      <a:pt x="197" y="32"/>
                    </a:cubicBezTo>
                    <a:cubicBezTo>
                      <a:pt x="81" y="64"/>
                      <a:pt x="14" y="185"/>
                      <a:pt x="46" y="302"/>
                    </a:cubicBezTo>
                    <a:cubicBezTo>
                      <a:pt x="47" y="307"/>
                      <a:pt x="49" y="312"/>
                      <a:pt x="50" y="316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101" y="398"/>
                      <a:pt x="101" y="398"/>
                      <a:pt x="101" y="398"/>
                    </a:cubicBezTo>
                    <a:cubicBezTo>
                      <a:pt x="155" y="453"/>
                      <a:pt x="235" y="478"/>
                      <a:pt x="314" y="4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Freeform 41"/>
              <p:cNvSpPr>
                <a:spLocks noEditPoints="1"/>
              </p:cNvSpPr>
              <p:nvPr/>
            </p:nvSpPr>
            <p:spPr bwMode="auto">
              <a:xfrm>
                <a:off x="10931840" y="3214959"/>
                <a:ext cx="651655" cy="477085"/>
              </a:xfrm>
              <a:custGeom>
                <a:avLst/>
                <a:gdLst>
                  <a:gd name="T0" fmla="*/ 223 w 254"/>
                  <a:gd name="T1" fmla="*/ 0 h 186"/>
                  <a:gd name="T2" fmla="*/ 31 w 254"/>
                  <a:gd name="T3" fmla="*/ 0 h 186"/>
                  <a:gd name="T4" fmla="*/ 0 w 254"/>
                  <a:gd name="T5" fmla="*/ 31 h 186"/>
                  <a:gd name="T6" fmla="*/ 0 w 254"/>
                  <a:gd name="T7" fmla="*/ 155 h 186"/>
                  <a:gd name="T8" fmla="*/ 31 w 254"/>
                  <a:gd name="T9" fmla="*/ 186 h 186"/>
                  <a:gd name="T10" fmla="*/ 223 w 254"/>
                  <a:gd name="T11" fmla="*/ 186 h 186"/>
                  <a:gd name="T12" fmla="*/ 254 w 254"/>
                  <a:gd name="T13" fmla="*/ 155 h 186"/>
                  <a:gd name="T14" fmla="*/ 254 w 254"/>
                  <a:gd name="T15" fmla="*/ 31 h 186"/>
                  <a:gd name="T16" fmla="*/ 223 w 254"/>
                  <a:gd name="T17" fmla="*/ 0 h 186"/>
                  <a:gd name="T18" fmla="*/ 216 w 254"/>
                  <a:gd name="T19" fmla="*/ 24 h 186"/>
                  <a:gd name="T20" fmla="*/ 129 w 254"/>
                  <a:gd name="T21" fmla="*/ 86 h 186"/>
                  <a:gd name="T22" fmla="*/ 47 w 254"/>
                  <a:gd name="T23" fmla="*/ 24 h 186"/>
                  <a:gd name="T24" fmla="*/ 216 w 254"/>
                  <a:gd name="T25" fmla="*/ 24 h 186"/>
                  <a:gd name="T26" fmla="*/ 223 w 254"/>
                  <a:gd name="T27" fmla="*/ 162 h 186"/>
                  <a:gd name="T28" fmla="*/ 31 w 254"/>
                  <a:gd name="T29" fmla="*/ 162 h 186"/>
                  <a:gd name="T30" fmla="*/ 24 w 254"/>
                  <a:gd name="T31" fmla="*/ 155 h 186"/>
                  <a:gd name="T32" fmla="*/ 24 w 254"/>
                  <a:gd name="T33" fmla="*/ 36 h 186"/>
                  <a:gd name="T34" fmla="*/ 128 w 254"/>
                  <a:gd name="T35" fmla="*/ 115 h 186"/>
                  <a:gd name="T36" fmla="*/ 230 w 254"/>
                  <a:gd name="T37" fmla="*/ 43 h 186"/>
                  <a:gd name="T38" fmla="*/ 230 w 254"/>
                  <a:gd name="T39" fmla="*/ 155 h 186"/>
                  <a:gd name="T40" fmla="*/ 223 w 254"/>
                  <a:gd name="T41" fmla="*/ 16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4" h="186">
                    <a:moveTo>
                      <a:pt x="223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72"/>
                      <a:pt x="14" y="186"/>
                      <a:pt x="31" y="186"/>
                    </a:cubicBezTo>
                    <a:cubicBezTo>
                      <a:pt x="223" y="186"/>
                      <a:pt x="223" y="186"/>
                      <a:pt x="223" y="186"/>
                    </a:cubicBezTo>
                    <a:cubicBezTo>
                      <a:pt x="240" y="186"/>
                      <a:pt x="254" y="172"/>
                      <a:pt x="254" y="155"/>
                    </a:cubicBezTo>
                    <a:cubicBezTo>
                      <a:pt x="254" y="31"/>
                      <a:pt x="254" y="31"/>
                      <a:pt x="254" y="31"/>
                    </a:cubicBezTo>
                    <a:cubicBezTo>
                      <a:pt x="254" y="14"/>
                      <a:pt x="240" y="0"/>
                      <a:pt x="223" y="0"/>
                    </a:cubicBezTo>
                    <a:close/>
                    <a:moveTo>
                      <a:pt x="216" y="24"/>
                    </a:moveTo>
                    <a:cubicBezTo>
                      <a:pt x="129" y="86"/>
                      <a:pt x="129" y="86"/>
                      <a:pt x="129" y="86"/>
                    </a:cubicBezTo>
                    <a:cubicBezTo>
                      <a:pt x="47" y="24"/>
                      <a:pt x="47" y="24"/>
                      <a:pt x="47" y="24"/>
                    </a:cubicBezTo>
                    <a:lnTo>
                      <a:pt x="216" y="24"/>
                    </a:lnTo>
                    <a:close/>
                    <a:moveTo>
                      <a:pt x="223" y="162"/>
                    </a:moveTo>
                    <a:cubicBezTo>
                      <a:pt x="31" y="162"/>
                      <a:pt x="31" y="162"/>
                      <a:pt x="31" y="162"/>
                    </a:cubicBezTo>
                    <a:cubicBezTo>
                      <a:pt x="27" y="162"/>
                      <a:pt x="24" y="159"/>
                      <a:pt x="24" y="155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128" y="115"/>
                      <a:pt x="128" y="115"/>
                      <a:pt x="128" y="115"/>
                    </a:cubicBezTo>
                    <a:cubicBezTo>
                      <a:pt x="230" y="43"/>
                      <a:pt x="230" y="43"/>
                      <a:pt x="230" y="43"/>
                    </a:cubicBezTo>
                    <a:cubicBezTo>
                      <a:pt x="230" y="155"/>
                      <a:pt x="230" y="155"/>
                      <a:pt x="230" y="155"/>
                    </a:cubicBezTo>
                    <a:cubicBezTo>
                      <a:pt x="230" y="159"/>
                      <a:pt x="227" y="162"/>
                      <a:pt x="223" y="1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9" name="Group 39"/>
            <p:cNvGrpSpPr/>
            <p:nvPr/>
          </p:nvGrpSpPr>
          <p:grpSpPr>
            <a:xfrm>
              <a:off x="7855160" y="2471085"/>
              <a:ext cx="805596" cy="898791"/>
              <a:chOff x="7823198" y="1940925"/>
              <a:chExt cx="974771" cy="1087537"/>
            </a:xfrm>
          </p:grpSpPr>
          <p:sp>
            <p:nvSpPr>
              <p:cNvPr id="99" name="Freeform 9"/>
              <p:cNvSpPr/>
              <p:nvPr/>
            </p:nvSpPr>
            <p:spPr bwMode="auto">
              <a:xfrm>
                <a:off x="7823198" y="1940925"/>
                <a:ext cx="974771" cy="1087537"/>
              </a:xfrm>
              <a:custGeom>
                <a:avLst/>
                <a:gdLst>
                  <a:gd name="T0" fmla="*/ 347 w 380"/>
                  <a:gd name="T1" fmla="*/ 249 h 424"/>
                  <a:gd name="T2" fmla="*/ 250 w 380"/>
                  <a:gd name="T3" fmla="*/ 33 h 424"/>
                  <a:gd name="T4" fmla="*/ 33 w 380"/>
                  <a:gd name="T5" fmla="*/ 129 h 424"/>
                  <a:gd name="T6" fmla="*/ 131 w 380"/>
                  <a:gd name="T7" fmla="*/ 344 h 424"/>
                  <a:gd name="T8" fmla="*/ 141 w 380"/>
                  <a:gd name="T9" fmla="*/ 348 h 424"/>
                  <a:gd name="T10" fmla="*/ 179 w 380"/>
                  <a:gd name="T11" fmla="*/ 424 h 424"/>
                  <a:gd name="T12" fmla="*/ 215 w 380"/>
                  <a:gd name="T13" fmla="*/ 354 h 424"/>
                  <a:gd name="T14" fmla="*/ 347 w 380"/>
                  <a:gd name="T15" fmla="*/ 249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0" h="424">
                    <a:moveTo>
                      <a:pt x="347" y="249"/>
                    </a:moveTo>
                    <a:cubicBezTo>
                      <a:pt x="380" y="163"/>
                      <a:pt x="337" y="67"/>
                      <a:pt x="250" y="33"/>
                    </a:cubicBezTo>
                    <a:cubicBezTo>
                      <a:pt x="163" y="0"/>
                      <a:pt x="66" y="43"/>
                      <a:pt x="33" y="129"/>
                    </a:cubicBezTo>
                    <a:cubicBezTo>
                      <a:pt x="0" y="215"/>
                      <a:pt x="44" y="311"/>
                      <a:pt x="131" y="344"/>
                    </a:cubicBezTo>
                    <a:cubicBezTo>
                      <a:pt x="134" y="346"/>
                      <a:pt x="138" y="347"/>
                      <a:pt x="141" y="348"/>
                    </a:cubicBezTo>
                    <a:cubicBezTo>
                      <a:pt x="179" y="424"/>
                      <a:pt x="179" y="424"/>
                      <a:pt x="179" y="424"/>
                    </a:cubicBezTo>
                    <a:cubicBezTo>
                      <a:pt x="215" y="354"/>
                      <a:pt x="215" y="354"/>
                      <a:pt x="215" y="354"/>
                    </a:cubicBezTo>
                    <a:cubicBezTo>
                      <a:pt x="273" y="346"/>
                      <a:pt x="325" y="307"/>
                      <a:pt x="347" y="2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Freeform 42"/>
              <p:cNvSpPr>
                <a:spLocks noEditPoints="1"/>
              </p:cNvSpPr>
              <p:nvPr/>
            </p:nvSpPr>
            <p:spPr bwMode="auto">
              <a:xfrm>
                <a:off x="8051982" y="2176215"/>
                <a:ext cx="497686" cy="510698"/>
              </a:xfrm>
              <a:custGeom>
                <a:avLst/>
                <a:gdLst>
                  <a:gd name="T0" fmla="*/ 142 w 194"/>
                  <a:gd name="T1" fmla="*/ 189 h 199"/>
                  <a:gd name="T2" fmla="*/ 89 w 194"/>
                  <a:gd name="T3" fmla="*/ 199 h 199"/>
                  <a:gd name="T4" fmla="*/ 0 w 194"/>
                  <a:gd name="T5" fmla="*/ 109 h 199"/>
                  <a:gd name="T6" fmla="*/ 107 w 194"/>
                  <a:gd name="T7" fmla="*/ 0 h 199"/>
                  <a:gd name="T8" fmla="*/ 194 w 194"/>
                  <a:gd name="T9" fmla="*/ 83 h 199"/>
                  <a:gd name="T10" fmla="*/ 139 w 194"/>
                  <a:gd name="T11" fmla="*/ 151 h 199"/>
                  <a:gd name="T12" fmla="*/ 115 w 194"/>
                  <a:gd name="T13" fmla="*/ 129 h 199"/>
                  <a:gd name="T14" fmla="*/ 114 w 194"/>
                  <a:gd name="T15" fmla="*/ 129 h 199"/>
                  <a:gd name="T16" fmla="*/ 77 w 194"/>
                  <a:gd name="T17" fmla="*/ 151 h 199"/>
                  <a:gd name="T18" fmla="*/ 45 w 194"/>
                  <a:gd name="T19" fmla="*/ 114 h 199"/>
                  <a:gd name="T20" fmla="*/ 112 w 194"/>
                  <a:gd name="T21" fmla="*/ 47 h 199"/>
                  <a:gd name="T22" fmla="*/ 146 w 194"/>
                  <a:gd name="T23" fmla="*/ 54 h 199"/>
                  <a:gd name="T24" fmla="*/ 138 w 194"/>
                  <a:gd name="T25" fmla="*/ 107 h 199"/>
                  <a:gd name="T26" fmla="*/ 145 w 194"/>
                  <a:gd name="T27" fmla="*/ 132 h 199"/>
                  <a:gd name="T28" fmla="*/ 173 w 194"/>
                  <a:gd name="T29" fmla="*/ 84 h 199"/>
                  <a:gd name="T30" fmla="*/ 104 w 194"/>
                  <a:gd name="T31" fmla="*/ 17 h 199"/>
                  <a:gd name="T32" fmla="*/ 22 w 194"/>
                  <a:gd name="T33" fmla="*/ 106 h 199"/>
                  <a:gd name="T34" fmla="*/ 95 w 194"/>
                  <a:gd name="T35" fmla="*/ 181 h 199"/>
                  <a:gd name="T36" fmla="*/ 137 w 194"/>
                  <a:gd name="T37" fmla="*/ 173 h 199"/>
                  <a:gd name="T38" fmla="*/ 142 w 194"/>
                  <a:gd name="T39" fmla="*/ 189 h 199"/>
                  <a:gd name="T40" fmla="*/ 117 w 194"/>
                  <a:gd name="T41" fmla="*/ 71 h 199"/>
                  <a:gd name="T42" fmla="*/ 108 w 194"/>
                  <a:gd name="T43" fmla="*/ 70 h 199"/>
                  <a:gd name="T44" fmla="*/ 74 w 194"/>
                  <a:gd name="T45" fmla="*/ 110 h 199"/>
                  <a:gd name="T46" fmla="*/ 88 w 194"/>
                  <a:gd name="T47" fmla="*/ 128 h 199"/>
                  <a:gd name="T48" fmla="*/ 113 w 194"/>
                  <a:gd name="T49" fmla="*/ 98 h 199"/>
                  <a:gd name="T50" fmla="*/ 117 w 194"/>
                  <a:gd name="T51" fmla="*/ 7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4" h="199">
                    <a:moveTo>
                      <a:pt x="142" y="189"/>
                    </a:moveTo>
                    <a:cubicBezTo>
                      <a:pt x="125" y="197"/>
                      <a:pt x="110" y="199"/>
                      <a:pt x="89" y="199"/>
                    </a:cubicBezTo>
                    <a:cubicBezTo>
                      <a:pt x="42" y="199"/>
                      <a:pt x="0" y="165"/>
                      <a:pt x="0" y="109"/>
                    </a:cubicBezTo>
                    <a:cubicBezTo>
                      <a:pt x="0" y="51"/>
                      <a:pt x="43" y="0"/>
                      <a:pt x="107" y="0"/>
                    </a:cubicBezTo>
                    <a:cubicBezTo>
                      <a:pt x="158" y="0"/>
                      <a:pt x="194" y="35"/>
                      <a:pt x="194" y="83"/>
                    </a:cubicBezTo>
                    <a:cubicBezTo>
                      <a:pt x="194" y="125"/>
                      <a:pt x="170" y="151"/>
                      <a:pt x="139" y="151"/>
                    </a:cubicBezTo>
                    <a:cubicBezTo>
                      <a:pt x="126" y="151"/>
                      <a:pt x="116" y="144"/>
                      <a:pt x="115" y="129"/>
                    </a:cubicBezTo>
                    <a:cubicBezTo>
                      <a:pt x="114" y="129"/>
                      <a:pt x="114" y="129"/>
                      <a:pt x="114" y="129"/>
                    </a:cubicBezTo>
                    <a:cubicBezTo>
                      <a:pt x="105" y="143"/>
                      <a:pt x="92" y="151"/>
                      <a:pt x="77" y="151"/>
                    </a:cubicBezTo>
                    <a:cubicBezTo>
                      <a:pt x="59" y="151"/>
                      <a:pt x="45" y="137"/>
                      <a:pt x="45" y="114"/>
                    </a:cubicBezTo>
                    <a:cubicBezTo>
                      <a:pt x="45" y="78"/>
                      <a:pt x="71" y="47"/>
                      <a:pt x="112" y="47"/>
                    </a:cubicBezTo>
                    <a:cubicBezTo>
                      <a:pt x="125" y="47"/>
                      <a:pt x="139" y="50"/>
                      <a:pt x="146" y="54"/>
                    </a:cubicBezTo>
                    <a:cubicBezTo>
                      <a:pt x="138" y="107"/>
                      <a:pt x="138" y="107"/>
                      <a:pt x="138" y="107"/>
                    </a:cubicBezTo>
                    <a:cubicBezTo>
                      <a:pt x="135" y="124"/>
                      <a:pt x="137" y="132"/>
                      <a:pt x="145" y="132"/>
                    </a:cubicBezTo>
                    <a:cubicBezTo>
                      <a:pt x="157" y="132"/>
                      <a:pt x="173" y="117"/>
                      <a:pt x="173" y="84"/>
                    </a:cubicBezTo>
                    <a:cubicBezTo>
                      <a:pt x="173" y="46"/>
                      <a:pt x="149" y="17"/>
                      <a:pt x="104" y="17"/>
                    </a:cubicBezTo>
                    <a:cubicBezTo>
                      <a:pt x="60" y="17"/>
                      <a:pt x="22" y="51"/>
                      <a:pt x="22" y="106"/>
                    </a:cubicBezTo>
                    <a:cubicBezTo>
                      <a:pt x="22" y="154"/>
                      <a:pt x="52" y="181"/>
                      <a:pt x="95" y="181"/>
                    </a:cubicBezTo>
                    <a:cubicBezTo>
                      <a:pt x="110" y="181"/>
                      <a:pt x="125" y="178"/>
                      <a:pt x="137" y="173"/>
                    </a:cubicBezTo>
                    <a:lnTo>
                      <a:pt x="142" y="189"/>
                    </a:lnTo>
                    <a:close/>
                    <a:moveTo>
                      <a:pt x="117" y="71"/>
                    </a:moveTo>
                    <a:cubicBezTo>
                      <a:pt x="114" y="70"/>
                      <a:pt x="111" y="70"/>
                      <a:pt x="108" y="70"/>
                    </a:cubicBezTo>
                    <a:cubicBezTo>
                      <a:pt x="89" y="70"/>
                      <a:pt x="74" y="88"/>
                      <a:pt x="74" y="110"/>
                    </a:cubicBezTo>
                    <a:cubicBezTo>
                      <a:pt x="74" y="121"/>
                      <a:pt x="79" y="128"/>
                      <a:pt x="88" y="128"/>
                    </a:cubicBezTo>
                    <a:cubicBezTo>
                      <a:pt x="99" y="128"/>
                      <a:pt x="110" y="114"/>
                      <a:pt x="113" y="98"/>
                    </a:cubicBezTo>
                    <a:lnTo>
                      <a:pt x="117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0" name="Group 42"/>
            <p:cNvGrpSpPr/>
            <p:nvPr/>
          </p:nvGrpSpPr>
          <p:grpSpPr>
            <a:xfrm>
              <a:off x="9455598" y="4119913"/>
              <a:ext cx="1051128" cy="1015285"/>
              <a:chOff x="9759729" y="3936007"/>
              <a:chExt cx="1271865" cy="1228494"/>
            </a:xfrm>
          </p:grpSpPr>
          <p:sp>
            <p:nvSpPr>
              <p:cNvPr id="96" name="Freeform 14"/>
              <p:cNvSpPr/>
              <p:nvPr/>
            </p:nvSpPr>
            <p:spPr bwMode="auto">
              <a:xfrm>
                <a:off x="9759729" y="3936007"/>
                <a:ext cx="1271865" cy="1228494"/>
              </a:xfrm>
              <a:custGeom>
                <a:avLst/>
                <a:gdLst>
                  <a:gd name="T0" fmla="*/ 315 w 496"/>
                  <a:gd name="T1" fmla="*/ 456 h 479"/>
                  <a:gd name="T2" fmla="*/ 462 w 496"/>
                  <a:gd name="T3" fmla="*/ 184 h 479"/>
                  <a:gd name="T4" fmla="*/ 191 w 496"/>
                  <a:gd name="T5" fmla="*/ 34 h 479"/>
                  <a:gd name="T6" fmla="*/ 44 w 496"/>
                  <a:gd name="T7" fmla="*/ 307 h 479"/>
                  <a:gd name="T8" fmla="*/ 49 w 496"/>
                  <a:gd name="T9" fmla="*/ 321 h 479"/>
                  <a:gd name="T10" fmla="*/ 0 w 496"/>
                  <a:gd name="T11" fmla="*/ 420 h 479"/>
                  <a:gd name="T12" fmla="*/ 101 w 496"/>
                  <a:gd name="T13" fmla="*/ 402 h 479"/>
                  <a:gd name="T14" fmla="*/ 315 w 496"/>
                  <a:gd name="T15" fmla="*/ 456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6" h="479">
                    <a:moveTo>
                      <a:pt x="315" y="456"/>
                    </a:moveTo>
                    <a:cubicBezTo>
                      <a:pt x="430" y="422"/>
                      <a:pt x="496" y="300"/>
                      <a:pt x="462" y="184"/>
                    </a:cubicBezTo>
                    <a:cubicBezTo>
                      <a:pt x="427" y="67"/>
                      <a:pt x="306" y="0"/>
                      <a:pt x="191" y="34"/>
                    </a:cubicBezTo>
                    <a:cubicBezTo>
                      <a:pt x="75" y="68"/>
                      <a:pt x="10" y="190"/>
                      <a:pt x="44" y="307"/>
                    </a:cubicBezTo>
                    <a:cubicBezTo>
                      <a:pt x="46" y="311"/>
                      <a:pt x="47" y="316"/>
                      <a:pt x="49" y="321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101" y="402"/>
                      <a:pt x="101" y="402"/>
                      <a:pt x="101" y="402"/>
                    </a:cubicBezTo>
                    <a:cubicBezTo>
                      <a:pt x="156" y="456"/>
                      <a:pt x="237" y="479"/>
                      <a:pt x="315" y="45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7" name="Freeform 43"/>
              <p:cNvSpPr/>
              <p:nvPr/>
            </p:nvSpPr>
            <p:spPr bwMode="auto">
              <a:xfrm>
                <a:off x="10011283" y="4235270"/>
                <a:ext cx="535636" cy="518288"/>
              </a:xfrm>
              <a:custGeom>
                <a:avLst/>
                <a:gdLst>
                  <a:gd name="T0" fmla="*/ 11 w 209"/>
                  <a:gd name="T1" fmla="*/ 202 h 202"/>
                  <a:gd name="T2" fmla="*/ 26 w 209"/>
                  <a:gd name="T3" fmla="*/ 166 h 202"/>
                  <a:gd name="T4" fmla="*/ 79 w 209"/>
                  <a:gd name="T5" fmla="*/ 119 h 202"/>
                  <a:gd name="T6" fmla="*/ 52 w 209"/>
                  <a:gd name="T7" fmla="*/ 63 h 202"/>
                  <a:gd name="T8" fmla="*/ 107 w 209"/>
                  <a:gd name="T9" fmla="*/ 0 h 202"/>
                  <a:gd name="T10" fmla="*/ 159 w 209"/>
                  <a:gd name="T11" fmla="*/ 68 h 202"/>
                  <a:gd name="T12" fmla="*/ 134 w 209"/>
                  <a:gd name="T13" fmla="*/ 121 h 202"/>
                  <a:gd name="T14" fmla="*/ 190 w 209"/>
                  <a:gd name="T15" fmla="*/ 163 h 202"/>
                  <a:gd name="T16" fmla="*/ 209 w 209"/>
                  <a:gd name="T17" fmla="*/ 202 h 202"/>
                  <a:gd name="T18" fmla="*/ 11 w 209"/>
                  <a:gd name="T1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" h="202">
                    <a:moveTo>
                      <a:pt x="11" y="202"/>
                    </a:moveTo>
                    <a:cubicBezTo>
                      <a:pt x="11" y="202"/>
                      <a:pt x="0" y="174"/>
                      <a:pt x="26" y="166"/>
                    </a:cubicBezTo>
                    <a:cubicBezTo>
                      <a:pt x="52" y="158"/>
                      <a:pt x="79" y="149"/>
                      <a:pt x="79" y="119"/>
                    </a:cubicBezTo>
                    <a:cubicBezTo>
                      <a:pt x="79" y="119"/>
                      <a:pt x="52" y="108"/>
                      <a:pt x="52" y="63"/>
                    </a:cubicBezTo>
                    <a:cubicBezTo>
                      <a:pt x="52" y="23"/>
                      <a:pt x="73" y="0"/>
                      <a:pt x="107" y="0"/>
                    </a:cubicBezTo>
                    <a:cubicBezTo>
                      <a:pt x="140" y="0"/>
                      <a:pt x="159" y="25"/>
                      <a:pt x="159" y="68"/>
                    </a:cubicBezTo>
                    <a:cubicBezTo>
                      <a:pt x="159" y="68"/>
                      <a:pt x="152" y="111"/>
                      <a:pt x="134" y="121"/>
                    </a:cubicBezTo>
                    <a:cubicBezTo>
                      <a:pt x="135" y="128"/>
                      <a:pt x="130" y="154"/>
                      <a:pt x="190" y="163"/>
                    </a:cubicBezTo>
                    <a:cubicBezTo>
                      <a:pt x="208" y="165"/>
                      <a:pt x="209" y="183"/>
                      <a:pt x="209" y="202"/>
                    </a:cubicBezTo>
                    <a:lnTo>
                      <a:pt x="11" y="2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8" name="Freeform 44"/>
              <p:cNvSpPr/>
              <p:nvPr/>
            </p:nvSpPr>
            <p:spPr bwMode="auto">
              <a:xfrm>
                <a:off x="10482946" y="4304664"/>
                <a:ext cx="345887" cy="446725"/>
              </a:xfrm>
              <a:custGeom>
                <a:avLst/>
                <a:gdLst>
                  <a:gd name="T0" fmla="*/ 40 w 135"/>
                  <a:gd name="T1" fmla="*/ 174 h 174"/>
                  <a:gd name="T2" fmla="*/ 135 w 135"/>
                  <a:gd name="T3" fmla="*/ 174 h 174"/>
                  <a:gd name="T4" fmla="*/ 119 w 135"/>
                  <a:gd name="T5" fmla="*/ 141 h 174"/>
                  <a:gd name="T6" fmla="*/ 70 w 135"/>
                  <a:gd name="T7" fmla="*/ 104 h 174"/>
                  <a:gd name="T8" fmla="*/ 92 w 135"/>
                  <a:gd name="T9" fmla="*/ 59 h 174"/>
                  <a:gd name="T10" fmla="*/ 47 w 135"/>
                  <a:gd name="T11" fmla="*/ 0 h 174"/>
                  <a:gd name="T12" fmla="*/ 0 w 135"/>
                  <a:gd name="T13" fmla="*/ 55 h 174"/>
                  <a:gd name="T14" fmla="*/ 23 w 135"/>
                  <a:gd name="T15" fmla="*/ 103 h 174"/>
                  <a:gd name="T16" fmla="*/ 14 w 135"/>
                  <a:gd name="T17" fmla="*/ 124 h 174"/>
                  <a:gd name="T18" fmla="*/ 38 w 135"/>
                  <a:gd name="T19" fmla="*/ 146 h 174"/>
                  <a:gd name="T20" fmla="*/ 40 w 135"/>
                  <a:gd name="T2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5" h="174">
                    <a:moveTo>
                      <a:pt x="40" y="174"/>
                    </a:moveTo>
                    <a:cubicBezTo>
                      <a:pt x="135" y="174"/>
                      <a:pt x="135" y="174"/>
                      <a:pt x="135" y="174"/>
                    </a:cubicBezTo>
                    <a:cubicBezTo>
                      <a:pt x="135" y="158"/>
                      <a:pt x="134" y="143"/>
                      <a:pt x="119" y="141"/>
                    </a:cubicBezTo>
                    <a:cubicBezTo>
                      <a:pt x="67" y="133"/>
                      <a:pt x="71" y="111"/>
                      <a:pt x="70" y="104"/>
                    </a:cubicBezTo>
                    <a:cubicBezTo>
                      <a:pt x="86" y="96"/>
                      <a:pt x="92" y="59"/>
                      <a:pt x="92" y="59"/>
                    </a:cubicBezTo>
                    <a:cubicBezTo>
                      <a:pt x="92" y="22"/>
                      <a:pt x="76" y="0"/>
                      <a:pt x="47" y="0"/>
                    </a:cubicBezTo>
                    <a:cubicBezTo>
                      <a:pt x="18" y="0"/>
                      <a:pt x="0" y="20"/>
                      <a:pt x="0" y="55"/>
                    </a:cubicBezTo>
                    <a:cubicBezTo>
                      <a:pt x="0" y="93"/>
                      <a:pt x="23" y="103"/>
                      <a:pt x="23" y="103"/>
                    </a:cubicBezTo>
                    <a:cubicBezTo>
                      <a:pt x="23" y="115"/>
                      <a:pt x="18" y="121"/>
                      <a:pt x="14" y="124"/>
                    </a:cubicBezTo>
                    <a:cubicBezTo>
                      <a:pt x="14" y="124"/>
                      <a:pt x="33" y="129"/>
                      <a:pt x="38" y="146"/>
                    </a:cubicBezTo>
                    <a:cubicBezTo>
                      <a:pt x="42" y="158"/>
                      <a:pt x="40" y="174"/>
                      <a:pt x="40" y="17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1" name="Group 46"/>
            <p:cNvGrpSpPr/>
            <p:nvPr/>
          </p:nvGrpSpPr>
          <p:grpSpPr>
            <a:xfrm>
              <a:off x="6300422" y="3401239"/>
              <a:ext cx="887141" cy="826206"/>
              <a:chOff x="5941965" y="3066412"/>
              <a:chExt cx="1073441" cy="999710"/>
            </a:xfrm>
          </p:grpSpPr>
          <p:sp>
            <p:nvSpPr>
              <p:cNvPr id="94" name="Freeform 20"/>
              <p:cNvSpPr/>
              <p:nvPr/>
            </p:nvSpPr>
            <p:spPr bwMode="auto">
              <a:xfrm>
                <a:off x="5941965" y="3066412"/>
                <a:ext cx="1073441" cy="999710"/>
              </a:xfrm>
              <a:custGeom>
                <a:avLst/>
                <a:gdLst>
                  <a:gd name="T0" fmla="*/ 311 w 419"/>
                  <a:gd name="T1" fmla="*/ 64 h 390"/>
                  <a:gd name="T2" fmla="*/ 65 w 419"/>
                  <a:gd name="T3" fmla="*/ 79 h 390"/>
                  <a:gd name="T4" fmla="*/ 77 w 419"/>
                  <a:gd name="T5" fmla="*/ 326 h 390"/>
                  <a:gd name="T6" fmla="*/ 323 w 419"/>
                  <a:gd name="T7" fmla="*/ 311 h 390"/>
                  <a:gd name="T8" fmla="*/ 331 w 419"/>
                  <a:gd name="T9" fmla="*/ 302 h 390"/>
                  <a:gd name="T10" fmla="*/ 419 w 419"/>
                  <a:gd name="T11" fmla="*/ 293 h 390"/>
                  <a:gd name="T12" fmla="*/ 364 w 419"/>
                  <a:gd name="T13" fmla="*/ 232 h 390"/>
                  <a:gd name="T14" fmla="*/ 311 w 419"/>
                  <a:gd name="T15" fmla="*/ 6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9" h="390">
                    <a:moveTo>
                      <a:pt x="311" y="64"/>
                    </a:moveTo>
                    <a:cubicBezTo>
                      <a:pt x="240" y="0"/>
                      <a:pt x="129" y="7"/>
                      <a:pt x="65" y="79"/>
                    </a:cubicBezTo>
                    <a:cubicBezTo>
                      <a:pt x="0" y="151"/>
                      <a:pt x="5" y="262"/>
                      <a:pt x="77" y="326"/>
                    </a:cubicBezTo>
                    <a:cubicBezTo>
                      <a:pt x="148" y="390"/>
                      <a:pt x="259" y="383"/>
                      <a:pt x="323" y="311"/>
                    </a:cubicBezTo>
                    <a:cubicBezTo>
                      <a:pt x="326" y="308"/>
                      <a:pt x="328" y="305"/>
                      <a:pt x="331" y="302"/>
                    </a:cubicBezTo>
                    <a:cubicBezTo>
                      <a:pt x="419" y="293"/>
                      <a:pt x="419" y="293"/>
                      <a:pt x="419" y="293"/>
                    </a:cubicBezTo>
                    <a:cubicBezTo>
                      <a:pt x="364" y="232"/>
                      <a:pt x="364" y="232"/>
                      <a:pt x="364" y="232"/>
                    </a:cubicBezTo>
                    <a:cubicBezTo>
                      <a:pt x="378" y="173"/>
                      <a:pt x="360" y="108"/>
                      <a:pt x="311" y="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5" name="Freeform 45"/>
              <p:cNvSpPr/>
              <p:nvPr/>
            </p:nvSpPr>
            <p:spPr bwMode="auto">
              <a:xfrm>
                <a:off x="6159906" y="3286521"/>
                <a:ext cx="481422" cy="512866"/>
              </a:xfrm>
              <a:custGeom>
                <a:avLst/>
                <a:gdLst>
                  <a:gd name="T0" fmla="*/ 188 w 188"/>
                  <a:gd name="T1" fmla="*/ 9 h 200"/>
                  <a:gd name="T2" fmla="*/ 179 w 188"/>
                  <a:gd name="T3" fmla="*/ 0 h 200"/>
                  <a:gd name="T4" fmla="*/ 48 w 188"/>
                  <a:gd name="T5" fmla="*/ 42 h 200"/>
                  <a:gd name="T6" fmla="*/ 48 w 188"/>
                  <a:gd name="T7" fmla="*/ 154 h 200"/>
                  <a:gd name="T8" fmla="*/ 34 w 188"/>
                  <a:gd name="T9" fmla="*/ 151 h 200"/>
                  <a:gd name="T10" fmla="*/ 0 w 188"/>
                  <a:gd name="T11" fmla="*/ 176 h 200"/>
                  <a:gd name="T12" fmla="*/ 34 w 188"/>
                  <a:gd name="T13" fmla="*/ 200 h 200"/>
                  <a:gd name="T14" fmla="*/ 68 w 188"/>
                  <a:gd name="T15" fmla="*/ 176 h 200"/>
                  <a:gd name="T16" fmla="*/ 68 w 188"/>
                  <a:gd name="T17" fmla="*/ 172 h 200"/>
                  <a:gd name="T18" fmla="*/ 68 w 188"/>
                  <a:gd name="T19" fmla="*/ 80 h 200"/>
                  <a:gd name="T20" fmla="*/ 159 w 188"/>
                  <a:gd name="T21" fmla="*/ 50 h 200"/>
                  <a:gd name="T22" fmla="*/ 159 w 188"/>
                  <a:gd name="T23" fmla="*/ 120 h 200"/>
                  <a:gd name="T24" fmla="*/ 145 w 188"/>
                  <a:gd name="T25" fmla="*/ 117 h 200"/>
                  <a:gd name="T26" fmla="*/ 111 w 188"/>
                  <a:gd name="T27" fmla="*/ 142 h 200"/>
                  <a:gd name="T28" fmla="*/ 145 w 188"/>
                  <a:gd name="T29" fmla="*/ 166 h 200"/>
                  <a:gd name="T30" fmla="*/ 179 w 188"/>
                  <a:gd name="T31" fmla="*/ 142 h 200"/>
                  <a:gd name="T32" fmla="*/ 178 w 188"/>
                  <a:gd name="T33" fmla="*/ 137 h 200"/>
                  <a:gd name="T34" fmla="*/ 179 w 188"/>
                  <a:gd name="T35" fmla="*/ 137 h 200"/>
                  <a:gd name="T36" fmla="*/ 188 w 188"/>
                  <a:gd name="T37" fmla="*/ 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8" h="200">
                    <a:moveTo>
                      <a:pt x="188" y="9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154"/>
                      <a:pt x="48" y="154"/>
                      <a:pt x="48" y="154"/>
                    </a:cubicBezTo>
                    <a:cubicBezTo>
                      <a:pt x="44" y="152"/>
                      <a:pt x="39" y="151"/>
                      <a:pt x="34" y="151"/>
                    </a:cubicBezTo>
                    <a:cubicBezTo>
                      <a:pt x="15" y="151"/>
                      <a:pt x="0" y="162"/>
                      <a:pt x="0" y="176"/>
                    </a:cubicBezTo>
                    <a:cubicBezTo>
                      <a:pt x="0" y="189"/>
                      <a:pt x="15" y="200"/>
                      <a:pt x="34" y="200"/>
                    </a:cubicBezTo>
                    <a:cubicBezTo>
                      <a:pt x="53" y="200"/>
                      <a:pt x="68" y="189"/>
                      <a:pt x="68" y="176"/>
                    </a:cubicBezTo>
                    <a:cubicBezTo>
                      <a:pt x="68" y="174"/>
                      <a:pt x="68" y="173"/>
                      <a:pt x="68" y="172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159" y="50"/>
                      <a:pt x="159" y="50"/>
                      <a:pt x="159" y="50"/>
                    </a:cubicBezTo>
                    <a:cubicBezTo>
                      <a:pt x="159" y="120"/>
                      <a:pt x="159" y="120"/>
                      <a:pt x="159" y="120"/>
                    </a:cubicBezTo>
                    <a:cubicBezTo>
                      <a:pt x="155" y="118"/>
                      <a:pt x="150" y="117"/>
                      <a:pt x="145" y="117"/>
                    </a:cubicBezTo>
                    <a:cubicBezTo>
                      <a:pt x="126" y="117"/>
                      <a:pt x="111" y="128"/>
                      <a:pt x="111" y="142"/>
                    </a:cubicBezTo>
                    <a:cubicBezTo>
                      <a:pt x="111" y="155"/>
                      <a:pt x="126" y="166"/>
                      <a:pt x="145" y="166"/>
                    </a:cubicBezTo>
                    <a:cubicBezTo>
                      <a:pt x="164" y="166"/>
                      <a:pt x="179" y="155"/>
                      <a:pt x="179" y="142"/>
                    </a:cubicBezTo>
                    <a:cubicBezTo>
                      <a:pt x="179" y="140"/>
                      <a:pt x="179" y="138"/>
                      <a:pt x="178" y="137"/>
                    </a:cubicBezTo>
                    <a:cubicBezTo>
                      <a:pt x="179" y="137"/>
                      <a:pt x="179" y="137"/>
                      <a:pt x="179" y="137"/>
                    </a:cubicBezTo>
                    <a:lnTo>
                      <a:pt x="18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2" name="Group 49"/>
            <p:cNvGrpSpPr/>
            <p:nvPr/>
          </p:nvGrpSpPr>
          <p:grpSpPr>
            <a:xfrm>
              <a:off x="7202648" y="3165770"/>
              <a:ext cx="964206" cy="1080699"/>
              <a:chOff x="6913484" y="2576315"/>
              <a:chExt cx="1166689" cy="1307646"/>
            </a:xfrm>
          </p:grpSpPr>
          <p:sp>
            <p:nvSpPr>
              <p:cNvPr id="92" name="Freeform 10"/>
              <p:cNvSpPr/>
              <p:nvPr/>
            </p:nvSpPr>
            <p:spPr bwMode="auto">
              <a:xfrm>
                <a:off x="6913484" y="2576315"/>
                <a:ext cx="1166689" cy="1307646"/>
              </a:xfrm>
              <a:custGeom>
                <a:avLst/>
                <a:gdLst>
                  <a:gd name="T0" fmla="*/ 449 w 455"/>
                  <a:gd name="T1" fmla="*/ 209 h 510"/>
                  <a:gd name="T2" fmla="*/ 212 w 455"/>
                  <a:gd name="T3" fmla="*/ 10 h 510"/>
                  <a:gd name="T4" fmla="*/ 10 w 455"/>
                  <a:gd name="T5" fmla="*/ 245 h 510"/>
                  <a:gd name="T6" fmla="*/ 247 w 455"/>
                  <a:gd name="T7" fmla="*/ 444 h 510"/>
                  <a:gd name="T8" fmla="*/ 262 w 455"/>
                  <a:gd name="T9" fmla="*/ 442 h 510"/>
                  <a:gd name="T10" fmla="*/ 349 w 455"/>
                  <a:gd name="T11" fmla="*/ 510 h 510"/>
                  <a:gd name="T12" fmla="*/ 352 w 455"/>
                  <a:gd name="T13" fmla="*/ 408 h 510"/>
                  <a:gd name="T14" fmla="*/ 449 w 455"/>
                  <a:gd name="T15" fmla="*/ 209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5" h="510">
                    <a:moveTo>
                      <a:pt x="449" y="209"/>
                    </a:moveTo>
                    <a:cubicBezTo>
                      <a:pt x="439" y="90"/>
                      <a:pt x="333" y="0"/>
                      <a:pt x="212" y="10"/>
                    </a:cubicBezTo>
                    <a:cubicBezTo>
                      <a:pt x="91" y="20"/>
                      <a:pt x="0" y="125"/>
                      <a:pt x="10" y="245"/>
                    </a:cubicBezTo>
                    <a:cubicBezTo>
                      <a:pt x="20" y="365"/>
                      <a:pt x="126" y="454"/>
                      <a:pt x="247" y="444"/>
                    </a:cubicBezTo>
                    <a:cubicBezTo>
                      <a:pt x="252" y="444"/>
                      <a:pt x="257" y="443"/>
                      <a:pt x="262" y="442"/>
                    </a:cubicBezTo>
                    <a:cubicBezTo>
                      <a:pt x="349" y="510"/>
                      <a:pt x="349" y="510"/>
                      <a:pt x="349" y="510"/>
                    </a:cubicBezTo>
                    <a:cubicBezTo>
                      <a:pt x="352" y="408"/>
                      <a:pt x="352" y="408"/>
                      <a:pt x="352" y="408"/>
                    </a:cubicBezTo>
                    <a:cubicBezTo>
                      <a:pt x="416" y="365"/>
                      <a:pt x="455" y="291"/>
                      <a:pt x="449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3" name="Freeform 46"/>
              <p:cNvSpPr/>
              <p:nvPr/>
            </p:nvSpPr>
            <p:spPr bwMode="auto">
              <a:xfrm>
                <a:off x="7118413" y="2850639"/>
                <a:ext cx="669003" cy="628885"/>
              </a:xfrm>
              <a:custGeom>
                <a:avLst/>
                <a:gdLst>
                  <a:gd name="T0" fmla="*/ 245 w 261"/>
                  <a:gd name="T1" fmla="*/ 61 h 245"/>
                  <a:gd name="T2" fmla="*/ 168 w 261"/>
                  <a:gd name="T3" fmla="*/ 18 h 245"/>
                  <a:gd name="T4" fmla="*/ 122 w 261"/>
                  <a:gd name="T5" fmla="*/ 70 h 245"/>
                  <a:gd name="T6" fmla="*/ 55 w 261"/>
                  <a:gd name="T7" fmla="*/ 54 h 245"/>
                  <a:gd name="T8" fmla="*/ 17 w 261"/>
                  <a:gd name="T9" fmla="*/ 134 h 245"/>
                  <a:gd name="T10" fmla="*/ 86 w 261"/>
                  <a:gd name="T11" fmla="*/ 204 h 245"/>
                  <a:gd name="T12" fmla="*/ 179 w 261"/>
                  <a:gd name="T13" fmla="*/ 245 h 245"/>
                  <a:gd name="T14" fmla="*/ 179 w 261"/>
                  <a:gd name="T15" fmla="*/ 245 h 245"/>
                  <a:gd name="T16" fmla="*/ 179 w 261"/>
                  <a:gd name="T17" fmla="*/ 245 h 245"/>
                  <a:gd name="T18" fmla="*/ 179 w 261"/>
                  <a:gd name="T19" fmla="*/ 245 h 245"/>
                  <a:gd name="T20" fmla="*/ 179 w 261"/>
                  <a:gd name="T21" fmla="*/ 245 h 245"/>
                  <a:gd name="T22" fmla="*/ 230 w 261"/>
                  <a:gd name="T23" fmla="*/ 158 h 245"/>
                  <a:gd name="T24" fmla="*/ 245 w 261"/>
                  <a:gd name="T25" fmla="*/ 61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1" h="245">
                    <a:moveTo>
                      <a:pt x="245" y="61"/>
                    </a:moveTo>
                    <a:cubicBezTo>
                      <a:pt x="222" y="0"/>
                      <a:pt x="168" y="18"/>
                      <a:pt x="168" y="18"/>
                    </a:cubicBezTo>
                    <a:cubicBezTo>
                      <a:pt x="131" y="28"/>
                      <a:pt x="123" y="68"/>
                      <a:pt x="122" y="70"/>
                    </a:cubicBezTo>
                    <a:cubicBezTo>
                      <a:pt x="121" y="68"/>
                      <a:pt x="91" y="41"/>
                      <a:pt x="55" y="54"/>
                    </a:cubicBezTo>
                    <a:cubicBezTo>
                      <a:pt x="55" y="54"/>
                      <a:pt x="0" y="71"/>
                      <a:pt x="17" y="134"/>
                    </a:cubicBezTo>
                    <a:cubicBezTo>
                      <a:pt x="17" y="134"/>
                      <a:pt x="28" y="176"/>
                      <a:pt x="86" y="204"/>
                    </a:cubicBezTo>
                    <a:cubicBezTo>
                      <a:pt x="179" y="245"/>
                      <a:pt x="179" y="245"/>
                      <a:pt x="179" y="245"/>
                    </a:cubicBezTo>
                    <a:cubicBezTo>
                      <a:pt x="179" y="245"/>
                      <a:pt x="179" y="245"/>
                      <a:pt x="179" y="245"/>
                    </a:cubicBezTo>
                    <a:cubicBezTo>
                      <a:pt x="179" y="245"/>
                      <a:pt x="179" y="245"/>
                      <a:pt x="179" y="245"/>
                    </a:cubicBezTo>
                    <a:cubicBezTo>
                      <a:pt x="179" y="245"/>
                      <a:pt x="179" y="245"/>
                      <a:pt x="179" y="245"/>
                    </a:cubicBezTo>
                    <a:cubicBezTo>
                      <a:pt x="179" y="245"/>
                      <a:pt x="179" y="245"/>
                      <a:pt x="179" y="245"/>
                    </a:cubicBezTo>
                    <a:cubicBezTo>
                      <a:pt x="230" y="158"/>
                      <a:pt x="230" y="158"/>
                      <a:pt x="230" y="158"/>
                    </a:cubicBezTo>
                    <a:cubicBezTo>
                      <a:pt x="261" y="101"/>
                      <a:pt x="245" y="61"/>
                      <a:pt x="245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3" name="Group 52"/>
            <p:cNvGrpSpPr/>
            <p:nvPr/>
          </p:nvGrpSpPr>
          <p:grpSpPr>
            <a:xfrm>
              <a:off x="6232318" y="2301721"/>
              <a:ext cx="983024" cy="1076219"/>
              <a:chOff x="5859560" y="1735995"/>
              <a:chExt cx="1189459" cy="1302225"/>
            </a:xfrm>
          </p:grpSpPr>
          <p:sp>
            <p:nvSpPr>
              <p:cNvPr id="90" name="Freeform 13"/>
              <p:cNvSpPr/>
              <p:nvPr/>
            </p:nvSpPr>
            <p:spPr bwMode="auto">
              <a:xfrm>
                <a:off x="5859560" y="1735995"/>
                <a:ext cx="1189459" cy="1302225"/>
              </a:xfrm>
              <a:custGeom>
                <a:avLst/>
                <a:gdLst>
                  <a:gd name="T0" fmla="*/ 453 w 464"/>
                  <a:gd name="T1" fmla="*/ 202 h 508"/>
                  <a:gd name="T2" fmla="*/ 205 w 464"/>
                  <a:gd name="T3" fmla="*/ 17 h 508"/>
                  <a:gd name="T4" fmla="*/ 17 w 464"/>
                  <a:gd name="T5" fmla="*/ 263 h 508"/>
                  <a:gd name="T6" fmla="*/ 265 w 464"/>
                  <a:gd name="T7" fmla="*/ 448 h 508"/>
                  <a:gd name="T8" fmla="*/ 280 w 464"/>
                  <a:gd name="T9" fmla="*/ 445 h 508"/>
                  <a:gd name="T10" fmla="*/ 371 w 464"/>
                  <a:gd name="T11" fmla="*/ 508 h 508"/>
                  <a:gd name="T12" fmla="*/ 368 w 464"/>
                  <a:gd name="T13" fmla="*/ 406 h 508"/>
                  <a:gd name="T14" fmla="*/ 453 w 464"/>
                  <a:gd name="T15" fmla="*/ 202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4" h="508">
                    <a:moveTo>
                      <a:pt x="453" y="202"/>
                    </a:moveTo>
                    <a:cubicBezTo>
                      <a:pt x="436" y="83"/>
                      <a:pt x="325" y="0"/>
                      <a:pt x="205" y="17"/>
                    </a:cubicBezTo>
                    <a:cubicBezTo>
                      <a:pt x="84" y="34"/>
                      <a:pt x="0" y="144"/>
                      <a:pt x="17" y="263"/>
                    </a:cubicBezTo>
                    <a:cubicBezTo>
                      <a:pt x="34" y="382"/>
                      <a:pt x="145" y="465"/>
                      <a:pt x="265" y="448"/>
                    </a:cubicBezTo>
                    <a:cubicBezTo>
                      <a:pt x="270" y="447"/>
                      <a:pt x="275" y="446"/>
                      <a:pt x="280" y="445"/>
                    </a:cubicBezTo>
                    <a:cubicBezTo>
                      <a:pt x="371" y="508"/>
                      <a:pt x="371" y="508"/>
                      <a:pt x="371" y="508"/>
                    </a:cubicBezTo>
                    <a:cubicBezTo>
                      <a:pt x="368" y="406"/>
                      <a:pt x="368" y="406"/>
                      <a:pt x="368" y="406"/>
                    </a:cubicBezTo>
                    <a:cubicBezTo>
                      <a:pt x="429" y="359"/>
                      <a:pt x="464" y="283"/>
                      <a:pt x="453" y="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1" name="Freeform 47"/>
              <p:cNvSpPr>
                <a:spLocks noEditPoints="1"/>
              </p:cNvSpPr>
              <p:nvPr/>
            </p:nvSpPr>
            <p:spPr bwMode="auto">
              <a:xfrm>
                <a:off x="6023287" y="2030921"/>
                <a:ext cx="841404" cy="702616"/>
              </a:xfrm>
              <a:custGeom>
                <a:avLst/>
                <a:gdLst>
                  <a:gd name="T0" fmla="*/ 328 w 328"/>
                  <a:gd name="T1" fmla="*/ 42 h 274"/>
                  <a:gd name="T2" fmla="*/ 163 w 328"/>
                  <a:gd name="T3" fmla="*/ 0 h 274"/>
                  <a:gd name="T4" fmla="*/ 0 w 328"/>
                  <a:gd name="T5" fmla="*/ 42 h 274"/>
                  <a:gd name="T6" fmla="*/ 1 w 328"/>
                  <a:gd name="T7" fmla="*/ 53 h 274"/>
                  <a:gd name="T8" fmla="*/ 66 w 328"/>
                  <a:gd name="T9" fmla="*/ 70 h 274"/>
                  <a:gd name="T10" fmla="*/ 66 w 328"/>
                  <a:gd name="T11" fmla="*/ 150 h 274"/>
                  <a:gd name="T12" fmla="*/ 160 w 328"/>
                  <a:gd name="T13" fmla="*/ 197 h 274"/>
                  <a:gd name="T14" fmla="*/ 261 w 328"/>
                  <a:gd name="T15" fmla="*/ 150 h 274"/>
                  <a:gd name="T16" fmla="*/ 262 w 328"/>
                  <a:gd name="T17" fmla="*/ 71 h 274"/>
                  <a:gd name="T18" fmla="*/ 266 w 328"/>
                  <a:gd name="T19" fmla="*/ 70 h 274"/>
                  <a:gd name="T20" fmla="*/ 272 w 328"/>
                  <a:gd name="T21" fmla="*/ 134 h 274"/>
                  <a:gd name="T22" fmla="*/ 269 w 328"/>
                  <a:gd name="T23" fmla="*/ 204 h 274"/>
                  <a:gd name="T24" fmla="*/ 258 w 328"/>
                  <a:gd name="T25" fmla="*/ 216 h 274"/>
                  <a:gd name="T26" fmla="*/ 267 w 328"/>
                  <a:gd name="T27" fmla="*/ 228 h 274"/>
                  <a:gd name="T28" fmla="*/ 252 w 328"/>
                  <a:gd name="T29" fmla="*/ 272 h 274"/>
                  <a:gd name="T30" fmla="*/ 256 w 328"/>
                  <a:gd name="T31" fmla="*/ 273 h 274"/>
                  <a:gd name="T32" fmla="*/ 263 w 328"/>
                  <a:gd name="T33" fmla="*/ 256 h 274"/>
                  <a:gd name="T34" fmla="*/ 259 w 328"/>
                  <a:gd name="T35" fmla="*/ 273 h 274"/>
                  <a:gd name="T36" fmla="*/ 264 w 328"/>
                  <a:gd name="T37" fmla="*/ 274 h 274"/>
                  <a:gd name="T38" fmla="*/ 266 w 328"/>
                  <a:gd name="T39" fmla="*/ 261 h 274"/>
                  <a:gd name="T40" fmla="*/ 267 w 328"/>
                  <a:gd name="T41" fmla="*/ 274 h 274"/>
                  <a:gd name="T42" fmla="*/ 272 w 328"/>
                  <a:gd name="T43" fmla="*/ 274 h 274"/>
                  <a:gd name="T44" fmla="*/ 272 w 328"/>
                  <a:gd name="T45" fmla="*/ 261 h 274"/>
                  <a:gd name="T46" fmla="*/ 274 w 328"/>
                  <a:gd name="T47" fmla="*/ 274 h 274"/>
                  <a:gd name="T48" fmla="*/ 278 w 328"/>
                  <a:gd name="T49" fmla="*/ 274 h 274"/>
                  <a:gd name="T50" fmla="*/ 276 w 328"/>
                  <a:gd name="T51" fmla="*/ 259 h 274"/>
                  <a:gd name="T52" fmla="*/ 281 w 328"/>
                  <a:gd name="T53" fmla="*/ 273 h 274"/>
                  <a:gd name="T54" fmla="*/ 284 w 328"/>
                  <a:gd name="T55" fmla="*/ 272 h 274"/>
                  <a:gd name="T56" fmla="*/ 274 w 328"/>
                  <a:gd name="T57" fmla="*/ 228 h 274"/>
                  <a:gd name="T58" fmla="*/ 283 w 328"/>
                  <a:gd name="T59" fmla="*/ 216 h 274"/>
                  <a:gd name="T60" fmla="*/ 274 w 328"/>
                  <a:gd name="T61" fmla="*/ 204 h 274"/>
                  <a:gd name="T62" fmla="*/ 277 w 328"/>
                  <a:gd name="T63" fmla="*/ 134 h 274"/>
                  <a:gd name="T64" fmla="*/ 271 w 328"/>
                  <a:gd name="T65" fmla="*/ 68 h 274"/>
                  <a:gd name="T66" fmla="*/ 327 w 328"/>
                  <a:gd name="T67" fmla="*/ 54 h 274"/>
                  <a:gd name="T68" fmla="*/ 328 w 328"/>
                  <a:gd name="T69" fmla="*/ 42 h 274"/>
                  <a:gd name="T70" fmla="*/ 162 w 328"/>
                  <a:gd name="T71" fmla="*/ 57 h 274"/>
                  <a:gd name="T72" fmla="*/ 66 w 328"/>
                  <a:gd name="T73" fmla="*/ 40 h 274"/>
                  <a:gd name="T74" fmla="*/ 162 w 328"/>
                  <a:gd name="T75" fmla="*/ 23 h 274"/>
                  <a:gd name="T76" fmla="*/ 258 w 328"/>
                  <a:gd name="T77" fmla="*/ 40 h 274"/>
                  <a:gd name="T78" fmla="*/ 162 w 328"/>
                  <a:gd name="T79" fmla="*/ 5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8" h="274">
                    <a:moveTo>
                      <a:pt x="328" y="42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80" y="195"/>
                      <a:pt x="160" y="197"/>
                      <a:pt x="160" y="197"/>
                    </a:cubicBezTo>
                    <a:cubicBezTo>
                      <a:pt x="253" y="196"/>
                      <a:pt x="261" y="150"/>
                      <a:pt x="261" y="150"/>
                    </a:cubicBezTo>
                    <a:cubicBezTo>
                      <a:pt x="262" y="71"/>
                      <a:pt x="262" y="71"/>
                      <a:pt x="262" y="71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70" y="80"/>
                      <a:pt x="274" y="99"/>
                      <a:pt x="272" y="134"/>
                    </a:cubicBezTo>
                    <a:cubicBezTo>
                      <a:pt x="269" y="182"/>
                      <a:pt x="268" y="196"/>
                      <a:pt x="269" y="204"/>
                    </a:cubicBezTo>
                    <a:cubicBezTo>
                      <a:pt x="263" y="204"/>
                      <a:pt x="258" y="210"/>
                      <a:pt x="258" y="216"/>
                    </a:cubicBezTo>
                    <a:cubicBezTo>
                      <a:pt x="258" y="222"/>
                      <a:pt x="262" y="226"/>
                      <a:pt x="267" y="228"/>
                    </a:cubicBezTo>
                    <a:cubicBezTo>
                      <a:pt x="266" y="234"/>
                      <a:pt x="261" y="251"/>
                      <a:pt x="252" y="272"/>
                    </a:cubicBezTo>
                    <a:cubicBezTo>
                      <a:pt x="256" y="273"/>
                      <a:pt x="256" y="273"/>
                      <a:pt x="256" y="273"/>
                    </a:cubicBezTo>
                    <a:cubicBezTo>
                      <a:pt x="256" y="273"/>
                      <a:pt x="262" y="260"/>
                      <a:pt x="263" y="256"/>
                    </a:cubicBezTo>
                    <a:cubicBezTo>
                      <a:pt x="262" y="259"/>
                      <a:pt x="260" y="272"/>
                      <a:pt x="259" y="273"/>
                    </a:cubicBezTo>
                    <a:cubicBezTo>
                      <a:pt x="264" y="274"/>
                      <a:pt x="264" y="274"/>
                      <a:pt x="264" y="274"/>
                    </a:cubicBezTo>
                    <a:cubicBezTo>
                      <a:pt x="264" y="274"/>
                      <a:pt x="267" y="263"/>
                      <a:pt x="266" y="261"/>
                    </a:cubicBezTo>
                    <a:cubicBezTo>
                      <a:pt x="266" y="261"/>
                      <a:pt x="267" y="273"/>
                      <a:pt x="267" y="274"/>
                    </a:cubicBezTo>
                    <a:cubicBezTo>
                      <a:pt x="272" y="274"/>
                      <a:pt x="272" y="274"/>
                      <a:pt x="272" y="274"/>
                    </a:cubicBezTo>
                    <a:cubicBezTo>
                      <a:pt x="272" y="274"/>
                      <a:pt x="271" y="263"/>
                      <a:pt x="272" y="261"/>
                    </a:cubicBezTo>
                    <a:cubicBezTo>
                      <a:pt x="272" y="261"/>
                      <a:pt x="274" y="268"/>
                      <a:pt x="274" y="274"/>
                    </a:cubicBezTo>
                    <a:cubicBezTo>
                      <a:pt x="278" y="274"/>
                      <a:pt x="278" y="274"/>
                      <a:pt x="278" y="274"/>
                    </a:cubicBezTo>
                    <a:cubicBezTo>
                      <a:pt x="278" y="274"/>
                      <a:pt x="277" y="261"/>
                      <a:pt x="276" y="259"/>
                    </a:cubicBezTo>
                    <a:cubicBezTo>
                      <a:pt x="276" y="259"/>
                      <a:pt x="280" y="266"/>
                      <a:pt x="281" y="273"/>
                    </a:cubicBezTo>
                    <a:cubicBezTo>
                      <a:pt x="284" y="272"/>
                      <a:pt x="284" y="272"/>
                      <a:pt x="284" y="272"/>
                    </a:cubicBezTo>
                    <a:cubicBezTo>
                      <a:pt x="284" y="272"/>
                      <a:pt x="277" y="237"/>
                      <a:pt x="274" y="228"/>
                    </a:cubicBezTo>
                    <a:cubicBezTo>
                      <a:pt x="279" y="226"/>
                      <a:pt x="283" y="221"/>
                      <a:pt x="283" y="216"/>
                    </a:cubicBezTo>
                    <a:cubicBezTo>
                      <a:pt x="283" y="210"/>
                      <a:pt x="279" y="205"/>
                      <a:pt x="274" y="204"/>
                    </a:cubicBezTo>
                    <a:cubicBezTo>
                      <a:pt x="274" y="196"/>
                      <a:pt x="274" y="183"/>
                      <a:pt x="277" y="134"/>
                    </a:cubicBezTo>
                    <a:cubicBezTo>
                      <a:pt x="279" y="105"/>
                      <a:pt x="277" y="83"/>
                      <a:pt x="271" y="68"/>
                    </a:cubicBezTo>
                    <a:cubicBezTo>
                      <a:pt x="327" y="54"/>
                      <a:pt x="327" y="54"/>
                      <a:pt x="327" y="54"/>
                    </a:cubicBezTo>
                    <a:lnTo>
                      <a:pt x="328" y="42"/>
                    </a:lnTo>
                    <a:close/>
                    <a:moveTo>
                      <a:pt x="162" y="57"/>
                    </a:moveTo>
                    <a:cubicBezTo>
                      <a:pt x="109" y="57"/>
                      <a:pt x="66" y="50"/>
                      <a:pt x="66" y="40"/>
                    </a:cubicBezTo>
                    <a:cubicBezTo>
                      <a:pt x="66" y="30"/>
                      <a:pt x="109" y="23"/>
                      <a:pt x="162" y="23"/>
                    </a:cubicBezTo>
                    <a:cubicBezTo>
                      <a:pt x="215" y="23"/>
                      <a:pt x="258" y="30"/>
                      <a:pt x="258" y="40"/>
                    </a:cubicBezTo>
                    <a:cubicBezTo>
                      <a:pt x="258" y="50"/>
                      <a:pt x="215" y="57"/>
                      <a:pt x="162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4" name="Group 55"/>
            <p:cNvGrpSpPr/>
            <p:nvPr/>
          </p:nvGrpSpPr>
          <p:grpSpPr>
            <a:xfrm>
              <a:off x="9020988" y="2621630"/>
              <a:ext cx="612934" cy="675661"/>
              <a:chOff x="9233851" y="2123085"/>
              <a:chExt cx="741650" cy="817550"/>
            </a:xfrm>
          </p:grpSpPr>
          <p:sp>
            <p:nvSpPr>
              <p:cNvPr id="88" name="Freeform 16"/>
              <p:cNvSpPr/>
              <p:nvPr/>
            </p:nvSpPr>
            <p:spPr bwMode="auto">
              <a:xfrm>
                <a:off x="9233851" y="2123085"/>
                <a:ext cx="741650" cy="817550"/>
              </a:xfrm>
              <a:custGeom>
                <a:avLst/>
                <a:gdLst>
                  <a:gd name="T0" fmla="*/ 258 w 289"/>
                  <a:gd name="T1" fmla="*/ 200 h 319"/>
                  <a:gd name="T2" fmla="*/ 201 w 289"/>
                  <a:gd name="T3" fmla="*/ 31 h 319"/>
                  <a:gd name="T4" fmla="*/ 31 w 289"/>
                  <a:gd name="T5" fmla="*/ 87 h 319"/>
                  <a:gd name="T6" fmla="*/ 89 w 289"/>
                  <a:gd name="T7" fmla="*/ 256 h 319"/>
                  <a:gd name="T8" fmla="*/ 96 w 289"/>
                  <a:gd name="T9" fmla="*/ 259 h 319"/>
                  <a:gd name="T10" fmla="*/ 119 w 289"/>
                  <a:gd name="T11" fmla="*/ 319 h 319"/>
                  <a:gd name="T12" fmla="*/ 151 w 289"/>
                  <a:gd name="T13" fmla="*/ 269 h 319"/>
                  <a:gd name="T14" fmla="*/ 258 w 289"/>
                  <a:gd name="T15" fmla="*/ 20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9" h="319">
                    <a:moveTo>
                      <a:pt x="258" y="200"/>
                    </a:moveTo>
                    <a:cubicBezTo>
                      <a:pt x="289" y="138"/>
                      <a:pt x="264" y="62"/>
                      <a:pt x="201" y="31"/>
                    </a:cubicBezTo>
                    <a:cubicBezTo>
                      <a:pt x="138" y="0"/>
                      <a:pt x="62" y="25"/>
                      <a:pt x="31" y="87"/>
                    </a:cubicBezTo>
                    <a:cubicBezTo>
                      <a:pt x="0" y="149"/>
                      <a:pt x="26" y="224"/>
                      <a:pt x="89" y="256"/>
                    </a:cubicBezTo>
                    <a:cubicBezTo>
                      <a:pt x="91" y="257"/>
                      <a:pt x="94" y="258"/>
                      <a:pt x="96" y="259"/>
                    </a:cubicBezTo>
                    <a:cubicBezTo>
                      <a:pt x="119" y="319"/>
                      <a:pt x="119" y="319"/>
                      <a:pt x="119" y="319"/>
                    </a:cubicBezTo>
                    <a:cubicBezTo>
                      <a:pt x="151" y="269"/>
                      <a:pt x="151" y="269"/>
                      <a:pt x="151" y="269"/>
                    </a:cubicBezTo>
                    <a:cubicBezTo>
                      <a:pt x="196" y="267"/>
                      <a:pt x="237" y="242"/>
                      <a:pt x="258" y="20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9" name="Freeform 48"/>
              <p:cNvSpPr>
                <a:spLocks noEditPoints="1"/>
              </p:cNvSpPr>
              <p:nvPr/>
            </p:nvSpPr>
            <p:spPr bwMode="auto">
              <a:xfrm>
                <a:off x="9419264" y="2251030"/>
                <a:ext cx="368657" cy="492265"/>
              </a:xfrm>
              <a:custGeom>
                <a:avLst/>
                <a:gdLst>
                  <a:gd name="T0" fmla="*/ 87 w 144"/>
                  <a:gd name="T1" fmla="*/ 86 h 192"/>
                  <a:gd name="T2" fmla="*/ 126 w 144"/>
                  <a:gd name="T3" fmla="*/ 119 h 192"/>
                  <a:gd name="T4" fmla="*/ 128 w 144"/>
                  <a:gd name="T5" fmla="*/ 143 h 192"/>
                  <a:gd name="T6" fmla="*/ 127 w 144"/>
                  <a:gd name="T7" fmla="*/ 145 h 192"/>
                  <a:gd name="T8" fmla="*/ 104 w 144"/>
                  <a:gd name="T9" fmla="*/ 169 h 192"/>
                  <a:gd name="T10" fmla="*/ 65 w 144"/>
                  <a:gd name="T11" fmla="*/ 171 h 192"/>
                  <a:gd name="T12" fmla="*/ 61 w 144"/>
                  <a:gd name="T13" fmla="*/ 186 h 192"/>
                  <a:gd name="T14" fmla="*/ 51 w 144"/>
                  <a:gd name="T15" fmla="*/ 191 h 192"/>
                  <a:gd name="T16" fmla="*/ 45 w 144"/>
                  <a:gd name="T17" fmla="*/ 182 h 192"/>
                  <a:gd name="T18" fmla="*/ 48 w 144"/>
                  <a:gd name="T19" fmla="*/ 167 h 192"/>
                  <a:gd name="T20" fmla="*/ 12 w 144"/>
                  <a:gd name="T21" fmla="*/ 143 h 192"/>
                  <a:gd name="T22" fmla="*/ 2 w 144"/>
                  <a:gd name="T23" fmla="*/ 113 h 192"/>
                  <a:gd name="T24" fmla="*/ 17 w 144"/>
                  <a:gd name="T25" fmla="*/ 106 h 192"/>
                  <a:gd name="T26" fmla="*/ 27 w 144"/>
                  <a:gd name="T27" fmla="*/ 118 h 192"/>
                  <a:gd name="T28" fmla="*/ 53 w 144"/>
                  <a:gd name="T29" fmla="*/ 150 h 192"/>
                  <a:gd name="T30" fmla="*/ 66 w 144"/>
                  <a:gd name="T31" fmla="*/ 99 h 192"/>
                  <a:gd name="T32" fmla="*/ 28 w 144"/>
                  <a:gd name="T33" fmla="*/ 47 h 192"/>
                  <a:gd name="T34" fmla="*/ 86 w 144"/>
                  <a:gd name="T35" fmla="*/ 20 h 192"/>
                  <a:gd name="T36" fmla="*/ 90 w 144"/>
                  <a:gd name="T37" fmla="*/ 6 h 192"/>
                  <a:gd name="T38" fmla="*/ 100 w 144"/>
                  <a:gd name="T39" fmla="*/ 1 h 192"/>
                  <a:gd name="T40" fmla="*/ 106 w 144"/>
                  <a:gd name="T41" fmla="*/ 10 h 192"/>
                  <a:gd name="T42" fmla="*/ 102 w 144"/>
                  <a:gd name="T43" fmla="*/ 25 h 192"/>
                  <a:gd name="T44" fmla="*/ 143 w 144"/>
                  <a:gd name="T45" fmla="*/ 71 h 192"/>
                  <a:gd name="T46" fmla="*/ 129 w 144"/>
                  <a:gd name="T47" fmla="*/ 77 h 192"/>
                  <a:gd name="T48" fmla="*/ 120 w 144"/>
                  <a:gd name="T49" fmla="*/ 68 h 192"/>
                  <a:gd name="T50" fmla="*/ 98 w 144"/>
                  <a:gd name="T51" fmla="*/ 41 h 192"/>
                  <a:gd name="T52" fmla="*/ 87 w 144"/>
                  <a:gd name="T53" fmla="*/ 86 h 192"/>
                  <a:gd name="T54" fmla="*/ 82 w 144"/>
                  <a:gd name="T55" fmla="*/ 37 h 192"/>
                  <a:gd name="T56" fmla="*/ 53 w 144"/>
                  <a:gd name="T57" fmla="*/ 51 h 192"/>
                  <a:gd name="T58" fmla="*/ 72 w 144"/>
                  <a:gd name="T59" fmla="*/ 78 h 192"/>
                  <a:gd name="T60" fmla="*/ 82 w 144"/>
                  <a:gd name="T61" fmla="*/ 37 h 192"/>
                  <a:gd name="T62" fmla="*/ 69 w 144"/>
                  <a:gd name="T63" fmla="*/ 154 h 192"/>
                  <a:gd name="T64" fmla="*/ 103 w 144"/>
                  <a:gd name="T65" fmla="*/ 139 h 192"/>
                  <a:gd name="T66" fmla="*/ 81 w 144"/>
                  <a:gd name="T67" fmla="*/ 108 h 192"/>
                  <a:gd name="T68" fmla="*/ 69 w 144"/>
                  <a:gd name="T69" fmla="*/ 15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" h="192">
                    <a:moveTo>
                      <a:pt x="87" y="86"/>
                    </a:moveTo>
                    <a:cubicBezTo>
                      <a:pt x="109" y="99"/>
                      <a:pt x="120" y="107"/>
                      <a:pt x="126" y="119"/>
                    </a:cubicBezTo>
                    <a:cubicBezTo>
                      <a:pt x="129" y="126"/>
                      <a:pt x="130" y="135"/>
                      <a:pt x="128" y="143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5" y="154"/>
                      <a:pt x="119" y="164"/>
                      <a:pt x="104" y="169"/>
                    </a:cubicBezTo>
                    <a:cubicBezTo>
                      <a:pt x="88" y="175"/>
                      <a:pt x="73" y="173"/>
                      <a:pt x="65" y="171"/>
                    </a:cubicBezTo>
                    <a:cubicBezTo>
                      <a:pt x="61" y="186"/>
                      <a:pt x="61" y="186"/>
                      <a:pt x="61" y="186"/>
                    </a:cubicBezTo>
                    <a:cubicBezTo>
                      <a:pt x="60" y="188"/>
                      <a:pt x="59" y="192"/>
                      <a:pt x="51" y="191"/>
                    </a:cubicBezTo>
                    <a:cubicBezTo>
                      <a:pt x="44" y="189"/>
                      <a:pt x="44" y="184"/>
                      <a:pt x="45" y="182"/>
                    </a:cubicBezTo>
                    <a:cubicBezTo>
                      <a:pt x="48" y="167"/>
                      <a:pt x="48" y="167"/>
                      <a:pt x="48" y="167"/>
                    </a:cubicBezTo>
                    <a:cubicBezTo>
                      <a:pt x="41" y="165"/>
                      <a:pt x="24" y="159"/>
                      <a:pt x="12" y="143"/>
                    </a:cubicBezTo>
                    <a:cubicBezTo>
                      <a:pt x="4" y="132"/>
                      <a:pt x="0" y="119"/>
                      <a:pt x="2" y="113"/>
                    </a:cubicBezTo>
                    <a:cubicBezTo>
                      <a:pt x="4" y="107"/>
                      <a:pt x="11" y="105"/>
                      <a:pt x="17" y="106"/>
                    </a:cubicBezTo>
                    <a:cubicBezTo>
                      <a:pt x="25" y="108"/>
                      <a:pt x="26" y="114"/>
                      <a:pt x="27" y="118"/>
                    </a:cubicBezTo>
                    <a:cubicBezTo>
                      <a:pt x="28" y="127"/>
                      <a:pt x="31" y="142"/>
                      <a:pt x="53" y="150"/>
                    </a:cubicBezTo>
                    <a:cubicBezTo>
                      <a:pt x="66" y="99"/>
                      <a:pt x="66" y="99"/>
                      <a:pt x="66" y="99"/>
                    </a:cubicBezTo>
                    <a:cubicBezTo>
                      <a:pt x="46" y="88"/>
                      <a:pt x="21" y="73"/>
                      <a:pt x="28" y="47"/>
                    </a:cubicBezTo>
                    <a:cubicBezTo>
                      <a:pt x="33" y="24"/>
                      <a:pt x="57" y="15"/>
                      <a:pt x="86" y="20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91" y="4"/>
                      <a:pt x="93" y="0"/>
                      <a:pt x="100" y="1"/>
                    </a:cubicBezTo>
                    <a:cubicBezTo>
                      <a:pt x="107" y="3"/>
                      <a:pt x="106" y="8"/>
                      <a:pt x="106" y="10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42" y="37"/>
                      <a:pt x="144" y="67"/>
                      <a:pt x="143" y="71"/>
                    </a:cubicBezTo>
                    <a:cubicBezTo>
                      <a:pt x="141" y="77"/>
                      <a:pt x="135" y="79"/>
                      <a:pt x="129" y="77"/>
                    </a:cubicBezTo>
                    <a:cubicBezTo>
                      <a:pt x="122" y="75"/>
                      <a:pt x="120" y="71"/>
                      <a:pt x="120" y="68"/>
                    </a:cubicBezTo>
                    <a:cubicBezTo>
                      <a:pt x="118" y="60"/>
                      <a:pt x="116" y="49"/>
                      <a:pt x="98" y="41"/>
                    </a:cubicBezTo>
                    <a:lnTo>
                      <a:pt x="87" y="86"/>
                    </a:lnTo>
                    <a:close/>
                    <a:moveTo>
                      <a:pt x="82" y="37"/>
                    </a:moveTo>
                    <a:cubicBezTo>
                      <a:pt x="63" y="34"/>
                      <a:pt x="55" y="44"/>
                      <a:pt x="53" y="51"/>
                    </a:cubicBezTo>
                    <a:cubicBezTo>
                      <a:pt x="50" y="64"/>
                      <a:pt x="60" y="70"/>
                      <a:pt x="72" y="78"/>
                    </a:cubicBezTo>
                    <a:lnTo>
                      <a:pt x="82" y="37"/>
                    </a:lnTo>
                    <a:close/>
                    <a:moveTo>
                      <a:pt x="69" y="154"/>
                    </a:moveTo>
                    <a:cubicBezTo>
                      <a:pt x="75" y="155"/>
                      <a:pt x="98" y="157"/>
                      <a:pt x="103" y="139"/>
                    </a:cubicBezTo>
                    <a:cubicBezTo>
                      <a:pt x="106" y="125"/>
                      <a:pt x="95" y="116"/>
                      <a:pt x="81" y="108"/>
                    </a:cubicBezTo>
                    <a:lnTo>
                      <a:pt x="69" y="1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5" name="Group 59"/>
            <p:cNvGrpSpPr/>
            <p:nvPr/>
          </p:nvGrpSpPr>
          <p:grpSpPr>
            <a:xfrm>
              <a:off x="8020490" y="4111471"/>
              <a:ext cx="612934" cy="675661"/>
              <a:chOff x="9233851" y="2123085"/>
              <a:chExt cx="741650" cy="817550"/>
            </a:xfrm>
          </p:grpSpPr>
          <p:sp>
            <p:nvSpPr>
              <p:cNvPr id="86" name="Freeform 16"/>
              <p:cNvSpPr/>
              <p:nvPr/>
            </p:nvSpPr>
            <p:spPr bwMode="auto">
              <a:xfrm>
                <a:off x="9233851" y="2123085"/>
                <a:ext cx="741650" cy="817550"/>
              </a:xfrm>
              <a:custGeom>
                <a:avLst/>
                <a:gdLst>
                  <a:gd name="T0" fmla="*/ 258 w 289"/>
                  <a:gd name="T1" fmla="*/ 200 h 319"/>
                  <a:gd name="T2" fmla="*/ 201 w 289"/>
                  <a:gd name="T3" fmla="*/ 31 h 319"/>
                  <a:gd name="T4" fmla="*/ 31 w 289"/>
                  <a:gd name="T5" fmla="*/ 87 h 319"/>
                  <a:gd name="T6" fmla="*/ 89 w 289"/>
                  <a:gd name="T7" fmla="*/ 256 h 319"/>
                  <a:gd name="T8" fmla="*/ 96 w 289"/>
                  <a:gd name="T9" fmla="*/ 259 h 319"/>
                  <a:gd name="T10" fmla="*/ 119 w 289"/>
                  <a:gd name="T11" fmla="*/ 319 h 319"/>
                  <a:gd name="T12" fmla="*/ 151 w 289"/>
                  <a:gd name="T13" fmla="*/ 269 h 319"/>
                  <a:gd name="T14" fmla="*/ 258 w 289"/>
                  <a:gd name="T15" fmla="*/ 20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9" h="319">
                    <a:moveTo>
                      <a:pt x="258" y="200"/>
                    </a:moveTo>
                    <a:cubicBezTo>
                      <a:pt x="289" y="138"/>
                      <a:pt x="264" y="62"/>
                      <a:pt x="201" y="31"/>
                    </a:cubicBezTo>
                    <a:cubicBezTo>
                      <a:pt x="138" y="0"/>
                      <a:pt x="62" y="25"/>
                      <a:pt x="31" y="87"/>
                    </a:cubicBezTo>
                    <a:cubicBezTo>
                      <a:pt x="0" y="149"/>
                      <a:pt x="26" y="224"/>
                      <a:pt x="89" y="256"/>
                    </a:cubicBezTo>
                    <a:cubicBezTo>
                      <a:pt x="91" y="257"/>
                      <a:pt x="94" y="258"/>
                      <a:pt x="96" y="259"/>
                    </a:cubicBezTo>
                    <a:cubicBezTo>
                      <a:pt x="119" y="319"/>
                      <a:pt x="119" y="319"/>
                      <a:pt x="119" y="319"/>
                    </a:cubicBezTo>
                    <a:cubicBezTo>
                      <a:pt x="151" y="269"/>
                      <a:pt x="151" y="269"/>
                      <a:pt x="151" y="269"/>
                    </a:cubicBezTo>
                    <a:cubicBezTo>
                      <a:pt x="196" y="267"/>
                      <a:pt x="237" y="242"/>
                      <a:pt x="258" y="20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9419264" y="2251030"/>
                <a:ext cx="368657" cy="492265"/>
              </a:xfrm>
              <a:custGeom>
                <a:avLst/>
                <a:gdLst>
                  <a:gd name="T0" fmla="*/ 87 w 144"/>
                  <a:gd name="T1" fmla="*/ 86 h 192"/>
                  <a:gd name="T2" fmla="*/ 126 w 144"/>
                  <a:gd name="T3" fmla="*/ 119 h 192"/>
                  <a:gd name="T4" fmla="*/ 128 w 144"/>
                  <a:gd name="T5" fmla="*/ 143 h 192"/>
                  <a:gd name="T6" fmla="*/ 127 w 144"/>
                  <a:gd name="T7" fmla="*/ 145 h 192"/>
                  <a:gd name="T8" fmla="*/ 104 w 144"/>
                  <a:gd name="T9" fmla="*/ 169 h 192"/>
                  <a:gd name="T10" fmla="*/ 65 w 144"/>
                  <a:gd name="T11" fmla="*/ 171 h 192"/>
                  <a:gd name="T12" fmla="*/ 61 w 144"/>
                  <a:gd name="T13" fmla="*/ 186 h 192"/>
                  <a:gd name="T14" fmla="*/ 51 w 144"/>
                  <a:gd name="T15" fmla="*/ 191 h 192"/>
                  <a:gd name="T16" fmla="*/ 45 w 144"/>
                  <a:gd name="T17" fmla="*/ 182 h 192"/>
                  <a:gd name="T18" fmla="*/ 48 w 144"/>
                  <a:gd name="T19" fmla="*/ 167 h 192"/>
                  <a:gd name="T20" fmla="*/ 12 w 144"/>
                  <a:gd name="T21" fmla="*/ 143 h 192"/>
                  <a:gd name="T22" fmla="*/ 2 w 144"/>
                  <a:gd name="T23" fmla="*/ 113 h 192"/>
                  <a:gd name="T24" fmla="*/ 17 w 144"/>
                  <a:gd name="T25" fmla="*/ 106 h 192"/>
                  <a:gd name="T26" fmla="*/ 27 w 144"/>
                  <a:gd name="T27" fmla="*/ 118 h 192"/>
                  <a:gd name="T28" fmla="*/ 53 w 144"/>
                  <a:gd name="T29" fmla="*/ 150 h 192"/>
                  <a:gd name="T30" fmla="*/ 66 w 144"/>
                  <a:gd name="T31" fmla="*/ 99 h 192"/>
                  <a:gd name="T32" fmla="*/ 28 w 144"/>
                  <a:gd name="T33" fmla="*/ 47 h 192"/>
                  <a:gd name="T34" fmla="*/ 86 w 144"/>
                  <a:gd name="T35" fmla="*/ 20 h 192"/>
                  <a:gd name="T36" fmla="*/ 90 w 144"/>
                  <a:gd name="T37" fmla="*/ 6 h 192"/>
                  <a:gd name="T38" fmla="*/ 100 w 144"/>
                  <a:gd name="T39" fmla="*/ 1 h 192"/>
                  <a:gd name="T40" fmla="*/ 106 w 144"/>
                  <a:gd name="T41" fmla="*/ 10 h 192"/>
                  <a:gd name="T42" fmla="*/ 102 w 144"/>
                  <a:gd name="T43" fmla="*/ 25 h 192"/>
                  <a:gd name="T44" fmla="*/ 143 w 144"/>
                  <a:gd name="T45" fmla="*/ 71 h 192"/>
                  <a:gd name="T46" fmla="*/ 129 w 144"/>
                  <a:gd name="T47" fmla="*/ 77 h 192"/>
                  <a:gd name="T48" fmla="*/ 120 w 144"/>
                  <a:gd name="T49" fmla="*/ 68 h 192"/>
                  <a:gd name="T50" fmla="*/ 98 w 144"/>
                  <a:gd name="T51" fmla="*/ 41 h 192"/>
                  <a:gd name="T52" fmla="*/ 87 w 144"/>
                  <a:gd name="T53" fmla="*/ 86 h 192"/>
                  <a:gd name="T54" fmla="*/ 82 w 144"/>
                  <a:gd name="T55" fmla="*/ 37 h 192"/>
                  <a:gd name="T56" fmla="*/ 53 w 144"/>
                  <a:gd name="T57" fmla="*/ 51 h 192"/>
                  <a:gd name="T58" fmla="*/ 72 w 144"/>
                  <a:gd name="T59" fmla="*/ 78 h 192"/>
                  <a:gd name="T60" fmla="*/ 82 w 144"/>
                  <a:gd name="T61" fmla="*/ 37 h 192"/>
                  <a:gd name="T62" fmla="*/ 69 w 144"/>
                  <a:gd name="T63" fmla="*/ 154 h 192"/>
                  <a:gd name="T64" fmla="*/ 103 w 144"/>
                  <a:gd name="T65" fmla="*/ 139 h 192"/>
                  <a:gd name="T66" fmla="*/ 81 w 144"/>
                  <a:gd name="T67" fmla="*/ 108 h 192"/>
                  <a:gd name="T68" fmla="*/ 69 w 144"/>
                  <a:gd name="T69" fmla="*/ 15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" h="192">
                    <a:moveTo>
                      <a:pt x="87" y="86"/>
                    </a:moveTo>
                    <a:cubicBezTo>
                      <a:pt x="109" y="99"/>
                      <a:pt x="120" y="107"/>
                      <a:pt x="126" y="119"/>
                    </a:cubicBezTo>
                    <a:cubicBezTo>
                      <a:pt x="129" y="126"/>
                      <a:pt x="130" y="135"/>
                      <a:pt x="128" y="143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5" y="154"/>
                      <a:pt x="119" y="164"/>
                      <a:pt x="104" y="169"/>
                    </a:cubicBezTo>
                    <a:cubicBezTo>
                      <a:pt x="88" y="175"/>
                      <a:pt x="73" y="173"/>
                      <a:pt x="65" y="171"/>
                    </a:cubicBezTo>
                    <a:cubicBezTo>
                      <a:pt x="61" y="186"/>
                      <a:pt x="61" y="186"/>
                      <a:pt x="61" y="186"/>
                    </a:cubicBezTo>
                    <a:cubicBezTo>
                      <a:pt x="60" y="188"/>
                      <a:pt x="59" y="192"/>
                      <a:pt x="51" y="191"/>
                    </a:cubicBezTo>
                    <a:cubicBezTo>
                      <a:pt x="44" y="189"/>
                      <a:pt x="44" y="184"/>
                      <a:pt x="45" y="182"/>
                    </a:cubicBezTo>
                    <a:cubicBezTo>
                      <a:pt x="48" y="167"/>
                      <a:pt x="48" y="167"/>
                      <a:pt x="48" y="167"/>
                    </a:cubicBezTo>
                    <a:cubicBezTo>
                      <a:pt x="41" y="165"/>
                      <a:pt x="24" y="159"/>
                      <a:pt x="12" y="143"/>
                    </a:cubicBezTo>
                    <a:cubicBezTo>
                      <a:pt x="4" y="132"/>
                      <a:pt x="0" y="119"/>
                      <a:pt x="2" y="113"/>
                    </a:cubicBezTo>
                    <a:cubicBezTo>
                      <a:pt x="4" y="107"/>
                      <a:pt x="11" y="105"/>
                      <a:pt x="17" y="106"/>
                    </a:cubicBezTo>
                    <a:cubicBezTo>
                      <a:pt x="25" y="108"/>
                      <a:pt x="26" y="114"/>
                      <a:pt x="27" y="118"/>
                    </a:cubicBezTo>
                    <a:cubicBezTo>
                      <a:pt x="28" y="127"/>
                      <a:pt x="31" y="142"/>
                      <a:pt x="53" y="150"/>
                    </a:cubicBezTo>
                    <a:cubicBezTo>
                      <a:pt x="66" y="99"/>
                      <a:pt x="66" y="99"/>
                      <a:pt x="66" y="99"/>
                    </a:cubicBezTo>
                    <a:cubicBezTo>
                      <a:pt x="46" y="88"/>
                      <a:pt x="21" y="73"/>
                      <a:pt x="28" y="47"/>
                    </a:cubicBezTo>
                    <a:cubicBezTo>
                      <a:pt x="33" y="24"/>
                      <a:pt x="57" y="15"/>
                      <a:pt x="86" y="20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91" y="4"/>
                      <a:pt x="93" y="0"/>
                      <a:pt x="100" y="1"/>
                    </a:cubicBezTo>
                    <a:cubicBezTo>
                      <a:pt x="107" y="3"/>
                      <a:pt x="106" y="8"/>
                      <a:pt x="106" y="10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42" y="37"/>
                      <a:pt x="144" y="67"/>
                      <a:pt x="143" y="71"/>
                    </a:cubicBezTo>
                    <a:cubicBezTo>
                      <a:pt x="141" y="77"/>
                      <a:pt x="135" y="79"/>
                      <a:pt x="129" y="77"/>
                    </a:cubicBezTo>
                    <a:cubicBezTo>
                      <a:pt x="122" y="75"/>
                      <a:pt x="120" y="71"/>
                      <a:pt x="120" y="68"/>
                    </a:cubicBezTo>
                    <a:cubicBezTo>
                      <a:pt x="118" y="60"/>
                      <a:pt x="116" y="49"/>
                      <a:pt x="98" y="41"/>
                    </a:cubicBezTo>
                    <a:lnTo>
                      <a:pt x="87" y="86"/>
                    </a:lnTo>
                    <a:close/>
                    <a:moveTo>
                      <a:pt x="82" y="37"/>
                    </a:moveTo>
                    <a:cubicBezTo>
                      <a:pt x="63" y="34"/>
                      <a:pt x="55" y="44"/>
                      <a:pt x="53" y="51"/>
                    </a:cubicBezTo>
                    <a:cubicBezTo>
                      <a:pt x="50" y="64"/>
                      <a:pt x="60" y="70"/>
                      <a:pt x="72" y="78"/>
                    </a:cubicBezTo>
                    <a:lnTo>
                      <a:pt x="82" y="37"/>
                    </a:lnTo>
                    <a:close/>
                    <a:moveTo>
                      <a:pt x="69" y="154"/>
                    </a:moveTo>
                    <a:cubicBezTo>
                      <a:pt x="75" y="155"/>
                      <a:pt x="98" y="157"/>
                      <a:pt x="103" y="139"/>
                    </a:cubicBezTo>
                    <a:cubicBezTo>
                      <a:pt x="106" y="125"/>
                      <a:pt x="95" y="116"/>
                      <a:pt x="81" y="108"/>
                    </a:cubicBezTo>
                    <a:lnTo>
                      <a:pt x="69" y="1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28" name="矩形 127"/>
          <p:cNvSpPr/>
          <p:nvPr/>
        </p:nvSpPr>
        <p:spPr>
          <a:xfrm>
            <a:off x="734189" y="2268091"/>
            <a:ext cx="6161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黑体_GBK" pitchFamily="65" charset="-122"/>
                <a:ea typeface="方正黑体_GBK" pitchFamily="65" charset="-122"/>
              </a:rPr>
              <a:t>小灯泡的电阻为什么会发生变化？</a:t>
            </a:r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方正黑体_GBK" pitchFamily="65" charset="-122"/>
              <a:ea typeface="方正黑体_GBK" pitchFamily="65" charset="-122"/>
            </a:endParaRPr>
          </a:p>
          <a:p>
            <a:endParaRPr lang="en-US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方正黑体_GBK" pitchFamily="65" charset="-122"/>
              <a:ea typeface="方正黑体_GBK" pitchFamily="65" charset="-122"/>
            </a:endParaRPr>
          </a:p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黑体_GBK" pitchFamily="65" charset="-122"/>
                <a:ea typeface="方正黑体_GBK" pitchFamily="65" charset="-122"/>
              </a:rPr>
              <a:t>如何变化？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方正黑体_GBK" pitchFamily="65" charset="-122"/>
              <a:ea typeface="方正黑体_GBK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18880" y="1780664"/>
            <a:ext cx="15536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8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90706" y="339052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000" b="1" dirty="0" smtClean="0">
                <a:solidFill>
                  <a:schemeClr val="bg1"/>
                </a:solidFill>
                <a:cs typeface="+mn-ea"/>
                <a:sym typeface="+mn-lt"/>
              </a:rPr>
              <a:t>获奖情况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73449" y="3775632"/>
            <a:ext cx="845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awards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2578104" y="2578103"/>
            <a:ext cx="6858001" cy="1701800"/>
            <a:chOff x="-3290373" y="372058"/>
            <a:chExt cx="6858001" cy="1701800"/>
          </a:xfrm>
        </p:grpSpPr>
        <p:sp>
          <p:nvSpPr>
            <p:cNvPr id="9" name="Freeform 68"/>
            <p:cNvSpPr/>
            <p:nvPr/>
          </p:nvSpPr>
          <p:spPr>
            <a:xfrm>
              <a:off x="-1753672" y="422858"/>
              <a:ext cx="5321300" cy="1651000"/>
            </a:xfrm>
            <a:custGeom>
              <a:avLst/>
              <a:gdLst>
                <a:gd name="connsiteX0" fmla="*/ 131527 w 789146"/>
                <a:gd name="connsiteY0" fmla="*/ 0 h 2110763"/>
                <a:gd name="connsiteX1" fmla="*/ 657619 w 789146"/>
                <a:gd name="connsiteY1" fmla="*/ 0 h 2110763"/>
                <a:gd name="connsiteX2" fmla="*/ 750623 w 789146"/>
                <a:gd name="connsiteY2" fmla="*/ 38524 h 2110763"/>
                <a:gd name="connsiteX3" fmla="*/ 789146 w 789146"/>
                <a:gd name="connsiteY3" fmla="*/ 131528 h 2110763"/>
                <a:gd name="connsiteX4" fmla="*/ 789146 w 789146"/>
                <a:gd name="connsiteY4" fmla="*/ 2110763 h 2110763"/>
                <a:gd name="connsiteX5" fmla="*/ 789146 w 789146"/>
                <a:gd name="connsiteY5" fmla="*/ 2110763 h 2110763"/>
                <a:gd name="connsiteX6" fmla="*/ 789146 w 789146"/>
                <a:gd name="connsiteY6" fmla="*/ 2110763 h 2110763"/>
                <a:gd name="connsiteX7" fmla="*/ 0 w 789146"/>
                <a:gd name="connsiteY7" fmla="*/ 2110763 h 2110763"/>
                <a:gd name="connsiteX8" fmla="*/ 0 w 789146"/>
                <a:gd name="connsiteY8" fmla="*/ 2110763 h 2110763"/>
                <a:gd name="connsiteX9" fmla="*/ 0 w 789146"/>
                <a:gd name="connsiteY9" fmla="*/ 2110763 h 2110763"/>
                <a:gd name="connsiteX10" fmla="*/ 0 w 789146"/>
                <a:gd name="connsiteY10" fmla="*/ 131527 h 2110763"/>
                <a:gd name="connsiteX11" fmla="*/ 38524 w 789146"/>
                <a:gd name="connsiteY11" fmla="*/ 38523 h 2110763"/>
                <a:gd name="connsiteX12" fmla="*/ 131528 w 789146"/>
                <a:gd name="connsiteY12" fmla="*/ 0 h 2110763"/>
                <a:gd name="connsiteX13" fmla="*/ 131527 w 789146"/>
                <a:gd name="connsiteY13" fmla="*/ 0 h 211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9146" h="2110763">
                  <a:moveTo>
                    <a:pt x="789146" y="351802"/>
                  </a:moveTo>
                  <a:lnTo>
                    <a:pt x="789146" y="1758961"/>
                  </a:lnTo>
                  <a:cubicBezTo>
                    <a:pt x="789146" y="1852264"/>
                    <a:pt x="783965" y="1941748"/>
                    <a:pt x="774743" y="2007723"/>
                  </a:cubicBezTo>
                  <a:cubicBezTo>
                    <a:pt x="765521" y="2073698"/>
                    <a:pt x="753013" y="2110762"/>
                    <a:pt x="739972" y="2110762"/>
                  </a:cubicBezTo>
                  <a:lnTo>
                    <a:pt x="0" y="2110762"/>
                  </a:lnTo>
                  <a:lnTo>
                    <a:pt x="0" y="2110762"/>
                  </a:lnTo>
                  <a:lnTo>
                    <a:pt x="0" y="211076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39972" y="1"/>
                  </a:lnTo>
                  <a:cubicBezTo>
                    <a:pt x="753014" y="1"/>
                    <a:pt x="765522" y="37065"/>
                    <a:pt x="774743" y="103043"/>
                  </a:cubicBezTo>
                  <a:cubicBezTo>
                    <a:pt x="783965" y="169018"/>
                    <a:pt x="789146" y="258502"/>
                    <a:pt x="789146" y="351805"/>
                  </a:cubicBezTo>
                  <a:lnTo>
                    <a:pt x="789146" y="35180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8609" tIns="69987" rIns="69987" bIns="69989" numCol="1" spcCol="1270" anchor="ctr" anchorCtr="0">
              <a:noAutofit/>
            </a:bodyPr>
            <a:lstStyle/>
            <a:p>
              <a:pPr marL="304800" lvl="1" indent="-304800" defTabSz="1303655">
                <a:lnSpc>
                  <a:spcPct val="120000"/>
                </a:lnSpc>
                <a:spcAft>
                  <a:spcPct val="15000"/>
                </a:spcAft>
                <a:buChar char="•"/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304800" lvl="1" indent="-304800" defTabSz="1303655">
                <a:lnSpc>
                  <a:spcPct val="120000"/>
                </a:lnSpc>
                <a:spcAft>
                  <a:spcPct val="15000"/>
                </a:spcAft>
                <a:buChar char="•"/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 rot="16200000">
              <a:off x="1011559" y="-635264"/>
              <a:ext cx="590931" cy="4038600"/>
            </a:xfrm>
            <a:prstGeom prst="rect">
              <a:avLst/>
            </a:prstGeom>
          </p:spPr>
          <p:txBody>
            <a:bodyPr vert="eaVert"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滑动变阻器的使用和小灯泡亮度的变化情况</a:t>
              </a: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/>
              </a:r>
              <a:b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</a:b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45"/>
            <p:cNvSpPr>
              <a:spLocks noEditPoints="1"/>
            </p:cNvSpPr>
            <p:nvPr/>
          </p:nvSpPr>
          <p:spPr bwMode="auto">
            <a:xfrm rot="16200000">
              <a:off x="-1413228" y="948476"/>
              <a:ext cx="616973" cy="632538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45" y="20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8" y="17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4" y="22"/>
                </a:cxn>
                <a:cxn ang="0">
                  <a:pos x="13" y="23"/>
                </a:cxn>
                <a:cxn ang="0">
                  <a:pos x="9" y="26"/>
                </a:cxn>
                <a:cxn ang="0">
                  <a:pos x="9" y="28"/>
                </a:cxn>
                <a:cxn ang="0">
                  <a:pos x="9" y="30"/>
                </a:cxn>
                <a:cxn ang="0">
                  <a:pos x="22" y="43"/>
                </a:cxn>
                <a:cxn ang="0">
                  <a:pos x="24" y="43"/>
                </a:cxn>
                <a:cxn ang="0">
                  <a:pos x="26" y="43"/>
                </a:cxn>
                <a:cxn ang="0">
                  <a:pos x="45" y="23"/>
                </a:cxn>
                <a:cxn ang="0">
                  <a:pos x="46" y="22"/>
                </a:cxn>
                <a:cxn ang="0">
                  <a:pos x="45" y="20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Rounded Rectangle 67"/>
            <p:cNvSpPr/>
            <p:nvPr/>
          </p:nvSpPr>
          <p:spPr>
            <a:xfrm rot="16200000">
              <a:off x="-3303073" y="384758"/>
              <a:ext cx="1701800" cy="1676399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62710">
                <a:lnSpc>
                  <a:spcPct val="120000"/>
                </a:lnSpc>
                <a:spcAft>
                  <a:spcPct val="35000"/>
                </a:spcAft>
              </a:pPr>
              <a:r>
                <a:rPr lang="zh-CN" altLang="en-US" sz="2800" dirty="0" smtClean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观察</a:t>
              </a:r>
              <a:endParaRPr 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4" name="Pentagon 10"/>
          <p:cNvSpPr/>
          <p:nvPr/>
        </p:nvSpPr>
        <p:spPr>
          <a:xfrm rot="16200000">
            <a:off x="8284129" y="2950129"/>
            <a:ext cx="7124702" cy="691040"/>
          </a:xfrm>
          <a:prstGeom prst="homePlate">
            <a:avLst>
              <a:gd name="adj" fmla="val 36274"/>
            </a:avLst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132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017673" y="5418545"/>
            <a:ext cx="2174327" cy="1439455"/>
            <a:chOff x="10017673" y="4288491"/>
            <a:chExt cx="2174327" cy="1439455"/>
          </a:xfrm>
        </p:grpSpPr>
        <p:grpSp>
          <p:nvGrpSpPr>
            <p:cNvPr id="16" name="Group 41"/>
            <p:cNvGrpSpPr/>
            <p:nvPr/>
          </p:nvGrpSpPr>
          <p:grpSpPr>
            <a:xfrm>
              <a:off x="10437830" y="4495800"/>
              <a:ext cx="1246170" cy="1232146"/>
              <a:chOff x="4731074" y="3558159"/>
              <a:chExt cx="2569838" cy="3208672"/>
            </a:xfrm>
          </p:grpSpPr>
          <p:grpSp>
            <p:nvGrpSpPr>
              <p:cNvPr id="21" name="组合 72"/>
              <p:cNvGrpSpPr/>
              <p:nvPr/>
            </p:nvGrpSpPr>
            <p:grpSpPr>
              <a:xfrm>
                <a:off x="6096000" y="4175841"/>
                <a:ext cx="1204912" cy="2428808"/>
                <a:chOff x="4281488" y="2009843"/>
                <a:chExt cx="1204912" cy="2428808"/>
              </a:xfrm>
            </p:grpSpPr>
            <p:sp>
              <p:nvSpPr>
                <p:cNvPr id="31" name="Freeform 59"/>
                <p:cNvSpPr/>
                <p:nvPr/>
              </p:nvSpPr>
              <p:spPr bwMode="auto">
                <a:xfrm>
                  <a:off x="4728043" y="2583169"/>
                  <a:ext cx="378730" cy="448633"/>
                </a:xfrm>
                <a:custGeom>
                  <a:avLst/>
                  <a:gdLst>
                    <a:gd name="T0" fmla="*/ 102 w 154"/>
                    <a:gd name="T1" fmla="*/ 109 h 182"/>
                    <a:gd name="T2" fmla="*/ 154 w 154"/>
                    <a:gd name="T3" fmla="*/ 46 h 182"/>
                    <a:gd name="T4" fmla="*/ 69 w 154"/>
                    <a:gd name="T5" fmla="*/ 0 h 182"/>
                    <a:gd name="T6" fmla="*/ 18 w 154"/>
                    <a:gd name="T7" fmla="*/ 63 h 182"/>
                    <a:gd name="T8" fmla="*/ 17 w 154"/>
                    <a:gd name="T9" fmla="*/ 131 h 182"/>
                    <a:gd name="T10" fmla="*/ 25 w 154"/>
                    <a:gd name="T11" fmla="*/ 136 h 182"/>
                    <a:gd name="T12" fmla="*/ 110 w 154"/>
                    <a:gd name="T13" fmla="*/ 182 h 182"/>
                    <a:gd name="T14" fmla="*/ 102 w 154"/>
                    <a:gd name="T15" fmla="*/ 177 h 182"/>
                    <a:gd name="T16" fmla="*/ 102 w 154"/>
                    <a:gd name="T17" fmla="*/ 109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" h="182">
                      <a:moveTo>
                        <a:pt x="102" y="109"/>
                      </a:moveTo>
                      <a:cubicBezTo>
                        <a:pt x="154" y="46"/>
                        <a:pt x="154" y="46"/>
                        <a:pt x="154" y="46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18" y="63"/>
                        <a:pt x="18" y="63"/>
                        <a:pt x="18" y="63"/>
                      </a:cubicBezTo>
                      <a:cubicBezTo>
                        <a:pt x="0" y="84"/>
                        <a:pt x="0" y="114"/>
                        <a:pt x="17" y="131"/>
                      </a:cubicBezTo>
                      <a:cubicBezTo>
                        <a:pt x="20" y="133"/>
                        <a:pt x="22" y="135"/>
                        <a:pt x="25" y="136"/>
                      </a:cubicBezTo>
                      <a:cubicBezTo>
                        <a:pt x="110" y="182"/>
                        <a:pt x="110" y="182"/>
                        <a:pt x="110" y="182"/>
                      </a:cubicBezTo>
                      <a:cubicBezTo>
                        <a:pt x="107" y="181"/>
                        <a:pt x="105" y="179"/>
                        <a:pt x="102" y="177"/>
                      </a:cubicBezTo>
                      <a:cubicBezTo>
                        <a:pt x="85" y="160"/>
                        <a:pt x="85" y="130"/>
                        <a:pt x="102" y="10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Freeform 54"/>
                <p:cNvSpPr/>
                <p:nvPr/>
              </p:nvSpPr>
              <p:spPr bwMode="auto">
                <a:xfrm>
                  <a:off x="4755829" y="2009843"/>
                  <a:ext cx="387076" cy="450720"/>
                </a:xfrm>
                <a:custGeom>
                  <a:avLst/>
                  <a:gdLst>
                    <a:gd name="T0" fmla="*/ 102 w 157"/>
                    <a:gd name="T1" fmla="*/ 65 h 183"/>
                    <a:gd name="T2" fmla="*/ 133 w 157"/>
                    <a:gd name="T3" fmla="*/ 47 h 183"/>
                    <a:gd name="T4" fmla="*/ 157 w 157"/>
                    <a:gd name="T5" fmla="*/ 51 h 183"/>
                    <a:gd name="T6" fmla="*/ 72 w 157"/>
                    <a:gd name="T7" fmla="*/ 5 h 183"/>
                    <a:gd name="T8" fmla="*/ 49 w 157"/>
                    <a:gd name="T9" fmla="*/ 1 h 183"/>
                    <a:gd name="T10" fmla="*/ 17 w 157"/>
                    <a:gd name="T11" fmla="*/ 19 h 183"/>
                    <a:gd name="T12" fmla="*/ 17 w 157"/>
                    <a:gd name="T13" fmla="*/ 87 h 183"/>
                    <a:gd name="T14" fmla="*/ 70 w 157"/>
                    <a:gd name="T15" fmla="*/ 137 h 183"/>
                    <a:gd name="T16" fmla="*/ 155 w 157"/>
                    <a:gd name="T17" fmla="*/ 183 h 183"/>
                    <a:gd name="T18" fmla="*/ 102 w 157"/>
                    <a:gd name="T19" fmla="*/ 133 h 183"/>
                    <a:gd name="T20" fmla="*/ 102 w 157"/>
                    <a:gd name="T21" fmla="*/ 65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7" h="183">
                      <a:moveTo>
                        <a:pt x="102" y="65"/>
                      </a:moveTo>
                      <a:cubicBezTo>
                        <a:pt x="111" y="55"/>
                        <a:pt x="122" y="48"/>
                        <a:pt x="133" y="47"/>
                      </a:cubicBezTo>
                      <a:cubicBezTo>
                        <a:pt x="142" y="46"/>
                        <a:pt x="150" y="47"/>
                        <a:pt x="157" y="51"/>
                      </a:cubicBezTo>
                      <a:cubicBezTo>
                        <a:pt x="129" y="36"/>
                        <a:pt x="101" y="20"/>
                        <a:pt x="72" y="5"/>
                      </a:cubicBezTo>
                      <a:cubicBezTo>
                        <a:pt x="65" y="1"/>
                        <a:pt x="57" y="0"/>
                        <a:pt x="49" y="1"/>
                      </a:cubicBezTo>
                      <a:cubicBezTo>
                        <a:pt x="37" y="2"/>
                        <a:pt x="26" y="9"/>
                        <a:pt x="17" y="19"/>
                      </a:cubicBezTo>
                      <a:cubicBezTo>
                        <a:pt x="0" y="40"/>
                        <a:pt x="0" y="71"/>
                        <a:pt x="17" y="87"/>
                      </a:cubicBezTo>
                      <a:cubicBezTo>
                        <a:pt x="70" y="137"/>
                        <a:pt x="70" y="137"/>
                        <a:pt x="70" y="137"/>
                      </a:cubicBezTo>
                      <a:cubicBezTo>
                        <a:pt x="155" y="183"/>
                        <a:pt x="155" y="183"/>
                        <a:pt x="155" y="183"/>
                      </a:cubicBezTo>
                      <a:cubicBezTo>
                        <a:pt x="102" y="133"/>
                        <a:pt x="102" y="133"/>
                        <a:pt x="102" y="133"/>
                      </a:cubicBezTo>
                      <a:cubicBezTo>
                        <a:pt x="85" y="117"/>
                        <a:pt x="85" y="86"/>
                        <a:pt x="102" y="6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" name="Freeform 71">
                  <a:hlinkClick r:id="rId4" action="ppaction://hlinksldjump"/>
                </p:cNvPr>
                <p:cNvSpPr/>
                <p:nvPr/>
              </p:nvSpPr>
              <p:spPr bwMode="auto">
                <a:xfrm>
                  <a:off x="4475163" y="2103438"/>
                  <a:ext cx="1011237" cy="2335213"/>
                </a:xfrm>
                <a:custGeom>
                  <a:avLst/>
                  <a:gdLst>
                    <a:gd name="T0" fmla="*/ 232 w 410"/>
                    <a:gd name="T1" fmla="*/ 1 h 948"/>
                    <a:gd name="T2" fmla="*/ 264 w 410"/>
                    <a:gd name="T3" fmla="*/ 11 h 948"/>
                    <a:gd name="T4" fmla="*/ 394 w 410"/>
                    <a:gd name="T5" fmla="*/ 134 h 948"/>
                    <a:gd name="T6" fmla="*/ 399 w 410"/>
                    <a:gd name="T7" fmla="*/ 139 h 948"/>
                    <a:gd name="T8" fmla="*/ 402 w 410"/>
                    <a:gd name="T9" fmla="*/ 188 h 948"/>
                    <a:gd name="T10" fmla="*/ 394 w 410"/>
                    <a:gd name="T11" fmla="*/ 201 h 948"/>
                    <a:gd name="T12" fmla="*/ 263 w 410"/>
                    <a:gd name="T13" fmla="*/ 361 h 948"/>
                    <a:gd name="T14" fmla="*/ 232 w 410"/>
                    <a:gd name="T15" fmla="*/ 380 h 948"/>
                    <a:gd name="T16" fmla="*/ 200 w 410"/>
                    <a:gd name="T17" fmla="*/ 370 h 948"/>
                    <a:gd name="T18" fmla="*/ 200 w 410"/>
                    <a:gd name="T19" fmla="*/ 302 h 948"/>
                    <a:gd name="T20" fmla="*/ 252 w 410"/>
                    <a:gd name="T21" fmla="*/ 240 h 948"/>
                    <a:gd name="T22" fmla="*/ 223 w 410"/>
                    <a:gd name="T23" fmla="*/ 244 h 948"/>
                    <a:gd name="T24" fmla="*/ 96 w 410"/>
                    <a:gd name="T25" fmla="*/ 398 h 948"/>
                    <a:gd name="T26" fmla="*/ 95 w 410"/>
                    <a:gd name="T27" fmla="*/ 887 h 948"/>
                    <a:gd name="T28" fmla="*/ 48 w 410"/>
                    <a:gd name="T29" fmla="*/ 945 h 948"/>
                    <a:gd name="T30" fmla="*/ 0 w 410"/>
                    <a:gd name="T31" fmla="*/ 900 h 948"/>
                    <a:gd name="T32" fmla="*/ 1 w 410"/>
                    <a:gd name="T33" fmla="*/ 411 h 948"/>
                    <a:gd name="T34" fmla="*/ 223 w 410"/>
                    <a:gd name="T35" fmla="*/ 141 h 948"/>
                    <a:gd name="T36" fmla="*/ 254 w 410"/>
                    <a:gd name="T37" fmla="*/ 137 h 948"/>
                    <a:gd name="T38" fmla="*/ 201 w 410"/>
                    <a:gd name="T39" fmla="*/ 87 h 948"/>
                    <a:gd name="T40" fmla="*/ 201 w 410"/>
                    <a:gd name="T41" fmla="*/ 20 h 948"/>
                    <a:gd name="T42" fmla="*/ 232 w 410"/>
                    <a:gd name="T43" fmla="*/ 1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0" h="948">
                      <a:moveTo>
                        <a:pt x="232" y="1"/>
                      </a:moveTo>
                      <a:cubicBezTo>
                        <a:pt x="244" y="0"/>
                        <a:pt x="255" y="3"/>
                        <a:pt x="264" y="11"/>
                      </a:cubicBezTo>
                      <a:cubicBezTo>
                        <a:pt x="394" y="134"/>
                        <a:pt x="394" y="134"/>
                        <a:pt x="394" y="134"/>
                      </a:cubicBezTo>
                      <a:cubicBezTo>
                        <a:pt x="396" y="135"/>
                        <a:pt x="398" y="137"/>
                        <a:pt x="399" y="139"/>
                      </a:cubicBezTo>
                      <a:cubicBezTo>
                        <a:pt x="409" y="154"/>
                        <a:pt x="410" y="172"/>
                        <a:pt x="402" y="188"/>
                      </a:cubicBezTo>
                      <a:cubicBezTo>
                        <a:pt x="400" y="193"/>
                        <a:pt x="398" y="198"/>
                        <a:pt x="394" y="201"/>
                      </a:cubicBezTo>
                      <a:cubicBezTo>
                        <a:pt x="263" y="361"/>
                        <a:pt x="263" y="361"/>
                        <a:pt x="263" y="361"/>
                      </a:cubicBezTo>
                      <a:cubicBezTo>
                        <a:pt x="254" y="372"/>
                        <a:pt x="243" y="378"/>
                        <a:pt x="232" y="380"/>
                      </a:cubicBezTo>
                      <a:cubicBezTo>
                        <a:pt x="220" y="381"/>
                        <a:pt x="209" y="378"/>
                        <a:pt x="200" y="370"/>
                      </a:cubicBezTo>
                      <a:cubicBezTo>
                        <a:pt x="183" y="354"/>
                        <a:pt x="183" y="323"/>
                        <a:pt x="200" y="302"/>
                      </a:cubicBezTo>
                      <a:cubicBezTo>
                        <a:pt x="252" y="240"/>
                        <a:pt x="252" y="240"/>
                        <a:pt x="252" y="240"/>
                      </a:cubicBezTo>
                      <a:cubicBezTo>
                        <a:pt x="223" y="244"/>
                        <a:pt x="223" y="244"/>
                        <a:pt x="223" y="244"/>
                      </a:cubicBezTo>
                      <a:cubicBezTo>
                        <a:pt x="153" y="254"/>
                        <a:pt x="96" y="323"/>
                        <a:pt x="96" y="398"/>
                      </a:cubicBezTo>
                      <a:cubicBezTo>
                        <a:pt x="95" y="887"/>
                        <a:pt x="95" y="887"/>
                        <a:pt x="95" y="887"/>
                      </a:cubicBezTo>
                      <a:cubicBezTo>
                        <a:pt x="95" y="915"/>
                        <a:pt x="74" y="941"/>
                        <a:pt x="48" y="945"/>
                      </a:cubicBezTo>
                      <a:cubicBezTo>
                        <a:pt x="22" y="948"/>
                        <a:pt x="0" y="929"/>
                        <a:pt x="0" y="900"/>
                      </a:cubicBezTo>
                      <a:cubicBezTo>
                        <a:pt x="1" y="411"/>
                        <a:pt x="1" y="411"/>
                        <a:pt x="1" y="411"/>
                      </a:cubicBezTo>
                      <a:cubicBezTo>
                        <a:pt x="2" y="279"/>
                        <a:pt x="101" y="159"/>
                        <a:pt x="223" y="141"/>
                      </a:cubicBezTo>
                      <a:cubicBezTo>
                        <a:pt x="254" y="137"/>
                        <a:pt x="254" y="137"/>
                        <a:pt x="254" y="137"/>
                      </a:cubicBezTo>
                      <a:cubicBezTo>
                        <a:pt x="201" y="87"/>
                        <a:pt x="201" y="87"/>
                        <a:pt x="201" y="87"/>
                      </a:cubicBezTo>
                      <a:cubicBezTo>
                        <a:pt x="184" y="71"/>
                        <a:pt x="184" y="41"/>
                        <a:pt x="201" y="20"/>
                      </a:cubicBezTo>
                      <a:cubicBezTo>
                        <a:pt x="210" y="9"/>
                        <a:pt x="221" y="3"/>
                        <a:pt x="2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" name="Freeform 75"/>
                <p:cNvSpPr/>
                <p:nvPr/>
              </p:nvSpPr>
              <p:spPr bwMode="auto">
                <a:xfrm>
                  <a:off x="4281488" y="2332038"/>
                  <a:ext cx="831850" cy="2093912"/>
                </a:xfrm>
                <a:custGeom>
                  <a:avLst/>
                  <a:gdLst>
                    <a:gd name="T0" fmla="*/ 253 w 338"/>
                    <a:gd name="T1" fmla="*/ 0 h 849"/>
                    <a:gd name="T2" fmla="*/ 222 w 338"/>
                    <a:gd name="T3" fmla="*/ 4 h 849"/>
                    <a:gd name="T4" fmla="*/ 0 w 338"/>
                    <a:gd name="T5" fmla="*/ 273 h 849"/>
                    <a:gd name="T6" fmla="*/ 0 w 338"/>
                    <a:gd name="T7" fmla="*/ 763 h 849"/>
                    <a:gd name="T8" fmla="*/ 22 w 338"/>
                    <a:gd name="T9" fmla="*/ 803 h 849"/>
                    <a:gd name="T10" fmla="*/ 106 w 338"/>
                    <a:gd name="T11" fmla="*/ 849 h 849"/>
                    <a:gd name="T12" fmla="*/ 84 w 338"/>
                    <a:gd name="T13" fmla="*/ 809 h 849"/>
                    <a:gd name="T14" fmla="*/ 85 w 338"/>
                    <a:gd name="T15" fmla="*/ 320 h 849"/>
                    <a:gd name="T16" fmla="*/ 307 w 338"/>
                    <a:gd name="T17" fmla="*/ 50 h 849"/>
                    <a:gd name="T18" fmla="*/ 338 w 338"/>
                    <a:gd name="T19" fmla="*/ 46 h 849"/>
                    <a:gd name="T20" fmla="*/ 253 w 338"/>
                    <a:gd name="T21" fmla="*/ 0 h 8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8" h="849">
                      <a:moveTo>
                        <a:pt x="253" y="0"/>
                      </a:moveTo>
                      <a:cubicBezTo>
                        <a:pt x="222" y="4"/>
                        <a:pt x="222" y="4"/>
                        <a:pt x="222" y="4"/>
                      </a:cubicBezTo>
                      <a:cubicBezTo>
                        <a:pt x="100" y="21"/>
                        <a:pt x="1" y="142"/>
                        <a:pt x="0" y="273"/>
                      </a:cubicBezTo>
                      <a:cubicBezTo>
                        <a:pt x="0" y="763"/>
                        <a:pt x="0" y="763"/>
                        <a:pt x="0" y="763"/>
                      </a:cubicBezTo>
                      <a:cubicBezTo>
                        <a:pt x="0" y="781"/>
                        <a:pt x="8" y="796"/>
                        <a:pt x="22" y="803"/>
                      </a:cubicBezTo>
                      <a:cubicBezTo>
                        <a:pt x="106" y="849"/>
                        <a:pt x="106" y="849"/>
                        <a:pt x="106" y="849"/>
                      </a:cubicBezTo>
                      <a:cubicBezTo>
                        <a:pt x="93" y="842"/>
                        <a:pt x="84" y="827"/>
                        <a:pt x="84" y="809"/>
                      </a:cubicBezTo>
                      <a:cubicBezTo>
                        <a:pt x="85" y="320"/>
                        <a:pt x="85" y="320"/>
                        <a:pt x="85" y="320"/>
                      </a:cubicBezTo>
                      <a:cubicBezTo>
                        <a:pt x="86" y="188"/>
                        <a:pt x="185" y="67"/>
                        <a:pt x="307" y="50"/>
                      </a:cubicBezTo>
                      <a:cubicBezTo>
                        <a:pt x="338" y="46"/>
                        <a:pt x="338" y="46"/>
                        <a:pt x="338" y="46"/>
                      </a:cubicBezTo>
                      <a:lnTo>
                        <a:pt x="253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组合 207"/>
              <p:cNvGrpSpPr/>
              <p:nvPr/>
            </p:nvGrpSpPr>
            <p:grpSpPr>
              <a:xfrm>
                <a:off x="5472339" y="3558159"/>
                <a:ext cx="1084733" cy="3208672"/>
                <a:chOff x="4089129" y="1275606"/>
                <a:chExt cx="1084733" cy="3208672"/>
              </a:xfrm>
            </p:grpSpPr>
            <p:sp>
              <p:nvSpPr>
                <p:cNvPr id="28" name="Freeform 27"/>
                <p:cNvSpPr/>
                <p:nvPr/>
              </p:nvSpPr>
              <p:spPr bwMode="auto">
                <a:xfrm>
                  <a:off x="4402840" y="1717359"/>
                  <a:ext cx="263963" cy="2752310"/>
                </a:xfrm>
                <a:custGeom>
                  <a:avLst/>
                  <a:gdLst>
                    <a:gd name="T0" fmla="*/ 85 w 107"/>
                    <a:gd name="T1" fmla="*/ 1077 h 1117"/>
                    <a:gd name="T2" fmla="*/ 87 w 107"/>
                    <a:gd name="T3" fmla="*/ 46 h 1117"/>
                    <a:gd name="T4" fmla="*/ 2 w 107"/>
                    <a:gd name="T5" fmla="*/ 0 h 1117"/>
                    <a:gd name="T6" fmla="*/ 0 w 107"/>
                    <a:gd name="T7" fmla="*/ 1031 h 1117"/>
                    <a:gd name="T8" fmla="*/ 22 w 107"/>
                    <a:gd name="T9" fmla="*/ 1071 h 1117"/>
                    <a:gd name="T10" fmla="*/ 107 w 107"/>
                    <a:gd name="T11" fmla="*/ 1117 h 1117"/>
                    <a:gd name="T12" fmla="*/ 85 w 107"/>
                    <a:gd name="T13" fmla="*/ 1077 h 1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117">
                      <a:moveTo>
                        <a:pt x="85" y="1077"/>
                      </a:moveTo>
                      <a:cubicBezTo>
                        <a:pt x="87" y="46"/>
                        <a:pt x="87" y="46"/>
                        <a:pt x="87" y="46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49"/>
                        <a:pt x="9" y="1064"/>
                        <a:pt x="22" y="1071"/>
                      </a:cubicBezTo>
                      <a:cubicBezTo>
                        <a:pt x="107" y="1117"/>
                        <a:pt x="107" y="1117"/>
                        <a:pt x="107" y="1117"/>
                      </a:cubicBezTo>
                      <a:cubicBezTo>
                        <a:pt x="94" y="1110"/>
                        <a:pt x="85" y="1095"/>
                        <a:pt x="85" y="107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Freeform 23">
                  <a:hlinkClick r:id="rId5" action="ppaction://hlinksldjump"/>
                </p:cNvPr>
                <p:cNvSpPr/>
                <p:nvPr/>
              </p:nvSpPr>
              <p:spPr bwMode="auto">
                <a:xfrm>
                  <a:off x="4290160" y="1381408"/>
                  <a:ext cx="883702" cy="3102870"/>
                </a:xfrm>
                <a:custGeom>
                  <a:avLst/>
                  <a:gdLst>
                    <a:gd name="T0" fmla="*/ 180 w 359"/>
                    <a:gd name="T1" fmla="*/ 1 h 1259"/>
                    <a:gd name="T2" fmla="*/ 205 w 359"/>
                    <a:gd name="T3" fmla="*/ 5 h 1259"/>
                    <a:gd name="T4" fmla="*/ 212 w 359"/>
                    <a:gd name="T5" fmla="*/ 11 h 1259"/>
                    <a:gd name="T6" fmla="*/ 342 w 359"/>
                    <a:gd name="T7" fmla="*/ 134 h 1259"/>
                    <a:gd name="T8" fmla="*/ 342 w 359"/>
                    <a:gd name="T9" fmla="*/ 201 h 1259"/>
                    <a:gd name="T10" fmla="*/ 311 w 359"/>
                    <a:gd name="T11" fmla="*/ 220 h 1259"/>
                    <a:gd name="T12" fmla="*/ 279 w 359"/>
                    <a:gd name="T13" fmla="*/ 210 h 1259"/>
                    <a:gd name="T14" fmla="*/ 223 w 359"/>
                    <a:gd name="T15" fmla="*/ 157 h 1259"/>
                    <a:gd name="T16" fmla="*/ 221 w 359"/>
                    <a:gd name="T17" fmla="*/ 1198 h 1259"/>
                    <a:gd name="T18" fmla="*/ 173 w 359"/>
                    <a:gd name="T19" fmla="*/ 1256 h 1259"/>
                    <a:gd name="T20" fmla="*/ 126 w 359"/>
                    <a:gd name="T21" fmla="*/ 1211 h 1259"/>
                    <a:gd name="T22" fmla="*/ 128 w 359"/>
                    <a:gd name="T23" fmla="*/ 180 h 1259"/>
                    <a:gd name="T24" fmla="*/ 80 w 359"/>
                    <a:gd name="T25" fmla="*/ 238 h 1259"/>
                    <a:gd name="T26" fmla="*/ 49 w 359"/>
                    <a:gd name="T27" fmla="*/ 257 h 1259"/>
                    <a:gd name="T28" fmla="*/ 17 w 359"/>
                    <a:gd name="T29" fmla="*/ 247 h 1259"/>
                    <a:gd name="T30" fmla="*/ 18 w 359"/>
                    <a:gd name="T31" fmla="*/ 179 h 1259"/>
                    <a:gd name="T32" fmla="*/ 149 w 359"/>
                    <a:gd name="T33" fmla="*/ 19 h 1259"/>
                    <a:gd name="T34" fmla="*/ 160 w 359"/>
                    <a:gd name="T35" fmla="*/ 9 h 1259"/>
                    <a:gd name="T36" fmla="*/ 180 w 359"/>
                    <a:gd name="T37" fmla="*/ 1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9" h="1259">
                      <a:moveTo>
                        <a:pt x="180" y="1"/>
                      </a:moveTo>
                      <a:cubicBezTo>
                        <a:pt x="189" y="0"/>
                        <a:pt x="197" y="1"/>
                        <a:pt x="205" y="5"/>
                      </a:cubicBezTo>
                      <a:cubicBezTo>
                        <a:pt x="208" y="8"/>
                        <a:pt x="210" y="9"/>
                        <a:pt x="212" y="11"/>
                      </a:cubicBezTo>
                      <a:cubicBezTo>
                        <a:pt x="342" y="134"/>
                        <a:pt x="342" y="134"/>
                        <a:pt x="342" y="134"/>
                      </a:cubicBezTo>
                      <a:cubicBezTo>
                        <a:pt x="359" y="150"/>
                        <a:pt x="359" y="180"/>
                        <a:pt x="342" y="201"/>
                      </a:cubicBezTo>
                      <a:cubicBezTo>
                        <a:pt x="333" y="212"/>
                        <a:pt x="322" y="218"/>
                        <a:pt x="311" y="220"/>
                      </a:cubicBezTo>
                      <a:cubicBezTo>
                        <a:pt x="299" y="221"/>
                        <a:pt x="288" y="218"/>
                        <a:pt x="279" y="210"/>
                      </a:cubicBezTo>
                      <a:cubicBezTo>
                        <a:pt x="223" y="157"/>
                        <a:pt x="223" y="157"/>
                        <a:pt x="223" y="157"/>
                      </a:cubicBezTo>
                      <a:cubicBezTo>
                        <a:pt x="221" y="1198"/>
                        <a:pt x="221" y="1198"/>
                        <a:pt x="221" y="1198"/>
                      </a:cubicBezTo>
                      <a:cubicBezTo>
                        <a:pt x="221" y="1226"/>
                        <a:pt x="200" y="1252"/>
                        <a:pt x="173" y="1256"/>
                      </a:cubicBezTo>
                      <a:cubicBezTo>
                        <a:pt x="147" y="1259"/>
                        <a:pt x="126" y="1239"/>
                        <a:pt x="126" y="1211"/>
                      </a:cubicBezTo>
                      <a:cubicBezTo>
                        <a:pt x="128" y="180"/>
                        <a:pt x="128" y="180"/>
                        <a:pt x="128" y="180"/>
                      </a:cubicBezTo>
                      <a:cubicBezTo>
                        <a:pt x="80" y="238"/>
                        <a:pt x="80" y="238"/>
                        <a:pt x="80" y="238"/>
                      </a:cubicBezTo>
                      <a:cubicBezTo>
                        <a:pt x="72" y="249"/>
                        <a:pt x="60" y="255"/>
                        <a:pt x="49" y="257"/>
                      </a:cubicBezTo>
                      <a:cubicBezTo>
                        <a:pt x="37" y="258"/>
                        <a:pt x="26" y="255"/>
                        <a:pt x="17" y="247"/>
                      </a:cubicBezTo>
                      <a:cubicBezTo>
                        <a:pt x="0" y="231"/>
                        <a:pt x="0" y="200"/>
                        <a:pt x="18" y="179"/>
                      </a:cubicBezTo>
                      <a:cubicBezTo>
                        <a:pt x="149" y="19"/>
                        <a:pt x="149" y="19"/>
                        <a:pt x="149" y="19"/>
                      </a:cubicBezTo>
                      <a:cubicBezTo>
                        <a:pt x="152" y="15"/>
                        <a:pt x="156" y="12"/>
                        <a:pt x="160" y="9"/>
                      </a:cubicBezTo>
                      <a:cubicBezTo>
                        <a:pt x="166" y="5"/>
                        <a:pt x="173" y="2"/>
                        <a:pt x="1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" name="Freeform 32"/>
                <p:cNvSpPr/>
                <p:nvPr/>
              </p:nvSpPr>
              <p:spPr bwMode="auto">
                <a:xfrm>
                  <a:off x="4089129" y="1275606"/>
                  <a:ext cx="712595" cy="734506"/>
                </a:xfrm>
                <a:custGeom>
                  <a:avLst/>
                  <a:gdLst>
                    <a:gd name="T0" fmla="*/ 204 w 289"/>
                    <a:gd name="T1" fmla="*/ 5 h 298"/>
                    <a:gd name="T2" fmla="*/ 180 w 289"/>
                    <a:gd name="T3" fmla="*/ 1 h 298"/>
                    <a:gd name="T4" fmla="*/ 160 w 289"/>
                    <a:gd name="T5" fmla="*/ 9 h 298"/>
                    <a:gd name="T6" fmla="*/ 149 w 289"/>
                    <a:gd name="T7" fmla="*/ 19 h 298"/>
                    <a:gd name="T8" fmla="*/ 18 w 289"/>
                    <a:gd name="T9" fmla="*/ 179 h 298"/>
                    <a:gd name="T10" fmla="*/ 18 w 289"/>
                    <a:gd name="T11" fmla="*/ 247 h 298"/>
                    <a:gd name="T12" fmla="*/ 25 w 289"/>
                    <a:gd name="T13" fmla="*/ 252 h 298"/>
                    <a:gd name="T14" fmla="*/ 106 w 289"/>
                    <a:gd name="T15" fmla="*/ 296 h 298"/>
                    <a:gd name="T16" fmla="*/ 110 w 289"/>
                    <a:gd name="T17" fmla="*/ 298 h 298"/>
                    <a:gd name="T18" fmla="*/ 102 w 289"/>
                    <a:gd name="T19" fmla="*/ 293 h 298"/>
                    <a:gd name="T20" fmla="*/ 103 w 289"/>
                    <a:gd name="T21" fmla="*/ 225 h 298"/>
                    <a:gd name="T22" fmla="*/ 234 w 289"/>
                    <a:gd name="T23" fmla="*/ 65 h 298"/>
                    <a:gd name="T24" fmla="*/ 245 w 289"/>
                    <a:gd name="T25" fmla="*/ 55 h 298"/>
                    <a:gd name="T26" fmla="*/ 265 w 289"/>
                    <a:gd name="T27" fmla="*/ 47 h 298"/>
                    <a:gd name="T28" fmla="*/ 289 w 289"/>
                    <a:gd name="T29" fmla="*/ 51 h 298"/>
                    <a:gd name="T30" fmla="*/ 204 w 289"/>
                    <a:gd name="T31" fmla="*/ 5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9" h="298">
                      <a:moveTo>
                        <a:pt x="204" y="5"/>
                      </a:moveTo>
                      <a:cubicBezTo>
                        <a:pt x="197" y="1"/>
                        <a:pt x="189" y="0"/>
                        <a:pt x="180" y="1"/>
                      </a:cubicBezTo>
                      <a:cubicBezTo>
                        <a:pt x="173" y="2"/>
                        <a:pt x="166" y="5"/>
                        <a:pt x="160" y="9"/>
                      </a:cubicBezTo>
                      <a:cubicBezTo>
                        <a:pt x="156" y="12"/>
                        <a:pt x="152" y="15"/>
                        <a:pt x="149" y="19"/>
                      </a:cubicBezTo>
                      <a:cubicBezTo>
                        <a:pt x="18" y="179"/>
                        <a:pt x="18" y="179"/>
                        <a:pt x="18" y="179"/>
                      </a:cubicBezTo>
                      <a:cubicBezTo>
                        <a:pt x="0" y="200"/>
                        <a:pt x="0" y="230"/>
                        <a:pt x="18" y="247"/>
                      </a:cubicBezTo>
                      <a:cubicBezTo>
                        <a:pt x="20" y="249"/>
                        <a:pt x="23" y="251"/>
                        <a:pt x="25" y="252"/>
                      </a:cubicBezTo>
                      <a:cubicBezTo>
                        <a:pt x="52" y="267"/>
                        <a:pt x="79" y="282"/>
                        <a:pt x="106" y="296"/>
                      </a:cubicBezTo>
                      <a:cubicBezTo>
                        <a:pt x="107" y="297"/>
                        <a:pt x="109" y="298"/>
                        <a:pt x="110" y="298"/>
                      </a:cubicBezTo>
                      <a:cubicBezTo>
                        <a:pt x="107" y="297"/>
                        <a:pt x="105" y="295"/>
                        <a:pt x="102" y="293"/>
                      </a:cubicBezTo>
                      <a:cubicBezTo>
                        <a:pt x="85" y="277"/>
                        <a:pt x="85" y="246"/>
                        <a:pt x="103" y="225"/>
                      </a:cubicBezTo>
                      <a:cubicBezTo>
                        <a:pt x="234" y="65"/>
                        <a:pt x="234" y="65"/>
                        <a:pt x="234" y="65"/>
                      </a:cubicBezTo>
                      <a:cubicBezTo>
                        <a:pt x="237" y="61"/>
                        <a:pt x="241" y="58"/>
                        <a:pt x="245" y="55"/>
                      </a:cubicBezTo>
                      <a:cubicBezTo>
                        <a:pt x="251" y="51"/>
                        <a:pt x="258" y="48"/>
                        <a:pt x="265" y="47"/>
                      </a:cubicBezTo>
                      <a:cubicBezTo>
                        <a:pt x="273" y="46"/>
                        <a:pt x="282" y="47"/>
                        <a:pt x="289" y="51"/>
                      </a:cubicBezTo>
                      <a:lnTo>
                        <a:pt x="204" y="5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组合 208"/>
              <p:cNvGrpSpPr/>
              <p:nvPr/>
            </p:nvGrpSpPr>
            <p:grpSpPr>
              <a:xfrm>
                <a:off x="4731074" y="4973788"/>
                <a:ext cx="1185392" cy="1769046"/>
                <a:chOff x="3347864" y="2691235"/>
                <a:chExt cx="1185392" cy="1769046"/>
              </a:xfrm>
            </p:grpSpPr>
            <p:sp>
              <p:nvSpPr>
                <p:cNvPr id="24" name="Freeform 67"/>
                <p:cNvSpPr/>
                <p:nvPr/>
              </p:nvSpPr>
              <p:spPr bwMode="auto">
                <a:xfrm>
                  <a:off x="3732038" y="3029373"/>
                  <a:ext cx="552450" cy="166687"/>
                </a:xfrm>
                <a:custGeom>
                  <a:avLst/>
                  <a:gdLst>
                    <a:gd name="T0" fmla="*/ 22 w 224"/>
                    <a:gd name="T1" fmla="*/ 0 h 67"/>
                    <a:gd name="T2" fmla="*/ 0 w 224"/>
                    <a:gd name="T3" fmla="*/ 3 h 67"/>
                    <a:gd name="T4" fmla="*/ 85 w 224"/>
                    <a:gd name="T5" fmla="*/ 49 h 67"/>
                    <a:gd name="T6" fmla="*/ 107 w 224"/>
                    <a:gd name="T7" fmla="*/ 46 h 67"/>
                    <a:gd name="T8" fmla="*/ 224 w 224"/>
                    <a:gd name="T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4" h="67">
                      <a:moveTo>
                        <a:pt x="22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5" y="49"/>
                        <a:pt x="85" y="49"/>
                        <a:pt x="85" y="49"/>
                      </a:cubicBezTo>
                      <a:cubicBezTo>
                        <a:pt x="107" y="46"/>
                        <a:pt x="107" y="46"/>
                        <a:pt x="107" y="46"/>
                      </a:cubicBezTo>
                      <a:cubicBezTo>
                        <a:pt x="150" y="40"/>
                        <a:pt x="190" y="48"/>
                        <a:pt x="224" y="67"/>
                      </a:cubicBezTo>
                    </a:path>
                  </a:pathLst>
                </a:custGeom>
                <a:gradFill flip="none" rotWithShape="1">
                  <a:gsLst>
                    <a:gs pos="37000">
                      <a:srgbClr val="FECE02"/>
                    </a:gs>
                    <a:gs pos="98000">
                      <a:srgbClr val="C73E01"/>
                    </a:gs>
                  </a:gsLst>
                  <a:lin ang="19800000" scaled="0"/>
                  <a:tileRect/>
                </a:gra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" name="Freeform 42"/>
                <p:cNvSpPr/>
                <p:nvPr/>
              </p:nvSpPr>
              <p:spPr bwMode="auto">
                <a:xfrm>
                  <a:off x="3947947" y="3309811"/>
                  <a:ext cx="404813" cy="1130972"/>
                </a:xfrm>
                <a:custGeom>
                  <a:avLst/>
                  <a:gdLst>
                    <a:gd name="T0" fmla="*/ 142 w 164"/>
                    <a:gd name="T1" fmla="*/ 419 h 459"/>
                    <a:gd name="T2" fmla="*/ 143 w 164"/>
                    <a:gd name="T3" fmla="*/ 153 h 459"/>
                    <a:gd name="T4" fmla="*/ 84 w 164"/>
                    <a:gd name="T5" fmla="*/ 46 h 459"/>
                    <a:gd name="T6" fmla="*/ 0 w 164"/>
                    <a:gd name="T7" fmla="*/ 0 h 459"/>
                    <a:gd name="T8" fmla="*/ 58 w 164"/>
                    <a:gd name="T9" fmla="*/ 107 h 459"/>
                    <a:gd name="T10" fmla="*/ 58 w 164"/>
                    <a:gd name="T11" fmla="*/ 373 h 459"/>
                    <a:gd name="T12" fmla="*/ 80 w 164"/>
                    <a:gd name="T13" fmla="*/ 413 h 459"/>
                    <a:gd name="T14" fmla="*/ 122 w 164"/>
                    <a:gd name="T15" fmla="*/ 436 h 459"/>
                    <a:gd name="T16" fmla="*/ 164 w 164"/>
                    <a:gd name="T17" fmla="*/ 459 h 459"/>
                    <a:gd name="T18" fmla="*/ 142 w 164"/>
                    <a:gd name="T19" fmla="*/ 41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" h="459">
                      <a:moveTo>
                        <a:pt x="142" y="419"/>
                      </a:moveTo>
                      <a:cubicBezTo>
                        <a:pt x="143" y="153"/>
                        <a:pt x="143" y="153"/>
                        <a:pt x="143" y="153"/>
                      </a:cubicBezTo>
                      <a:cubicBezTo>
                        <a:pt x="143" y="104"/>
                        <a:pt x="120" y="65"/>
                        <a:pt x="84" y="46"/>
                      </a:cubicBezTo>
                      <a:cubicBezTo>
                        <a:pt x="56" y="31"/>
                        <a:pt x="28" y="15"/>
                        <a:pt x="0" y="0"/>
                      </a:cubicBezTo>
                      <a:cubicBezTo>
                        <a:pt x="35" y="19"/>
                        <a:pt x="58" y="58"/>
                        <a:pt x="58" y="107"/>
                      </a:cubicBezTo>
                      <a:cubicBezTo>
                        <a:pt x="58" y="373"/>
                        <a:pt x="58" y="373"/>
                        <a:pt x="58" y="373"/>
                      </a:cubicBezTo>
                      <a:cubicBezTo>
                        <a:pt x="58" y="391"/>
                        <a:pt x="66" y="406"/>
                        <a:pt x="80" y="413"/>
                      </a:cubicBezTo>
                      <a:cubicBezTo>
                        <a:pt x="94" y="421"/>
                        <a:pt x="108" y="428"/>
                        <a:pt x="122" y="436"/>
                      </a:cubicBezTo>
                      <a:cubicBezTo>
                        <a:pt x="136" y="444"/>
                        <a:pt x="150" y="452"/>
                        <a:pt x="164" y="459"/>
                      </a:cubicBezTo>
                      <a:cubicBezTo>
                        <a:pt x="151" y="452"/>
                        <a:pt x="142" y="437"/>
                        <a:pt x="142" y="419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" name="Freeform 38">
                  <a:hlinkClick r:id="rId6" action="ppaction://hlinksldjump"/>
                </p:cNvPr>
                <p:cNvSpPr/>
                <p:nvPr/>
              </p:nvSpPr>
              <p:spPr bwMode="auto">
                <a:xfrm>
                  <a:off x="3548351" y="2795123"/>
                  <a:ext cx="984905" cy="1665158"/>
                </a:xfrm>
                <a:custGeom>
                  <a:avLst/>
                  <a:gdLst>
                    <a:gd name="T0" fmla="*/ 178 w 399"/>
                    <a:gd name="T1" fmla="*/ 2 h 676"/>
                    <a:gd name="T2" fmla="*/ 210 w 399"/>
                    <a:gd name="T3" fmla="*/ 12 h 676"/>
                    <a:gd name="T4" fmla="*/ 210 w 399"/>
                    <a:gd name="T5" fmla="*/ 79 h 676"/>
                    <a:gd name="T6" fmla="*/ 157 w 399"/>
                    <a:gd name="T7" fmla="*/ 144 h 676"/>
                    <a:gd name="T8" fmla="*/ 178 w 399"/>
                    <a:gd name="T9" fmla="*/ 141 h 676"/>
                    <a:gd name="T10" fmla="*/ 399 w 399"/>
                    <a:gd name="T11" fmla="*/ 348 h 676"/>
                    <a:gd name="T12" fmla="*/ 398 w 399"/>
                    <a:gd name="T13" fmla="*/ 615 h 676"/>
                    <a:gd name="T14" fmla="*/ 351 w 399"/>
                    <a:gd name="T15" fmla="*/ 673 h 676"/>
                    <a:gd name="T16" fmla="*/ 303 w 399"/>
                    <a:gd name="T17" fmla="*/ 628 h 676"/>
                    <a:gd name="T18" fmla="*/ 304 w 399"/>
                    <a:gd name="T19" fmla="*/ 362 h 676"/>
                    <a:gd name="T20" fmla="*/ 178 w 399"/>
                    <a:gd name="T21" fmla="*/ 243 h 676"/>
                    <a:gd name="T22" fmla="*/ 158 w 399"/>
                    <a:gd name="T23" fmla="*/ 246 h 676"/>
                    <a:gd name="T24" fmla="*/ 209 w 399"/>
                    <a:gd name="T25" fmla="*/ 294 h 676"/>
                    <a:gd name="T26" fmla="*/ 209 w 399"/>
                    <a:gd name="T27" fmla="*/ 362 h 676"/>
                    <a:gd name="T28" fmla="*/ 178 w 399"/>
                    <a:gd name="T29" fmla="*/ 381 h 676"/>
                    <a:gd name="T30" fmla="*/ 146 w 399"/>
                    <a:gd name="T31" fmla="*/ 371 h 676"/>
                    <a:gd name="T32" fmla="*/ 16 w 399"/>
                    <a:gd name="T33" fmla="*/ 248 h 676"/>
                    <a:gd name="T34" fmla="*/ 8 w 399"/>
                    <a:gd name="T35" fmla="*/ 238 h 676"/>
                    <a:gd name="T36" fmla="*/ 10 w 399"/>
                    <a:gd name="T37" fmla="*/ 189 h 676"/>
                    <a:gd name="T38" fmla="*/ 11 w 399"/>
                    <a:gd name="T39" fmla="*/ 187 h 676"/>
                    <a:gd name="T40" fmla="*/ 16 w 399"/>
                    <a:gd name="T41" fmla="*/ 180 h 676"/>
                    <a:gd name="T42" fmla="*/ 147 w 399"/>
                    <a:gd name="T43" fmla="*/ 21 h 676"/>
                    <a:gd name="T44" fmla="*/ 178 w 399"/>
                    <a:gd name="T45" fmla="*/ 2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99" h="676">
                      <a:moveTo>
                        <a:pt x="178" y="2"/>
                      </a:moveTo>
                      <a:cubicBezTo>
                        <a:pt x="190" y="0"/>
                        <a:pt x="201" y="4"/>
                        <a:pt x="210" y="12"/>
                      </a:cubicBezTo>
                      <a:cubicBezTo>
                        <a:pt x="227" y="28"/>
                        <a:pt x="227" y="58"/>
                        <a:pt x="210" y="79"/>
                      </a:cubicBezTo>
                      <a:cubicBezTo>
                        <a:pt x="157" y="144"/>
                        <a:pt x="157" y="144"/>
                        <a:pt x="157" y="144"/>
                      </a:cubicBezTo>
                      <a:cubicBezTo>
                        <a:pt x="178" y="141"/>
                        <a:pt x="178" y="141"/>
                        <a:pt x="178" y="141"/>
                      </a:cubicBezTo>
                      <a:cubicBezTo>
                        <a:pt x="300" y="124"/>
                        <a:pt x="399" y="217"/>
                        <a:pt x="399" y="348"/>
                      </a:cubicBezTo>
                      <a:cubicBezTo>
                        <a:pt x="398" y="615"/>
                        <a:pt x="398" y="615"/>
                        <a:pt x="398" y="615"/>
                      </a:cubicBezTo>
                      <a:cubicBezTo>
                        <a:pt x="398" y="643"/>
                        <a:pt x="377" y="669"/>
                        <a:pt x="351" y="673"/>
                      </a:cubicBezTo>
                      <a:cubicBezTo>
                        <a:pt x="325" y="676"/>
                        <a:pt x="303" y="656"/>
                        <a:pt x="303" y="628"/>
                      </a:cubicBezTo>
                      <a:cubicBezTo>
                        <a:pt x="304" y="362"/>
                        <a:pt x="304" y="362"/>
                        <a:pt x="304" y="362"/>
                      </a:cubicBezTo>
                      <a:cubicBezTo>
                        <a:pt x="304" y="287"/>
                        <a:pt x="248" y="234"/>
                        <a:pt x="178" y="243"/>
                      </a:cubicBezTo>
                      <a:cubicBezTo>
                        <a:pt x="158" y="246"/>
                        <a:pt x="158" y="246"/>
                        <a:pt x="158" y="246"/>
                      </a:cubicBezTo>
                      <a:cubicBezTo>
                        <a:pt x="209" y="294"/>
                        <a:pt x="209" y="294"/>
                        <a:pt x="209" y="294"/>
                      </a:cubicBezTo>
                      <a:cubicBezTo>
                        <a:pt x="227" y="311"/>
                        <a:pt x="226" y="341"/>
                        <a:pt x="209" y="362"/>
                      </a:cubicBezTo>
                      <a:cubicBezTo>
                        <a:pt x="200" y="373"/>
                        <a:pt x="189" y="379"/>
                        <a:pt x="178" y="381"/>
                      </a:cubicBezTo>
                      <a:cubicBezTo>
                        <a:pt x="166" y="382"/>
                        <a:pt x="155" y="379"/>
                        <a:pt x="146" y="371"/>
                      </a:cubicBezTo>
                      <a:cubicBezTo>
                        <a:pt x="16" y="248"/>
                        <a:pt x="16" y="248"/>
                        <a:pt x="16" y="248"/>
                      </a:cubicBezTo>
                      <a:cubicBezTo>
                        <a:pt x="12" y="245"/>
                        <a:pt x="10" y="241"/>
                        <a:pt x="8" y="238"/>
                      </a:cubicBezTo>
                      <a:cubicBezTo>
                        <a:pt x="0" y="223"/>
                        <a:pt x="1" y="204"/>
                        <a:pt x="10" y="189"/>
                      </a:cubicBezTo>
                      <a:cubicBezTo>
                        <a:pt x="10" y="188"/>
                        <a:pt x="11" y="187"/>
                        <a:pt x="11" y="187"/>
                      </a:cubicBezTo>
                      <a:cubicBezTo>
                        <a:pt x="13" y="184"/>
                        <a:pt x="14" y="182"/>
                        <a:pt x="16" y="180"/>
                      </a:cubicBezTo>
                      <a:cubicBezTo>
                        <a:pt x="147" y="21"/>
                        <a:pt x="147" y="21"/>
                        <a:pt x="147" y="21"/>
                      </a:cubicBezTo>
                      <a:cubicBezTo>
                        <a:pt x="156" y="10"/>
                        <a:pt x="167" y="4"/>
                        <a:pt x="178" y="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" name="Freeform 63"/>
                <p:cNvSpPr/>
                <p:nvPr/>
              </p:nvSpPr>
              <p:spPr bwMode="auto">
                <a:xfrm>
                  <a:off x="3347864" y="2691235"/>
                  <a:ext cx="706438" cy="1038225"/>
                </a:xfrm>
                <a:custGeom>
                  <a:avLst/>
                  <a:gdLst>
                    <a:gd name="T0" fmla="*/ 202 w 287"/>
                    <a:gd name="T1" fmla="*/ 5 h 421"/>
                    <a:gd name="T2" fmla="*/ 179 w 287"/>
                    <a:gd name="T3" fmla="*/ 1 h 421"/>
                    <a:gd name="T4" fmla="*/ 147 w 287"/>
                    <a:gd name="T5" fmla="*/ 19 h 421"/>
                    <a:gd name="T6" fmla="*/ 16 w 287"/>
                    <a:gd name="T7" fmla="*/ 179 h 421"/>
                    <a:gd name="T8" fmla="*/ 11 w 287"/>
                    <a:gd name="T9" fmla="*/ 185 h 421"/>
                    <a:gd name="T10" fmla="*/ 10 w 287"/>
                    <a:gd name="T11" fmla="*/ 187 h 421"/>
                    <a:gd name="T12" fmla="*/ 8 w 287"/>
                    <a:gd name="T13" fmla="*/ 236 h 421"/>
                    <a:gd name="T14" fmla="*/ 16 w 287"/>
                    <a:gd name="T15" fmla="*/ 247 h 421"/>
                    <a:gd name="T16" fmla="*/ 146 w 287"/>
                    <a:gd name="T17" fmla="*/ 370 h 421"/>
                    <a:gd name="T18" fmla="*/ 154 w 287"/>
                    <a:gd name="T19" fmla="*/ 375 h 421"/>
                    <a:gd name="T20" fmla="*/ 235 w 287"/>
                    <a:gd name="T21" fmla="*/ 419 h 421"/>
                    <a:gd name="T22" fmla="*/ 239 w 287"/>
                    <a:gd name="T23" fmla="*/ 421 h 421"/>
                    <a:gd name="T24" fmla="*/ 231 w 287"/>
                    <a:gd name="T25" fmla="*/ 416 h 421"/>
                    <a:gd name="T26" fmla="*/ 101 w 287"/>
                    <a:gd name="T27" fmla="*/ 293 h 421"/>
                    <a:gd name="T28" fmla="*/ 93 w 287"/>
                    <a:gd name="T29" fmla="*/ 283 h 421"/>
                    <a:gd name="T30" fmla="*/ 95 w 287"/>
                    <a:gd name="T31" fmla="*/ 234 h 421"/>
                    <a:gd name="T32" fmla="*/ 96 w 287"/>
                    <a:gd name="T33" fmla="*/ 232 h 421"/>
                    <a:gd name="T34" fmla="*/ 101 w 287"/>
                    <a:gd name="T35" fmla="*/ 225 h 421"/>
                    <a:gd name="T36" fmla="*/ 232 w 287"/>
                    <a:gd name="T37" fmla="*/ 66 h 421"/>
                    <a:gd name="T38" fmla="*/ 263 w 287"/>
                    <a:gd name="T39" fmla="*/ 47 h 421"/>
                    <a:gd name="T40" fmla="*/ 287 w 287"/>
                    <a:gd name="T41" fmla="*/ 51 h 421"/>
                    <a:gd name="T42" fmla="*/ 202 w 287"/>
                    <a:gd name="T43" fmla="*/ 5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87" h="421">
                      <a:moveTo>
                        <a:pt x="202" y="5"/>
                      </a:moveTo>
                      <a:cubicBezTo>
                        <a:pt x="195" y="1"/>
                        <a:pt x="187" y="0"/>
                        <a:pt x="179" y="1"/>
                      </a:cubicBezTo>
                      <a:cubicBezTo>
                        <a:pt x="167" y="3"/>
                        <a:pt x="156" y="9"/>
                        <a:pt x="147" y="19"/>
                      </a:cubicBezTo>
                      <a:cubicBezTo>
                        <a:pt x="16" y="179"/>
                        <a:pt x="16" y="179"/>
                        <a:pt x="16" y="179"/>
                      </a:cubicBezTo>
                      <a:cubicBezTo>
                        <a:pt x="14" y="181"/>
                        <a:pt x="13" y="183"/>
                        <a:pt x="11" y="185"/>
                      </a:cubicBezTo>
                      <a:cubicBezTo>
                        <a:pt x="11" y="186"/>
                        <a:pt x="11" y="187"/>
                        <a:pt x="10" y="187"/>
                      </a:cubicBezTo>
                      <a:cubicBezTo>
                        <a:pt x="1" y="203"/>
                        <a:pt x="0" y="222"/>
                        <a:pt x="8" y="236"/>
                      </a:cubicBezTo>
                      <a:cubicBezTo>
                        <a:pt x="10" y="240"/>
                        <a:pt x="13" y="244"/>
                        <a:pt x="16" y="247"/>
                      </a:cubicBezTo>
                      <a:cubicBezTo>
                        <a:pt x="146" y="370"/>
                        <a:pt x="146" y="370"/>
                        <a:pt x="146" y="370"/>
                      </a:cubicBezTo>
                      <a:cubicBezTo>
                        <a:pt x="149" y="372"/>
                        <a:pt x="151" y="374"/>
                        <a:pt x="154" y="375"/>
                      </a:cubicBezTo>
                      <a:cubicBezTo>
                        <a:pt x="181" y="390"/>
                        <a:pt x="208" y="405"/>
                        <a:pt x="235" y="419"/>
                      </a:cubicBezTo>
                      <a:cubicBezTo>
                        <a:pt x="236" y="420"/>
                        <a:pt x="238" y="421"/>
                        <a:pt x="239" y="421"/>
                      </a:cubicBezTo>
                      <a:cubicBezTo>
                        <a:pt x="236" y="420"/>
                        <a:pt x="234" y="418"/>
                        <a:pt x="231" y="416"/>
                      </a:cubicBezTo>
                      <a:cubicBezTo>
                        <a:pt x="101" y="293"/>
                        <a:pt x="101" y="293"/>
                        <a:pt x="101" y="293"/>
                      </a:cubicBezTo>
                      <a:cubicBezTo>
                        <a:pt x="97" y="290"/>
                        <a:pt x="95" y="286"/>
                        <a:pt x="93" y="283"/>
                      </a:cubicBezTo>
                      <a:cubicBezTo>
                        <a:pt x="85" y="268"/>
                        <a:pt x="86" y="249"/>
                        <a:pt x="95" y="234"/>
                      </a:cubicBezTo>
                      <a:cubicBezTo>
                        <a:pt x="95" y="233"/>
                        <a:pt x="96" y="232"/>
                        <a:pt x="96" y="232"/>
                      </a:cubicBezTo>
                      <a:cubicBezTo>
                        <a:pt x="98" y="229"/>
                        <a:pt x="99" y="227"/>
                        <a:pt x="101" y="225"/>
                      </a:cubicBezTo>
                      <a:cubicBezTo>
                        <a:pt x="232" y="66"/>
                        <a:pt x="232" y="66"/>
                        <a:pt x="232" y="66"/>
                      </a:cubicBezTo>
                      <a:cubicBezTo>
                        <a:pt x="241" y="55"/>
                        <a:pt x="252" y="49"/>
                        <a:pt x="263" y="47"/>
                      </a:cubicBezTo>
                      <a:cubicBezTo>
                        <a:pt x="272" y="46"/>
                        <a:pt x="280" y="47"/>
                        <a:pt x="287" y="51"/>
                      </a:cubicBezTo>
                      <a:lnTo>
                        <a:pt x="202" y="5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8" name="TextBox 79"/>
            <p:cNvSpPr txBox="1"/>
            <p:nvPr/>
          </p:nvSpPr>
          <p:spPr>
            <a:xfrm>
              <a:off x="10017673" y="53044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下一页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TextBox 80"/>
            <p:cNvSpPr txBox="1"/>
            <p:nvPr/>
          </p:nvSpPr>
          <p:spPr>
            <a:xfrm>
              <a:off x="10741573" y="4288491"/>
              <a:ext cx="701127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主菜单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81"/>
            <p:cNvSpPr txBox="1"/>
            <p:nvPr/>
          </p:nvSpPr>
          <p:spPr>
            <a:xfrm>
              <a:off x="11490873" y="46059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上一页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controls>
      <p:control spid="38916" name="ShockwaveFlash1" r:id="rId2" imgW="9968791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8"/>
          <p:cNvSpPr txBox="1"/>
          <p:nvPr/>
        </p:nvSpPr>
        <p:spPr>
          <a:xfrm>
            <a:off x="1033350" y="286051"/>
            <a:ext cx="2752749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实验结论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40480" y="282064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cs typeface="+mn-ea"/>
                <a:sym typeface="+mn-lt"/>
              </a:rPr>
              <a:t>07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21508" y="1665985"/>
            <a:ext cx="9448800" cy="1507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rgbClr val="006600"/>
                </a:solidFill>
                <a:latin typeface="方正黑体_GBK" pitchFamily="65" charset="-122"/>
                <a:ea typeface="方正黑体_GBK" pitchFamily="65" charset="-122"/>
              </a:rPr>
              <a:t>电阻大小不同，小灯泡的电阻随灯丝的温度升高而增大，随灯丝的温度降低而减小。</a:t>
            </a:r>
            <a:endParaRPr lang="en-US" altLang="zh-CN" sz="3200" dirty="0" smtClean="0">
              <a:solidFill>
                <a:srgbClr val="006600"/>
              </a:solidFill>
              <a:latin typeface="方正黑体_GBK" pitchFamily="65" charset="-122"/>
              <a:ea typeface="方正黑体_GBK" pitchFamily="65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37129" y="4356847"/>
            <a:ext cx="9674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黑体_GBK" pitchFamily="65" charset="-122"/>
                <a:ea typeface="方正黑体_GBK" pitchFamily="65" charset="-122"/>
              </a:rPr>
              <a:t>这是因为：电流增大，小灯泡的温度升高，小灯泡的钨丝的电阻随温度的升高而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黑体_GBK" pitchFamily="65" charset="-122"/>
                <a:ea typeface="方正黑体_GBK" pitchFamily="65" charset="-122"/>
              </a:rPr>
              <a:t>增大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黑体_GBK" pitchFamily="65" charset="-122"/>
              <a:ea typeface="方正黑体_GBK" pitchFamily="65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017673" y="5418545"/>
            <a:ext cx="2174327" cy="1439455"/>
            <a:chOff x="10017673" y="4288491"/>
            <a:chExt cx="2174327" cy="1439455"/>
          </a:xfrm>
        </p:grpSpPr>
        <p:grpSp>
          <p:nvGrpSpPr>
            <p:cNvPr id="7" name="Group 41"/>
            <p:cNvGrpSpPr/>
            <p:nvPr/>
          </p:nvGrpSpPr>
          <p:grpSpPr>
            <a:xfrm>
              <a:off x="10437830" y="4495800"/>
              <a:ext cx="1246170" cy="1232146"/>
              <a:chOff x="4731074" y="3558159"/>
              <a:chExt cx="2569838" cy="3208672"/>
            </a:xfrm>
          </p:grpSpPr>
          <p:grpSp>
            <p:nvGrpSpPr>
              <p:cNvPr id="11" name="组合 72"/>
              <p:cNvGrpSpPr/>
              <p:nvPr/>
            </p:nvGrpSpPr>
            <p:grpSpPr>
              <a:xfrm>
                <a:off x="6096000" y="4175841"/>
                <a:ext cx="1204912" cy="2428808"/>
                <a:chOff x="4281488" y="2009843"/>
                <a:chExt cx="1204912" cy="2428808"/>
              </a:xfrm>
            </p:grpSpPr>
            <p:sp>
              <p:nvSpPr>
                <p:cNvPr id="21" name="Freeform 59"/>
                <p:cNvSpPr/>
                <p:nvPr/>
              </p:nvSpPr>
              <p:spPr bwMode="auto">
                <a:xfrm>
                  <a:off x="4728043" y="2583169"/>
                  <a:ext cx="378730" cy="448633"/>
                </a:xfrm>
                <a:custGeom>
                  <a:avLst/>
                  <a:gdLst>
                    <a:gd name="T0" fmla="*/ 102 w 154"/>
                    <a:gd name="T1" fmla="*/ 109 h 182"/>
                    <a:gd name="T2" fmla="*/ 154 w 154"/>
                    <a:gd name="T3" fmla="*/ 46 h 182"/>
                    <a:gd name="T4" fmla="*/ 69 w 154"/>
                    <a:gd name="T5" fmla="*/ 0 h 182"/>
                    <a:gd name="T6" fmla="*/ 18 w 154"/>
                    <a:gd name="T7" fmla="*/ 63 h 182"/>
                    <a:gd name="T8" fmla="*/ 17 w 154"/>
                    <a:gd name="T9" fmla="*/ 131 h 182"/>
                    <a:gd name="T10" fmla="*/ 25 w 154"/>
                    <a:gd name="T11" fmla="*/ 136 h 182"/>
                    <a:gd name="T12" fmla="*/ 110 w 154"/>
                    <a:gd name="T13" fmla="*/ 182 h 182"/>
                    <a:gd name="T14" fmla="*/ 102 w 154"/>
                    <a:gd name="T15" fmla="*/ 177 h 182"/>
                    <a:gd name="T16" fmla="*/ 102 w 154"/>
                    <a:gd name="T17" fmla="*/ 109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" h="182">
                      <a:moveTo>
                        <a:pt x="102" y="109"/>
                      </a:moveTo>
                      <a:cubicBezTo>
                        <a:pt x="154" y="46"/>
                        <a:pt x="154" y="46"/>
                        <a:pt x="154" y="46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18" y="63"/>
                        <a:pt x="18" y="63"/>
                        <a:pt x="18" y="63"/>
                      </a:cubicBezTo>
                      <a:cubicBezTo>
                        <a:pt x="0" y="84"/>
                        <a:pt x="0" y="114"/>
                        <a:pt x="17" y="131"/>
                      </a:cubicBezTo>
                      <a:cubicBezTo>
                        <a:pt x="20" y="133"/>
                        <a:pt x="22" y="135"/>
                        <a:pt x="25" y="136"/>
                      </a:cubicBezTo>
                      <a:cubicBezTo>
                        <a:pt x="110" y="182"/>
                        <a:pt x="110" y="182"/>
                        <a:pt x="110" y="182"/>
                      </a:cubicBezTo>
                      <a:cubicBezTo>
                        <a:pt x="107" y="181"/>
                        <a:pt x="105" y="179"/>
                        <a:pt x="102" y="177"/>
                      </a:cubicBezTo>
                      <a:cubicBezTo>
                        <a:pt x="85" y="160"/>
                        <a:pt x="85" y="130"/>
                        <a:pt x="102" y="10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Freeform 54"/>
                <p:cNvSpPr/>
                <p:nvPr/>
              </p:nvSpPr>
              <p:spPr bwMode="auto">
                <a:xfrm>
                  <a:off x="4755829" y="2009843"/>
                  <a:ext cx="387076" cy="450720"/>
                </a:xfrm>
                <a:custGeom>
                  <a:avLst/>
                  <a:gdLst>
                    <a:gd name="T0" fmla="*/ 102 w 157"/>
                    <a:gd name="T1" fmla="*/ 65 h 183"/>
                    <a:gd name="T2" fmla="*/ 133 w 157"/>
                    <a:gd name="T3" fmla="*/ 47 h 183"/>
                    <a:gd name="T4" fmla="*/ 157 w 157"/>
                    <a:gd name="T5" fmla="*/ 51 h 183"/>
                    <a:gd name="T6" fmla="*/ 72 w 157"/>
                    <a:gd name="T7" fmla="*/ 5 h 183"/>
                    <a:gd name="T8" fmla="*/ 49 w 157"/>
                    <a:gd name="T9" fmla="*/ 1 h 183"/>
                    <a:gd name="T10" fmla="*/ 17 w 157"/>
                    <a:gd name="T11" fmla="*/ 19 h 183"/>
                    <a:gd name="T12" fmla="*/ 17 w 157"/>
                    <a:gd name="T13" fmla="*/ 87 h 183"/>
                    <a:gd name="T14" fmla="*/ 70 w 157"/>
                    <a:gd name="T15" fmla="*/ 137 h 183"/>
                    <a:gd name="T16" fmla="*/ 155 w 157"/>
                    <a:gd name="T17" fmla="*/ 183 h 183"/>
                    <a:gd name="T18" fmla="*/ 102 w 157"/>
                    <a:gd name="T19" fmla="*/ 133 h 183"/>
                    <a:gd name="T20" fmla="*/ 102 w 157"/>
                    <a:gd name="T21" fmla="*/ 65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7" h="183">
                      <a:moveTo>
                        <a:pt x="102" y="65"/>
                      </a:moveTo>
                      <a:cubicBezTo>
                        <a:pt x="111" y="55"/>
                        <a:pt x="122" y="48"/>
                        <a:pt x="133" y="47"/>
                      </a:cubicBezTo>
                      <a:cubicBezTo>
                        <a:pt x="142" y="46"/>
                        <a:pt x="150" y="47"/>
                        <a:pt x="157" y="51"/>
                      </a:cubicBezTo>
                      <a:cubicBezTo>
                        <a:pt x="129" y="36"/>
                        <a:pt x="101" y="20"/>
                        <a:pt x="72" y="5"/>
                      </a:cubicBezTo>
                      <a:cubicBezTo>
                        <a:pt x="65" y="1"/>
                        <a:pt x="57" y="0"/>
                        <a:pt x="49" y="1"/>
                      </a:cubicBezTo>
                      <a:cubicBezTo>
                        <a:pt x="37" y="2"/>
                        <a:pt x="26" y="9"/>
                        <a:pt x="17" y="19"/>
                      </a:cubicBezTo>
                      <a:cubicBezTo>
                        <a:pt x="0" y="40"/>
                        <a:pt x="0" y="71"/>
                        <a:pt x="17" y="87"/>
                      </a:cubicBezTo>
                      <a:cubicBezTo>
                        <a:pt x="70" y="137"/>
                        <a:pt x="70" y="137"/>
                        <a:pt x="70" y="137"/>
                      </a:cubicBezTo>
                      <a:cubicBezTo>
                        <a:pt x="155" y="183"/>
                        <a:pt x="155" y="183"/>
                        <a:pt x="155" y="183"/>
                      </a:cubicBezTo>
                      <a:cubicBezTo>
                        <a:pt x="102" y="133"/>
                        <a:pt x="102" y="133"/>
                        <a:pt x="102" y="133"/>
                      </a:cubicBezTo>
                      <a:cubicBezTo>
                        <a:pt x="85" y="117"/>
                        <a:pt x="85" y="86"/>
                        <a:pt x="102" y="6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Freeform 71">
                  <a:hlinkClick r:id="rId3" action="ppaction://hlinksldjump"/>
                </p:cNvPr>
                <p:cNvSpPr/>
                <p:nvPr/>
              </p:nvSpPr>
              <p:spPr bwMode="auto">
                <a:xfrm>
                  <a:off x="4475163" y="2103438"/>
                  <a:ext cx="1011237" cy="2335213"/>
                </a:xfrm>
                <a:custGeom>
                  <a:avLst/>
                  <a:gdLst>
                    <a:gd name="T0" fmla="*/ 232 w 410"/>
                    <a:gd name="T1" fmla="*/ 1 h 948"/>
                    <a:gd name="T2" fmla="*/ 264 w 410"/>
                    <a:gd name="T3" fmla="*/ 11 h 948"/>
                    <a:gd name="T4" fmla="*/ 394 w 410"/>
                    <a:gd name="T5" fmla="*/ 134 h 948"/>
                    <a:gd name="T6" fmla="*/ 399 w 410"/>
                    <a:gd name="T7" fmla="*/ 139 h 948"/>
                    <a:gd name="T8" fmla="*/ 402 w 410"/>
                    <a:gd name="T9" fmla="*/ 188 h 948"/>
                    <a:gd name="T10" fmla="*/ 394 w 410"/>
                    <a:gd name="T11" fmla="*/ 201 h 948"/>
                    <a:gd name="T12" fmla="*/ 263 w 410"/>
                    <a:gd name="T13" fmla="*/ 361 h 948"/>
                    <a:gd name="T14" fmla="*/ 232 w 410"/>
                    <a:gd name="T15" fmla="*/ 380 h 948"/>
                    <a:gd name="T16" fmla="*/ 200 w 410"/>
                    <a:gd name="T17" fmla="*/ 370 h 948"/>
                    <a:gd name="T18" fmla="*/ 200 w 410"/>
                    <a:gd name="T19" fmla="*/ 302 h 948"/>
                    <a:gd name="T20" fmla="*/ 252 w 410"/>
                    <a:gd name="T21" fmla="*/ 240 h 948"/>
                    <a:gd name="T22" fmla="*/ 223 w 410"/>
                    <a:gd name="T23" fmla="*/ 244 h 948"/>
                    <a:gd name="T24" fmla="*/ 96 w 410"/>
                    <a:gd name="T25" fmla="*/ 398 h 948"/>
                    <a:gd name="T26" fmla="*/ 95 w 410"/>
                    <a:gd name="T27" fmla="*/ 887 h 948"/>
                    <a:gd name="T28" fmla="*/ 48 w 410"/>
                    <a:gd name="T29" fmla="*/ 945 h 948"/>
                    <a:gd name="T30" fmla="*/ 0 w 410"/>
                    <a:gd name="T31" fmla="*/ 900 h 948"/>
                    <a:gd name="T32" fmla="*/ 1 w 410"/>
                    <a:gd name="T33" fmla="*/ 411 h 948"/>
                    <a:gd name="T34" fmla="*/ 223 w 410"/>
                    <a:gd name="T35" fmla="*/ 141 h 948"/>
                    <a:gd name="T36" fmla="*/ 254 w 410"/>
                    <a:gd name="T37" fmla="*/ 137 h 948"/>
                    <a:gd name="T38" fmla="*/ 201 w 410"/>
                    <a:gd name="T39" fmla="*/ 87 h 948"/>
                    <a:gd name="T40" fmla="*/ 201 w 410"/>
                    <a:gd name="T41" fmla="*/ 20 h 948"/>
                    <a:gd name="T42" fmla="*/ 232 w 410"/>
                    <a:gd name="T43" fmla="*/ 1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0" h="948">
                      <a:moveTo>
                        <a:pt x="232" y="1"/>
                      </a:moveTo>
                      <a:cubicBezTo>
                        <a:pt x="244" y="0"/>
                        <a:pt x="255" y="3"/>
                        <a:pt x="264" y="11"/>
                      </a:cubicBezTo>
                      <a:cubicBezTo>
                        <a:pt x="394" y="134"/>
                        <a:pt x="394" y="134"/>
                        <a:pt x="394" y="134"/>
                      </a:cubicBezTo>
                      <a:cubicBezTo>
                        <a:pt x="396" y="135"/>
                        <a:pt x="398" y="137"/>
                        <a:pt x="399" y="139"/>
                      </a:cubicBezTo>
                      <a:cubicBezTo>
                        <a:pt x="409" y="154"/>
                        <a:pt x="410" y="172"/>
                        <a:pt x="402" y="188"/>
                      </a:cubicBezTo>
                      <a:cubicBezTo>
                        <a:pt x="400" y="193"/>
                        <a:pt x="398" y="198"/>
                        <a:pt x="394" y="201"/>
                      </a:cubicBezTo>
                      <a:cubicBezTo>
                        <a:pt x="263" y="361"/>
                        <a:pt x="263" y="361"/>
                        <a:pt x="263" y="361"/>
                      </a:cubicBezTo>
                      <a:cubicBezTo>
                        <a:pt x="254" y="372"/>
                        <a:pt x="243" y="378"/>
                        <a:pt x="232" y="380"/>
                      </a:cubicBezTo>
                      <a:cubicBezTo>
                        <a:pt x="220" y="381"/>
                        <a:pt x="209" y="378"/>
                        <a:pt x="200" y="370"/>
                      </a:cubicBezTo>
                      <a:cubicBezTo>
                        <a:pt x="183" y="354"/>
                        <a:pt x="183" y="323"/>
                        <a:pt x="200" y="302"/>
                      </a:cubicBezTo>
                      <a:cubicBezTo>
                        <a:pt x="252" y="240"/>
                        <a:pt x="252" y="240"/>
                        <a:pt x="252" y="240"/>
                      </a:cubicBezTo>
                      <a:cubicBezTo>
                        <a:pt x="223" y="244"/>
                        <a:pt x="223" y="244"/>
                        <a:pt x="223" y="244"/>
                      </a:cubicBezTo>
                      <a:cubicBezTo>
                        <a:pt x="153" y="254"/>
                        <a:pt x="96" y="323"/>
                        <a:pt x="96" y="398"/>
                      </a:cubicBezTo>
                      <a:cubicBezTo>
                        <a:pt x="95" y="887"/>
                        <a:pt x="95" y="887"/>
                        <a:pt x="95" y="887"/>
                      </a:cubicBezTo>
                      <a:cubicBezTo>
                        <a:pt x="95" y="915"/>
                        <a:pt x="74" y="941"/>
                        <a:pt x="48" y="945"/>
                      </a:cubicBezTo>
                      <a:cubicBezTo>
                        <a:pt x="22" y="948"/>
                        <a:pt x="0" y="929"/>
                        <a:pt x="0" y="900"/>
                      </a:cubicBezTo>
                      <a:cubicBezTo>
                        <a:pt x="1" y="411"/>
                        <a:pt x="1" y="411"/>
                        <a:pt x="1" y="411"/>
                      </a:cubicBezTo>
                      <a:cubicBezTo>
                        <a:pt x="2" y="279"/>
                        <a:pt x="101" y="159"/>
                        <a:pt x="223" y="141"/>
                      </a:cubicBezTo>
                      <a:cubicBezTo>
                        <a:pt x="254" y="137"/>
                        <a:pt x="254" y="137"/>
                        <a:pt x="254" y="137"/>
                      </a:cubicBezTo>
                      <a:cubicBezTo>
                        <a:pt x="201" y="87"/>
                        <a:pt x="201" y="87"/>
                        <a:pt x="201" y="87"/>
                      </a:cubicBezTo>
                      <a:cubicBezTo>
                        <a:pt x="184" y="71"/>
                        <a:pt x="184" y="41"/>
                        <a:pt x="201" y="20"/>
                      </a:cubicBezTo>
                      <a:cubicBezTo>
                        <a:pt x="210" y="9"/>
                        <a:pt x="221" y="3"/>
                        <a:pt x="2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Freeform 75"/>
                <p:cNvSpPr/>
                <p:nvPr/>
              </p:nvSpPr>
              <p:spPr bwMode="auto">
                <a:xfrm>
                  <a:off x="4281488" y="2332038"/>
                  <a:ext cx="831850" cy="2093912"/>
                </a:xfrm>
                <a:custGeom>
                  <a:avLst/>
                  <a:gdLst>
                    <a:gd name="T0" fmla="*/ 253 w 338"/>
                    <a:gd name="T1" fmla="*/ 0 h 849"/>
                    <a:gd name="T2" fmla="*/ 222 w 338"/>
                    <a:gd name="T3" fmla="*/ 4 h 849"/>
                    <a:gd name="T4" fmla="*/ 0 w 338"/>
                    <a:gd name="T5" fmla="*/ 273 h 849"/>
                    <a:gd name="T6" fmla="*/ 0 w 338"/>
                    <a:gd name="T7" fmla="*/ 763 h 849"/>
                    <a:gd name="T8" fmla="*/ 22 w 338"/>
                    <a:gd name="T9" fmla="*/ 803 h 849"/>
                    <a:gd name="T10" fmla="*/ 106 w 338"/>
                    <a:gd name="T11" fmla="*/ 849 h 849"/>
                    <a:gd name="T12" fmla="*/ 84 w 338"/>
                    <a:gd name="T13" fmla="*/ 809 h 849"/>
                    <a:gd name="T14" fmla="*/ 85 w 338"/>
                    <a:gd name="T15" fmla="*/ 320 h 849"/>
                    <a:gd name="T16" fmla="*/ 307 w 338"/>
                    <a:gd name="T17" fmla="*/ 50 h 849"/>
                    <a:gd name="T18" fmla="*/ 338 w 338"/>
                    <a:gd name="T19" fmla="*/ 46 h 849"/>
                    <a:gd name="T20" fmla="*/ 253 w 338"/>
                    <a:gd name="T21" fmla="*/ 0 h 8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8" h="849">
                      <a:moveTo>
                        <a:pt x="253" y="0"/>
                      </a:moveTo>
                      <a:cubicBezTo>
                        <a:pt x="222" y="4"/>
                        <a:pt x="222" y="4"/>
                        <a:pt x="222" y="4"/>
                      </a:cubicBezTo>
                      <a:cubicBezTo>
                        <a:pt x="100" y="21"/>
                        <a:pt x="1" y="142"/>
                        <a:pt x="0" y="273"/>
                      </a:cubicBezTo>
                      <a:cubicBezTo>
                        <a:pt x="0" y="763"/>
                        <a:pt x="0" y="763"/>
                        <a:pt x="0" y="763"/>
                      </a:cubicBezTo>
                      <a:cubicBezTo>
                        <a:pt x="0" y="781"/>
                        <a:pt x="8" y="796"/>
                        <a:pt x="22" y="803"/>
                      </a:cubicBezTo>
                      <a:cubicBezTo>
                        <a:pt x="106" y="849"/>
                        <a:pt x="106" y="849"/>
                        <a:pt x="106" y="849"/>
                      </a:cubicBezTo>
                      <a:cubicBezTo>
                        <a:pt x="93" y="842"/>
                        <a:pt x="84" y="827"/>
                        <a:pt x="84" y="809"/>
                      </a:cubicBezTo>
                      <a:cubicBezTo>
                        <a:pt x="85" y="320"/>
                        <a:pt x="85" y="320"/>
                        <a:pt x="85" y="320"/>
                      </a:cubicBezTo>
                      <a:cubicBezTo>
                        <a:pt x="86" y="188"/>
                        <a:pt x="185" y="67"/>
                        <a:pt x="307" y="50"/>
                      </a:cubicBezTo>
                      <a:cubicBezTo>
                        <a:pt x="338" y="46"/>
                        <a:pt x="338" y="46"/>
                        <a:pt x="338" y="46"/>
                      </a:cubicBezTo>
                      <a:lnTo>
                        <a:pt x="253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2" name="组合 207"/>
              <p:cNvGrpSpPr/>
              <p:nvPr/>
            </p:nvGrpSpPr>
            <p:grpSpPr>
              <a:xfrm>
                <a:off x="5472339" y="3558159"/>
                <a:ext cx="1084733" cy="3208672"/>
                <a:chOff x="4089129" y="1275606"/>
                <a:chExt cx="1084733" cy="3208672"/>
              </a:xfrm>
            </p:grpSpPr>
            <p:sp>
              <p:nvSpPr>
                <p:cNvPr id="18" name="Freeform 27"/>
                <p:cNvSpPr/>
                <p:nvPr/>
              </p:nvSpPr>
              <p:spPr bwMode="auto">
                <a:xfrm>
                  <a:off x="4402840" y="1717359"/>
                  <a:ext cx="263963" cy="2752310"/>
                </a:xfrm>
                <a:custGeom>
                  <a:avLst/>
                  <a:gdLst>
                    <a:gd name="T0" fmla="*/ 85 w 107"/>
                    <a:gd name="T1" fmla="*/ 1077 h 1117"/>
                    <a:gd name="T2" fmla="*/ 87 w 107"/>
                    <a:gd name="T3" fmla="*/ 46 h 1117"/>
                    <a:gd name="T4" fmla="*/ 2 w 107"/>
                    <a:gd name="T5" fmla="*/ 0 h 1117"/>
                    <a:gd name="T6" fmla="*/ 0 w 107"/>
                    <a:gd name="T7" fmla="*/ 1031 h 1117"/>
                    <a:gd name="T8" fmla="*/ 22 w 107"/>
                    <a:gd name="T9" fmla="*/ 1071 h 1117"/>
                    <a:gd name="T10" fmla="*/ 107 w 107"/>
                    <a:gd name="T11" fmla="*/ 1117 h 1117"/>
                    <a:gd name="T12" fmla="*/ 85 w 107"/>
                    <a:gd name="T13" fmla="*/ 1077 h 1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117">
                      <a:moveTo>
                        <a:pt x="85" y="1077"/>
                      </a:moveTo>
                      <a:cubicBezTo>
                        <a:pt x="87" y="46"/>
                        <a:pt x="87" y="46"/>
                        <a:pt x="87" y="46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49"/>
                        <a:pt x="9" y="1064"/>
                        <a:pt x="22" y="1071"/>
                      </a:cubicBezTo>
                      <a:cubicBezTo>
                        <a:pt x="107" y="1117"/>
                        <a:pt x="107" y="1117"/>
                        <a:pt x="107" y="1117"/>
                      </a:cubicBezTo>
                      <a:cubicBezTo>
                        <a:pt x="94" y="1110"/>
                        <a:pt x="85" y="1095"/>
                        <a:pt x="85" y="107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" name="Freeform 23">
                  <a:hlinkClick r:id="rId4" action="ppaction://hlinksldjump"/>
                </p:cNvPr>
                <p:cNvSpPr/>
                <p:nvPr/>
              </p:nvSpPr>
              <p:spPr bwMode="auto">
                <a:xfrm>
                  <a:off x="4290160" y="1381408"/>
                  <a:ext cx="883702" cy="3102870"/>
                </a:xfrm>
                <a:custGeom>
                  <a:avLst/>
                  <a:gdLst>
                    <a:gd name="T0" fmla="*/ 180 w 359"/>
                    <a:gd name="T1" fmla="*/ 1 h 1259"/>
                    <a:gd name="T2" fmla="*/ 205 w 359"/>
                    <a:gd name="T3" fmla="*/ 5 h 1259"/>
                    <a:gd name="T4" fmla="*/ 212 w 359"/>
                    <a:gd name="T5" fmla="*/ 11 h 1259"/>
                    <a:gd name="T6" fmla="*/ 342 w 359"/>
                    <a:gd name="T7" fmla="*/ 134 h 1259"/>
                    <a:gd name="T8" fmla="*/ 342 w 359"/>
                    <a:gd name="T9" fmla="*/ 201 h 1259"/>
                    <a:gd name="T10" fmla="*/ 311 w 359"/>
                    <a:gd name="T11" fmla="*/ 220 h 1259"/>
                    <a:gd name="T12" fmla="*/ 279 w 359"/>
                    <a:gd name="T13" fmla="*/ 210 h 1259"/>
                    <a:gd name="T14" fmla="*/ 223 w 359"/>
                    <a:gd name="T15" fmla="*/ 157 h 1259"/>
                    <a:gd name="T16" fmla="*/ 221 w 359"/>
                    <a:gd name="T17" fmla="*/ 1198 h 1259"/>
                    <a:gd name="T18" fmla="*/ 173 w 359"/>
                    <a:gd name="T19" fmla="*/ 1256 h 1259"/>
                    <a:gd name="T20" fmla="*/ 126 w 359"/>
                    <a:gd name="T21" fmla="*/ 1211 h 1259"/>
                    <a:gd name="T22" fmla="*/ 128 w 359"/>
                    <a:gd name="T23" fmla="*/ 180 h 1259"/>
                    <a:gd name="T24" fmla="*/ 80 w 359"/>
                    <a:gd name="T25" fmla="*/ 238 h 1259"/>
                    <a:gd name="T26" fmla="*/ 49 w 359"/>
                    <a:gd name="T27" fmla="*/ 257 h 1259"/>
                    <a:gd name="T28" fmla="*/ 17 w 359"/>
                    <a:gd name="T29" fmla="*/ 247 h 1259"/>
                    <a:gd name="T30" fmla="*/ 18 w 359"/>
                    <a:gd name="T31" fmla="*/ 179 h 1259"/>
                    <a:gd name="T32" fmla="*/ 149 w 359"/>
                    <a:gd name="T33" fmla="*/ 19 h 1259"/>
                    <a:gd name="T34" fmla="*/ 160 w 359"/>
                    <a:gd name="T35" fmla="*/ 9 h 1259"/>
                    <a:gd name="T36" fmla="*/ 180 w 359"/>
                    <a:gd name="T37" fmla="*/ 1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9" h="1259">
                      <a:moveTo>
                        <a:pt x="180" y="1"/>
                      </a:moveTo>
                      <a:cubicBezTo>
                        <a:pt x="189" y="0"/>
                        <a:pt x="197" y="1"/>
                        <a:pt x="205" y="5"/>
                      </a:cubicBezTo>
                      <a:cubicBezTo>
                        <a:pt x="208" y="8"/>
                        <a:pt x="210" y="9"/>
                        <a:pt x="212" y="11"/>
                      </a:cubicBezTo>
                      <a:cubicBezTo>
                        <a:pt x="342" y="134"/>
                        <a:pt x="342" y="134"/>
                        <a:pt x="342" y="134"/>
                      </a:cubicBezTo>
                      <a:cubicBezTo>
                        <a:pt x="359" y="150"/>
                        <a:pt x="359" y="180"/>
                        <a:pt x="342" y="201"/>
                      </a:cubicBezTo>
                      <a:cubicBezTo>
                        <a:pt x="333" y="212"/>
                        <a:pt x="322" y="218"/>
                        <a:pt x="311" y="220"/>
                      </a:cubicBezTo>
                      <a:cubicBezTo>
                        <a:pt x="299" y="221"/>
                        <a:pt x="288" y="218"/>
                        <a:pt x="279" y="210"/>
                      </a:cubicBezTo>
                      <a:cubicBezTo>
                        <a:pt x="223" y="157"/>
                        <a:pt x="223" y="157"/>
                        <a:pt x="223" y="157"/>
                      </a:cubicBezTo>
                      <a:cubicBezTo>
                        <a:pt x="221" y="1198"/>
                        <a:pt x="221" y="1198"/>
                        <a:pt x="221" y="1198"/>
                      </a:cubicBezTo>
                      <a:cubicBezTo>
                        <a:pt x="221" y="1226"/>
                        <a:pt x="200" y="1252"/>
                        <a:pt x="173" y="1256"/>
                      </a:cubicBezTo>
                      <a:cubicBezTo>
                        <a:pt x="147" y="1259"/>
                        <a:pt x="126" y="1239"/>
                        <a:pt x="126" y="1211"/>
                      </a:cubicBezTo>
                      <a:cubicBezTo>
                        <a:pt x="128" y="180"/>
                        <a:pt x="128" y="180"/>
                        <a:pt x="128" y="180"/>
                      </a:cubicBezTo>
                      <a:cubicBezTo>
                        <a:pt x="80" y="238"/>
                        <a:pt x="80" y="238"/>
                        <a:pt x="80" y="238"/>
                      </a:cubicBezTo>
                      <a:cubicBezTo>
                        <a:pt x="72" y="249"/>
                        <a:pt x="60" y="255"/>
                        <a:pt x="49" y="257"/>
                      </a:cubicBezTo>
                      <a:cubicBezTo>
                        <a:pt x="37" y="258"/>
                        <a:pt x="26" y="255"/>
                        <a:pt x="17" y="247"/>
                      </a:cubicBezTo>
                      <a:cubicBezTo>
                        <a:pt x="0" y="231"/>
                        <a:pt x="0" y="200"/>
                        <a:pt x="18" y="179"/>
                      </a:cubicBezTo>
                      <a:cubicBezTo>
                        <a:pt x="149" y="19"/>
                        <a:pt x="149" y="19"/>
                        <a:pt x="149" y="19"/>
                      </a:cubicBezTo>
                      <a:cubicBezTo>
                        <a:pt x="152" y="15"/>
                        <a:pt x="156" y="12"/>
                        <a:pt x="160" y="9"/>
                      </a:cubicBezTo>
                      <a:cubicBezTo>
                        <a:pt x="166" y="5"/>
                        <a:pt x="173" y="2"/>
                        <a:pt x="1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" name="Freeform 32"/>
                <p:cNvSpPr/>
                <p:nvPr/>
              </p:nvSpPr>
              <p:spPr bwMode="auto">
                <a:xfrm>
                  <a:off x="4089129" y="1275606"/>
                  <a:ext cx="712595" cy="734506"/>
                </a:xfrm>
                <a:custGeom>
                  <a:avLst/>
                  <a:gdLst>
                    <a:gd name="T0" fmla="*/ 204 w 289"/>
                    <a:gd name="T1" fmla="*/ 5 h 298"/>
                    <a:gd name="T2" fmla="*/ 180 w 289"/>
                    <a:gd name="T3" fmla="*/ 1 h 298"/>
                    <a:gd name="T4" fmla="*/ 160 w 289"/>
                    <a:gd name="T5" fmla="*/ 9 h 298"/>
                    <a:gd name="T6" fmla="*/ 149 w 289"/>
                    <a:gd name="T7" fmla="*/ 19 h 298"/>
                    <a:gd name="T8" fmla="*/ 18 w 289"/>
                    <a:gd name="T9" fmla="*/ 179 h 298"/>
                    <a:gd name="T10" fmla="*/ 18 w 289"/>
                    <a:gd name="T11" fmla="*/ 247 h 298"/>
                    <a:gd name="T12" fmla="*/ 25 w 289"/>
                    <a:gd name="T13" fmla="*/ 252 h 298"/>
                    <a:gd name="T14" fmla="*/ 106 w 289"/>
                    <a:gd name="T15" fmla="*/ 296 h 298"/>
                    <a:gd name="T16" fmla="*/ 110 w 289"/>
                    <a:gd name="T17" fmla="*/ 298 h 298"/>
                    <a:gd name="T18" fmla="*/ 102 w 289"/>
                    <a:gd name="T19" fmla="*/ 293 h 298"/>
                    <a:gd name="T20" fmla="*/ 103 w 289"/>
                    <a:gd name="T21" fmla="*/ 225 h 298"/>
                    <a:gd name="T22" fmla="*/ 234 w 289"/>
                    <a:gd name="T23" fmla="*/ 65 h 298"/>
                    <a:gd name="T24" fmla="*/ 245 w 289"/>
                    <a:gd name="T25" fmla="*/ 55 h 298"/>
                    <a:gd name="T26" fmla="*/ 265 w 289"/>
                    <a:gd name="T27" fmla="*/ 47 h 298"/>
                    <a:gd name="T28" fmla="*/ 289 w 289"/>
                    <a:gd name="T29" fmla="*/ 51 h 298"/>
                    <a:gd name="T30" fmla="*/ 204 w 289"/>
                    <a:gd name="T31" fmla="*/ 5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9" h="298">
                      <a:moveTo>
                        <a:pt x="204" y="5"/>
                      </a:moveTo>
                      <a:cubicBezTo>
                        <a:pt x="197" y="1"/>
                        <a:pt x="189" y="0"/>
                        <a:pt x="180" y="1"/>
                      </a:cubicBezTo>
                      <a:cubicBezTo>
                        <a:pt x="173" y="2"/>
                        <a:pt x="166" y="5"/>
                        <a:pt x="160" y="9"/>
                      </a:cubicBezTo>
                      <a:cubicBezTo>
                        <a:pt x="156" y="12"/>
                        <a:pt x="152" y="15"/>
                        <a:pt x="149" y="19"/>
                      </a:cubicBezTo>
                      <a:cubicBezTo>
                        <a:pt x="18" y="179"/>
                        <a:pt x="18" y="179"/>
                        <a:pt x="18" y="179"/>
                      </a:cubicBezTo>
                      <a:cubicBezTo>
                        <a:pt x="0" y="200"/>
                        <a:pt x="0" y="230"/>
                        <a:pt x="18" y="247"/>
                      </a:cubicBezTo>
                      <a:cubicBezTo>
                        <a:pt x="20" y="249"/>
                        <a:pt x="23" y="251"/>
                        <a:pt x="25" y="252"/>
                      </a:cubicBezTo>
                      <a:cubicBezTo>
                        <a:pt x="52" y="267"/>
                        <a:pt x="79" y="282"/>
                        <a:pt x="106" y="296"/>
                      </a:cubicBezTo>
                      <a:cubicBezTo>
                        <a:pt x="107" y="297"/>
                        <a:pt x="109" y="298"/>
                        <a:pt x="110" y="298"/>
                      </a:cubicBezTo>
                      <a:cubicBezTo>
                        <a:pt x="107" y="297"/>
                        <a:pt x="105" y="295"/>
                        <a:pt x="102" y="293"/>
                      </a:cubicBezTo>
                      <a:cubicBezTo>
                        <a:pt x="85" y="277"/>
                        <a:pt x="85" y="246"/>
                        <a:pt x="103" y="225"/>
                      </a:cubicBezTo>
                      <a:cubicBezTo>
                        <a:pt x="234" y="65"/>
                        <a:pt x="234" y="65"/>
                        <a:pt x="234" y="65"/>
                      </a:cubicBezTo>
                      <a:cubicBezTo>
                        <a:pt x="237" y="61"/>
                        <a:pt x="241" y="58"/>
                        <a:pt x="245" y="55"/>
                      </a:cubicBezTo>
                      <a:cubicBezTo>
                        <a:pt x="251" y="51"/>
                        <a:pt x="258" y="48"/>
                        <a:pt x="265" y="47"/>
                      </a:cubicBezTo>
                      <a:cubicBezTo>
                        <a:pt x="273" y="46"/>
                        <a:pt x="282" y="47"/>
                        <a:pt x="289" y="51"/>
                      </a:cubicBezTo>
                      <a:lnTo>
                        <a:pt x="204" y="5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组合 208"/>
              <p:cNvGrpSpPr/>
              <p:nvPr/>
            </p:nvGrpSpPr>
            <p:grpSpPr>
              <a:xfrm>
                <a:off x="4731074" y="4973788"/>
                <a:ext cx="1185392" cy="1769046"/>
                <a:chOff x="3347864" y="2691235"/>
                <a:chExt cx="1185392" cy="1769046"/>
              </a:xfrm>
            </p:grpSpPr>
            <p:sp>
              <p:nvSpPr>
                <p:cNvPr id="14" name="Freeform 67"/>
                <p:cNvSpPr/>
                <p:nvPr/>
              </p:nvSpPr>
              <p:spPr bwMode="auto">
                <a:xfrm>
                  <a:off x="3732038" y="3029373"/>
                  <a:ext cx="552450" cy="166687"/>
                </a:xfrm>
                <a:custGeom>
                  <a:avLst/>
                  <a:gdLst>
                    <a:gd name="T0" fmla="*/ 22 w 224"/>
                    <a:gd name="T1" fmla="*/ 0 h 67"/>
                    <a:gd name="T2" fmla="*/ 0 w 224"/>
                    <a:gd name="T3" fmla="*/ 3 h 67"/>
                    <a:gd name="T4" fmla="*/ 85 w 224"/>
                    <a:gd name="T5" fmla="*/ 49 h 67"/>
                    <a:gd name="T6" fmla="*/ 107 w 224"/>
                    <a:gd name="T7" fmla="*/ 46 h 67"/>
                    <a:gd name="T8" fmla="*/ 224 w 224"/>
                    <a:gd name="T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4" h="67">
                      <a:moveTo>
                        <a:pt x="22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5" y="49"/>
                        <a:pt x="85" y="49"/>
                        <a:pt x="85" y="49"/>
                      </a:cubicBezTo>
                      <a:cubicBezTo>
                        <a:pt x="107" y="46"/>
                        <a:pt x="107" y="46"/>
                        <a:pt x="107" y="46"/>
                      </a:cubicBezTo>
                      <a:cubicBezTo>
                        <a:pt x="150" y="40"/>
                        <a:pt x="190" y="48"/>
                        <a:pt x="224" y="67"/>
                      </a:cubicBezTo>
                    </a:path>
                  </a:pathLst>
                </a:custGeom>
                <a:gradFill flip="none" rotWithShape="1">
                  <a:gsLst>
                    <a:gs pos="37000">
                      <a:srgbClr val="FECE02"/>
                    </a:gs>
                    <a:gs pos="98000">
                      <a:srgbClr val="C73E01"/>
                    </a:gs>
                  </a:gsLst>
                  <a:lin ang="19800000" scaled="0"/>
                  <a:tileRect/>
                </a:gra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Freeform 42"/>
                <p:cNvSpPr/>
                <p:nvPr/>
              </p:nvSpPr>
              <p:spPr bwMode="auto">
                <a:xfrm>
                  <a:off x="3947947" y="3309811"/>
                  <a:ext cx="404813" cy="1130972"/>
                </a:xfrm>
                <a:custGeom>
                  <a:avLst/>
                  <a:gdLst>
                    <a:gd name="T0" fmla="*/ 142 w 164"/>
                    <a:gd name="T1" fmla="*/ 419 h 459"/>
                    <a:gd name="T2" fmla="*/ 143 w 164"/>
                    <a:gd name="T3" fmla="*/ 153 h 459"/>
                    <a:gd name="T4" fmla="*/ 84 w 164"/>
                    <a:gd name="T5" fmla="*/ 46 h 459"/>
                    <a:gd name="T6" fmla="*/ 0 w 164"/>
                    <a:gd name="T7" fmla="*/ 0 h 459"/>
                    <a:gd name="T8" fmla="*/ 58 w 164"/>
                    <a:gd name="T9" fmla="*/ 107 h 459"/>
                    <a:gd name="T10" fmla="*/ 58 w 164"/>
                    <a:gd name="T11" fmla="*/ 373 h 459"/>
                    <a:gd name="T12" fmla="*/ 80 w 164"/>
                    <a:gd name="T13" fmla="*/ 413 h 459"/>
                    <a:gd name="T14" fmla="*/ 122 w 164"/>
                    <a:gd name="T15" fmla="*/ 436 h 459"/>
                    <a:gd name="T16" fmla="*/ 164 w 164"/>
                    <a:gd name="T17" fmla="*/ 459 h 459"/>
                    <a:gd name="T18" fmla="*/ 142 w 164"/>
                    <a:gd name="T19" fmla="*/ 41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" h="459">
                      <a:moveTo>
                        <a:pt x="142" y="419"/>
                      </a:moveTo>
                      <a:cubicBezTo>
                        <a:pt x="143" y="153"/>
                        <a:pt x="143" y="153"/>
                        <a:pt x="143" y="153"/>
                      </a:cubicBezTo>
                      <a:cubicBezTo>
                        <a:pt x="143" y="104"/>
                        <a:pt x="120" y="65"/>
                        <a:pt x="84" y="46"/>
                      </a:cubicBezTo>
                      <a:cubicBezTo>
                        <a:pt x="56" y="31"/>
                        <a:pt x="28" y="15"/>
                        <a:pt x="0" y="0"/>
                      </a:cubicBezTo>
                      <a:cubicBezTo>
                        <a:pt x="35" y="19"/>
                        <a:pt x="58" y="58"/>
                        <a:pt x="58" y="107"/>
                      </a:cubicBezTo>
                      <a:cubicBezTo>
                        <a:pt x="58" y="373"/>
                        <a:pt x="58" y="373"/>
                        <a:pt x="58" y="373"/>
                      </a:cubicBezTo>
                      <a:cubicBezTo>
                        <a:pt x="58" y="391"/>
                        <a:pt x="66" y="406"/>
                        <a:pt x="80" y="413"/>
                      </a:cubicBezTo>
                      <a:cubicBezTo>
                        <a:pt x="94" y="421"/>
                        <a:pt x="108" y="428"/>
                        <a:pt x="122" y="436"/>
                      </a:cubicBezTo>
                      <a:cubicBezTo>
                        <a:pt x="136" y="444"/>
                        <a:pt x="150" y="452"/>
                        <a:pt x="164" y="459"/>
                      </a:cubicBezTo>
                      <a:cubicBezTo>
                        <a:pt x="151" y="452"/>
                        <a:pt x="142" y="437"/>
                        <a:pt x="142" y="419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Freeform 38">
                  <a:hlinkClick r:id="rId5" action="ppaction://hlinksldjump"/>
                </p:cNvPr>
                <p:cNvSpPr/>
                <p:nvPr/>
              </p:nvSpPr>
              <p:spPr bwMode="auto">
                <a:xfrm>
                  <a:off x="3548351" y="2795123"/>
                  <a:ext cx="984905" cy="1665158"/>
                </a:xfrm>
                <a:custGeom>
                  <a:avLst/>
                  <a:gdLst>
                    <a:gd name="T0" fmla="*/ 178 w 399"/>
                    <a:gd name="T1" fmla="*/ 2 h 676"/>
                    <a:gd name="T2" fmla="*/ 210 w 399"/>
                    <a:gd name="T3" fmla="*/ 12 h 676"/>
                    <a:gd name="T4" fmla="*/ 210 w 399"/>
                    <a:gd name="T5" fmla="*/ 79 h 676"/>
                    <a:gd name="T6" fmla="*/ 157 w 399"/>
                    <a:gd name="T7" fmla="*/ 144 h 676"/>
                    <a:gd name="T8" fmla="*/ 178 w 399"/>
                    <a:gd name="T9" fmla="*/ 141 h 676"/>
                    <a:gd name="T10" fmla="*/ 399 w 399"/>
                    <a:gd name="T11" fmla="*/ 348 h 676"/>
                    <a:gd name="T12" fmla="*/ 398 w 399"/>
                    <a:gd name="T13" fmla="*/ 615 h 676"/>
                    <a:gd name="T14" fmla="*/ 351 w 399"/>
                    <a:gd name="T15" fmla="*/ 673 h 676"/>
                    <a:gd name="T16" fmla="*/ 303 w 399"/>
                    <a:gd name="T17" fmla="*/ 628 h 676"/>
                    <a:gd name="T18" fmla="*/ 304 w 399"/>
                    <a:gd name="T19" fmla="*/ 362 h 676"/>
                    <a:gd name="T20" fmla="*/ 178 w 399"/>
                    <a:gd name="T21" fmla="*/ 243 h 676"/>
                    <a:gd name="T22" fmla="*/ 158 w 399"/>
                    <a:gd name="T23" fmla="*/ 246 h 676"/>
                    <a:gd name="T24" fmla="*/ 209 w 399"/>
                    <a:gd name="T25" fmla="*/ 294 h 676"/>
                    <a:gd name="T26" fmla="*/ 209 w 399"/>
                    <a:gd name="T27" fmla="*/ 362 h 676"/>
                    <a:gd name="T28" fmla="*/ 178 w 399"/>
                    <a:gd name="T29" fmla="*/ 381 h 676"/>
                    <a:gd name="T30" fmla="*/ 146 w 399"/>
                    <a:gd name="T31" fmla="*/ 371 h 676"/>
                    <a:gd name="T32" fmla="*/ 16 w 399"/>
                    <a:gd name="T33" fmla="*/ 248 h 676"/>
                    <a:gd name="T34" fmla="*/ 8 w 399"/>
                    <a:gd name="T35" fmla="*/ 238 h 676"/>
                    <a:gd name="T36" fmla="*/ 10 w 399"/>
                    <a:gd name="T37" fmla="*/ 189 h 676"/>
                    <a:gd name="T38" fmla="*/ 11 w 399"/>
                    <a:gd name="T39" fmla="*/ 187 h 676"/>
                    <a:gd name="T40" fmla="*/ 16 w 399"/>
                    <a:gd name="T41" fmla="*/ 180 h 676"/>
                    <a:gd name="T42" fmla="*/ 147 w 399"/>
                    <a:gd name="T43" fmla="*/ 21 h 676"/>
                    <a:gd name="T44" fmla="*/ 178 w 399"/>
                    <a:gd name="T45" fmla="*/ 2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99" h="676">
                      <a:moveTo>
                        <a:pt x="178" y="2"/>
                      </a:moveTo>
                      <a:cubicBezTo>
                        <a:pt x="190" y="0"/>
                        <a:pt x="201" y="4"/>
                        <a:pt x="210" y="12"/>
                      </a:cubicBezTo>
                      <a:cubicBezTo>
                        <a:pt x="227" y="28"/>
                        <a:pt x="227" y="58"/>
                        <a:pt x="210" y="79"/>
                      </a:cubicBezTo>
                      <a:cubicBezTo>
                        <a:pt x="157" y="144"/>
                        <a:pt x="157" y="144"/>
                        <a:pt x="157" y="144"/>
                      </a:cubicBezTo>
                      <a:cubicBezTo>
                        <a:pt x="178" y="141"/>
                        <a:pt x="178" y="141"/>
                        <a:pt x="178" y="141"/>
                      </a:cubicBezTo>
                      <a:cubicBezTo>
                        <a:pt x="300" y="124"/>
                        <a:pt x="399" y="217"/>
                        <a:pt x="399" y="348"/>
                      </a:cubicBezTo>
                      <a:cubicBezTo>
                        <a:pt x="398" y="615"/>
                        <a:pt x="398" y="615"/>
                        <a:pt x="398" y="615"/>
                      </a:cubicBezTo>
                      <a:cubicBezTo>
                        <a:pt x="398" y="643"/>
                        <a:pt x="377" y="669"/>
                        <a:pt x="351" y="673"/>
                      </a:cubicBezTo>
                      <a:cubicBezTo>
                        <a:pt x="325" y="676"/>
                        <a:pt x="303" y="656"/>
                        <a:pt x="303" y="628"/>
                      </a:cubicBezTo>
                      <a:cubicBezTo>
                        <a:pt x="304" y="362"/>
                        <a:pt x="304" y="362"/>
                        <a:pt x="304" y="362"/>
                      </a:cubicBezTo>
                      <a:cubicBezTo>
                        <a:pt x="304" y="287"/>
                        <a:pt x="248" y="234"/>
                        <a:pt x="178" y="243"/>
                      </a:cubicBezTo>
                      <a:cubicBezTo>
                        <a:pt x="158" y="246"/>
                        <a:pt x="158" y="246"/>
                        <a:pt x="158" y="246"/>
                      </a:cubicBezTo>
                      <a:cubicBezTo>
                        <a:pt x="209" y="294"/>
                        <a:pt x="209" y="294"/>
                        <a:pt x="209" y="294"/>
                      </a:cubicBezTo>
                      <a:cubicBezTo>
                        <a:pt x="227" y="311"/>
                        <a:pt x="226" y="341"/>
                        <a:pt x="209" y="362"/>
                      </a:cubicBezTo>
                      <a:cubicBezTo>
                        <a:pt x="200" y="373"/>
                        <a:pt x="189" y="379"/>
                        <a:pt x="178" y="381"/>
                      </a:cubicBezTo>
                      <a:cubicBezTo>
                        <a:pt x="166" y="382"/>
                        <a:pt x="155" y="379"/>
                        <a:pt x="146" y="371"/>
                      </a:cubicBezTo>
                      <a:cubicBezTo>
                        <a:pt x="16" y="248"/>
                        <a:pt x="16" y="248"/>
                        <a:pt x="16" y="248"/>
                      </a:cubicBezTo>
                      <a:cubicBezTo>
                        <a:pt x="12" y="245"/>
                        <a:pt x="10" y="241"/>
                        <a:pt x="8" y="238"/>
                      </a:cubicBezTo>
                      <a:cubicBezTo>
                        <a:pt x="0" y="223"/>
                        <a:pt x="1" y="204"/>
                        <a:pt x="10" y="189"/>
                      </a:cubicBezTo>
                      <a:cubicBezTo>
                        <a:pt x="10" y="188"/>
                        <a:pt x="11" y="187"/>
                        <a:pt x="11" y="187"/>
                      </a:cubicBezTo>
                      <a:cubicBezTo>
                        <a:pt x="13" y="184"/>
                        <a:pt x="14" y="182"/>
                        <a:pt x="16" y="180"/>
                      </a:cubicBezTo>
                      <a:cubicBezTo>
                        <a:pt x="147" y="21"/>
                        <a:pt x="147" y="21"/>
                        <a:pt x="147" y="21"/>
                      </a:cubicBezTo>
                      <a:cubicBezTo>
                        <a:pt x="156" y="10"/>
                        <a:pt x="167" y="4"/>
                        <a:pt x="178" y="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" name="Freeform 63"/>
                <p:cNvSpPr/>
                <p:nvPr/>
              </p:nvSpPr>
              <p:spPr bwMode="auto">
                <a:xfrm>
                  <a:off x="3347864" y="2691235"/>
                  <a:ext cx="706438" cy="1038225"/>
                </a:xfrm>
                <a:custGeom>
                  <a:avLst/>
                  <a:gdLst>
                    <a:gd name="T0" fmla="*/ 202 w 287"/>
                    <a:gd name="T1" fmla="*/ 5 h 421"/>
                    <a:gd name="T2" fmla="*/ 179 w 287"/>
                    <a:gd name="T3" fmla="*/ 1 h 421"/>
                    <a:gd name="T4" fmla="*/ 147 w 287"/>
                    <a:gd name="T5" fmla="*/ 19 h 421"/>
                    <a:gd name="T6" fmla="*/ 16 w 287"/>
                    <a:gd name="T7" fmla="*/ 179 h 421"/>
                    <a:gd name="T8" fmla="*/ 11 w 287"/>
                    <a:gd name="T9" fmla="*/ 185 h 421"/>
                    <a:gd name="T10" fmla="*/ 10 w 287"/>
                    <a:gd name="T11" fmla="*/ 187 h 421"/>
                    <a:gd name="T12" fmla="*/ 8 w 287"/>
                    <a:gd name="T13" fmla="*/ 236 h 421"/>
                    <a:gd name="T14" fmla="*/ 16 w 287"/>
                    <a:gd name="T15" fmla="*/ 247 h 421"/>
                    <a:gd name="T16" fmla="*/ 146 w 287"/>
                    <a:gd name="T17" fmla="*/ 370 h 421"/>
                    <a:gd name="T18" fmla="*/ 154 w 287"/>
                    <a:gd name="T19" fmla="*/ 375 h 421"/>
                    <a:gd name="T20" fmla="*/ 235 w 287"/>
                    <a:gd name="T21" fmla="*/ 419 h 421"/>
                    <a:gd name="T22" fmla="*/ 239 w 287"/>
                    <a:gd name="T23" fmla="*/ 421 h 421"/>
                    <a:gd name="T24" fmla="*/ 231 w 287"/>
                    <a:gd name="T25" fmla="*/ 416 h 421"/>
                    <a:gd name="T26" fmla="*/ 101 w 287"/>
                    <a:gd name="T27" fmla="*/ 293 h 421"/>
                    <a:gd name="T28" fmla="*/ 93 w 287"/>
                    <a:gd name="T29" fmla="*/ 283 h 421"/>
                    <a:gd name="T30" fmla="*/ 95 w 287"/>
                    <a:gd name="T31" fmla="*/ 234 h 421"/>
                    <a:gd name="T32" fmla="*/ 96 w 287"/>
                    <a:gd name="T33" fmla="*/ 232 h 421"/>
                    <a:gd name="T34" fmla="*/ 101 w 287"/>
                    <a:gd name="T35" fmla="*/ 225 h 421"/>
                    <a:gd name="T36" fmla="*/ 232 w 287"/>
                    <a:gd name="T37" fmla="*/ 66 h 421"/>
                    <a:gd name="T38" fmla="*/ 263 w 287"/>
                    <a:gd name="T39" fmla="*/ 47 h 421"/>
                    <a:gd name="T40" fmla="*/ 287 w 287"/>
                    <a:gd name="T41" fmla="*/ 51 h 421"/>
                    <a:gd name="T42" fmla="*/ 202 w 287"/>
                    <a:gd name="T43" fmla="*/ 5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87" h="421">
                      <a:moveTo>
                        <a:pt x="202" y="5"/>
                      </a:moveTo>
                      <a:cubicBezTo>
                        <a:pt x="195" y="1"/>
                        <a:pt x="187" y="0"/>
                        <a:pt x="179" y="1"/>
                      </a:cubicBezTo>
                      <a:cubicBezTo>
                        <a:pt x="167" y="3"/>
                        <a:pt x="156" y="9"/>
                        <a:pt x="147" y="19"/>
                      </a:cubicBezTo>
                      <a:cubicBezTo>
                        <a:pt x="16" y="179"/>
                        <a:pt x="16" y="179"/>
                        <a:pt x="16" y="179"/>
                      </a:cubicBezTo>
                      <a:cubicBezTo>
                        <a:pt x="14" y="181"/>
                        <a:pt x="13" y="183"/>
                        <a:pt x="11" y="185"/>
                      </a:cubicBezTo>
                      <a:cubicBezTo>
                        <a:pt x="11" y="186"/>
                        <a:pt x="11" y="187"/>
                        <a:pt x="10" y="187"/>
                      </a:cubicBezTo>
                      <a:cubicBezTo>
                        <a:pt x="1" y="203"/>
                        <a:pt x="0" y="222"/>
                        <a:pt x="8" y="236"/>
                      </a:cubicBezTo>
                      <a:cubicBezTo>
                        <a:pt x="10" y="240"/>
                        <a:pt x="13" y="244"/>
                        <a:pt x="16" y="247"/>
                      </a:cubicBezTo>
                      <a:cubicBezTo>
                        <a:pt x="146" y="370"/>
                        <a:pt x="146" y="370"/>
                        <a:pt x="146" y="370"/>
                      </a:cubicBezTo>
                      <a:cubicBezTo>
                        <a:pt x="149" y="372"/>
                        <a:pt x="151" y="374"/>
                        <a:pt x="154" y="375"/>
                      </a:cubicBezTo>
                      <a:cubicBezTo>
                        <a:pt x="181" y="390"/>
                        <a:pt x="208" y="405"/>
                        <a:pt x="235" y="419"/>
                      </a:cubicBezTo>
                      <a:cubicBezTo>
                        <a:pt x="236" y="420"/>
                        <a:pt x="238" y="421"/>
                        <a:pt x="239" y="421"/>
                      </a:cubicBezTo>
                      <a:cubicBezTo>
                        <a:pt x="236" y="420"/>
                        <a:pt x="234" y="418"/>
                        <a:pt x="231" y="416"/>
                      </a:cubicBezTo>
                      <a:cubicBezTo>
                        <a:pt x="101" y="293"/>
                        <a:pt x="101" y="293"/>
                        <a:pt x="101" y="293"/>
                      </a:cubicBezTo>
                      <a:cubicBezTo>
                        <a:pt x="97" y="290"/>
                        <a:pt x="95" y="286"/>
                        <a:pt x="93" y="283"/>
                      </a:cubicBezTo>
                      <a:cubicBezTo>
                        <a:pt x="85" y="268"/>
                        <a:pt x="86" y="249"/>
                        <a:pt x="95" y="234"/>
                      </a:cubicBezTo>
                      <a:cubicBezTo>
                        <a:pt x="95" y="233"/>
                        <a:pt x="96" y="232"/>
                        <a:pt x="96" y="232"/>
                      </a:cubicBezTo>
                      <a:cubicBezTo>
                        <a:pt x="98" y="229"/>
                        <a:pt x="99" y="227"/>
                        <a:pt x="101" y="225"/>
                      </a:cubicBezTo>
                      <a:cubicBezTo>
                        <a:pt x="232" y="66"/>
                        <a:pt x="232" y="66"/>
                        <a:pt x="232" y="66"/>
                      </a:cubicBezTo>
                      <a:cubicBezTo>
                        <a:pt x="241" y="55"/>
                        <a:pt x="252" y="49"/>
                        <a:pt x="263" y="47"/>
                      </a:cubicBezTo>
                      <a:cubicBezTo>
                        <a:pt x="272" y="46"/>
                        <a:pt x="280" y="47"/>
                        <a:pt x="287" y="51"/>
                      </a:cubicBezTo>
                      <a:lnTo>
                        <a:pt x="202" y="5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" name="TextBox 79"/>
            <p:cNvSpPr txBox="1"/>
            <p:nvPr/>
          </p:nvSpPr>
          <p:spPr>
            <a:xfrm>
              <a:off x="10017673" y="53044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下一页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TextBox 80"/>
            <p:cNvSpPr txBox="1"/>
            <p:nvPr/>
          </p:nvSpPr>
          <p:spPr>
            <a:xfrm>
              <a:off x="10741573" y="4288491"/>
              <a:ext cx="701127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主菜单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TextBox 81"/>
            <p:cNvSpPr txBox="1"/>
            <p:nvPr/>
          </p:nvSpPr>
          <p:spPr>
            <a:xfrm>
              <a:off x="11490873" y="46059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上一页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88" y="354590"/>
            <a:ext cx="3726052" cy="3167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99279"/>
            <a:ext cx="12191388" cy="13587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0907" y="1190489"/>
            <a:ext cx="290977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spc="-150" dirty="0" smtClean="0">
                <a:solidFill>
                  <a:schemeClr val="bg1"/>
                </a:solidFill>
                <a:cs typeface="+mn-ea"/>
                <a:sym typeface="+mn-lt"/>
              </a:rPr>
              <a:t>课堂小结</a:t>
            </a:r>
            <a:endParaRPr lang="en-US" altLang="zh-CN" sz="4400" b="1" spc="-15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b="1" spc="-150" dirty="0" smtClean="0">
                <a:solidFill>
                  <a:schemeClr val="bg1"/>
                </a:solidFill>
              </a:rPr>
              <a:t>New curriculum introduction</a:t>
            </a:r>
            <a:endParaRPr lang="zh-CN" altLang="en-US" b="1" spc="-1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362700" y="584200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测量小灯泡的电阻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406900" y="1231900"/>
            <a:ext cx="2224088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hlink"/>
                </a:solidFill>
              </a:rPr>
              <a:t>实验原理：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076700" y="2024062"/>
            <a:ext cx="3040063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hlink"/>
                </a:solidFill>
              </a:rPr>
              <a:t>需测量物理量：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438525" y="2811462"/>
            <a:ext cx="2632075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hlink"/>
                </a:solidFill>
              </a:rPr>
              <a:t>实验电路图：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20700" y="3529013"/>
            <a:ext cx="3448050" cy="5794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hlink"/>
                </a:solidFill>
              </a:rPr>
              <a:t>滑动变阻器作用：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6565900" y="1727200"/>
            <a:ext cx="5867400" cy="2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6972300" y="2590800"/>
            <a:ext cx="5219700" cy="1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5943600" y="3429000"/>
            <a:ext cx="6248400" cy="2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657600" y="4229100"/>
            <a:ext cx="87757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0" y="5168900"/>
            <a:ext cx="87757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241800" y="3835400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改变电路两端的电压或通过导体的电流</a:t>
            </a:r>
            <a:endParaRPr lang="zh-CN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254500" y="47371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2.</a:t>
            </a:r>
            <a:r>
              <a:rPr lang="zh-CN" altLang="en-US" dirty="0" smtClean="0"/>
              <a:t>保护电路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88" y="354590"/>
            <a:ext cx="3726052" cy="3167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99279"/>
            <a:ext cx="12191388" cy="13587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0907" y="1190489"/>
            <a:ext cx="290977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spc="-150" dirty="0" smtClean="0">
                <a:solidFill>
                  <a:schemeClr val="bg1"/>
                </a:solidFill>
                <a:cs typeface="+mn-ea"/>
                <a:sym typeface="+mn-lt"/>
              </a:rPr>
              <a:t>课堂练习</a:t>
            </a:r>
            <a:endParaRPr lang="en-US" altLang="zh-CN" sz="4400" b="1" spc="-15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b="1" spc="-150" dirty="0" smtClean="0">
                <a:solidFill>
                  <a:schemeClr val="bg1"/>
                </a:solidFill>
              </a:rPr>
              <a:t>New curriculum introduction</a:t>
            </a:r>
            <a:endParaRPr lang="zh-CN" altLang="en-US" b="1" spc="-1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93700" y="4025900"/>
            <a:ext cx="5969000" cy="11796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en-US" altLang="zh-CN" sz="2800" dirty="0" smtClean="0">
                <a:latin typeface="方正仿宋_GBK" pitchFamily="65" charset="-122"/>
                <a:ea typeface="方正仿宋_GBK" pitchFamily="65" charset="-122"/>
              </a:rPr>
              <a:t> 1.</a:t>
            </a:r>
            <a:r>
              <a:rPr lang="zh-CN" altLang="en-US" sz="2800" dirty="0" smtClean="0">
                <a:latin typeface="方正仿宋_GBK" pitchFamily="65" charset="-122"/>
                <a:ea typeface="方正仿宋_GBK" pitchFamily="65" charset="-122"/>
              </a:rPr>
              <a:t>右图是某同学为测量小灯泡的电阻而连的电路。他的连接有哪些错误？</a:t>
            </a:r>
            <a:endParaRPr lang="zh-CN" altLang="en-US" sz="2800" dirty="0">
              <a:latin typeface="方正仿宋_GBK" pitchFamily="65" charset="-122"/>
              <a:ea typeface="方正仿宋_GBK" pitchFamily="65" charset="-122"/>
            </a:endParaRPr>
          </a:p>
        </p:txBody>
      </p:sp>
      <p:pic>
        <p:nvPicPr>
          <p:cNvPr id="18" name="Picture 5" descr="pic_255819"/>
          <p:cNvPicPr>
            <a:picLocks noChangeAspect="1" noChangeArrowheads="1"/>
          </p:cNvPicPr>
          <p:nvPr/>
        </p:nvPicPr>
        <p:blipFill>
          <a:blip r:embed="rId4" cstate="print"/>
          <a:srcRect l="22757" t="9099" r="24559" b="66058"/>
          <a:stretch>
            <a:fillRect/>
          </a:stretch>
        </p:blipFill>
        <p:spPr bwMode="auto">
          <a:xfrm>
            <a:off x="6305550" y="1378743"/>
            <a:ext cx="5467350" cy="3770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88" y="354590"/>
            <a:ext cx="3726052" cy="3167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99279"/>
            <a:ext cx="12191388" cy="13587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0907" y="1190489"/>
            <a:ext cx="290977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spc="-150" dirty="0" smtClean="0">
                <a:solidFill>
                  <a:schemeClr val="bg1"/>
                </a:solidFill>
                <a:cs typeface="+mn-ea"/>
                <a:sym typeface="+mn-lt"/>
              </a:rPr>
              <a:t>课堂练习</a:t>
            </a:r>
            <a:endParaRPr lang="en-US" altLang="zh-CN" sz="4400" b="1" spc="-15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b="1" spc="-150" dirty="0" smtClean="0">
                <a:solidFill>
                  <a:schemeClr val="bg1"/>
                </a:solidFill>
              </a:rPr>
              <a:t>New curriculum introduction</a:t>
            </a:r>
            <a:endParaRPr lang="zh-CN" altLang="en-US" b="1" spc="-1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65650" y="674687"/>
            <a:ext cx="7029450" cy="578004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en-US" altLang="zh-CN" sz="2800" dirty="0">
                <a:latin typeface="方正仿宋_GBK" pitchFamily="65" charset="-122"/>
                <a:ea typeface="方正仿宋_GBK" pitchFamily="65" charset="-122"/>
              </a:rPr>
              <a:t>2</a:t>
            </a:r>
            <a:r>
              <a:rPr kumimoji="1" lang="zh-CN" altLang="en-US" sz="2800" dirty="0">
                <a:latin typeface="方正仿宋_GBK" pitchFamily="65" charset="-122"/>
                <a:ea typeface="方正仿宋_GBK" pitchFamily="65" charset="-122"/>
              </a:rPr>
              <a:t>．一个额定电压为</a:t>
            </a:r>
            <a:r>
              <a:rPr kumimoji="1" lang="en-US" altLang="zh-CN" sz="2800" dirty="0">
                <a:latin typeface="方正仿宋_GBK" pitchFamily="65" charset="-122"/>
                <a:ea typeface="方正仿宋_GBK" pitchFamily="65" charset="-122"/>
              </a:rPr>
              <a:t>3.8V</a:t>
            </a:r>
            <a:r>
              <a:rPr kumimoji="1" lang="zh-CN" altLang="en-US" sz="2800" dirty="0">
                <a:latin typeface="方正仿宋_GBK" pitchFamily="65" charset="-122"/>
                <a:ea typeface="方正仿宋_GBK" pitchFamily="65" charset="-122"/>
              </a:rPr>
              <a:t>的小灯泡，小明在</a:t>
            </a:r>
            <a:r>
              <a:rPr kumimoji="1" lang="en-US" altLang="zh-CN" sz="2800" dirty="0">
                <a:latin typeface="方正仿宋_GBK" pitchFamily="65" charset="-122"/>
                <a:ea typeface="方正仿宋_GBK" pitchFamily="65" charset="-122"/>
              </a:rPr>
              <a:t>1.2V</a:t>
            </a:r>
            <a:r>
              <a:rPr kumimoji="1" lang="zh-CN" altLang="en-US" sz="2800" dirty="0">
                <a:latin typeface="方正仿宋_GBK" pitchFamily="65" charset="-122"/>
                <a:ea typeface="方正仿宋_GBK" pitchFamily="65" charset="-122"/>
              </a:rPr>
              <a:t>下测出它的电阻，接着又将灯泡两端电压调到</a:t>
            </a:r>
            <a:r>
              <a:rPr kumimoji="1" lang="en-US" altLang="zh-CN" sz="2800" dirty="0" smtClean="0">
                <a:latin typeface="方正仿宋_GBK" pitchFamily="65" charset="-122"/>
                <a:ea typeface="方正仿宋_GBK" pitchFamily="65" charset="-122"/>
              </a:rPr>
              <a:t>3.8V</a:t>
            </a:r>
            <a:r>
              <a:rPr kumimoji="1" lang="zh-CN" altLang="en-US" sz="2800" dirty="0">
                <a:latin typeface="方正仿宋_GBK" pitchFamily="65" charset="-122"/>
                <a:ea typeface="方正仿宋_GBK" pitchFamily="65" charset="-122"/>
              </a:rPr>
              <a:t>测出其电阻，小明发现后一次电阻比第一次大得多，这是因为</a:t>
            </a:r>
            <a:r>
              <a:rPr kumimoji="1" lang="en-US" altLang="zh-CN" sz="2800" dirty="0">
                <a:latin typeface="方正仿宋_GBK" pitchFamily="65" charset="-122"/>
                <a:ea typeface="方正仿宋_GBK" pitchFamily="65" charset="-122"/>
              </a:rPr>
              <a:t>(  </a:t>
            </a:r>
            <a:r>
              <a:rPr kumimoji="1" lang="en-US" altLang="zh-CN" sz="2800" dirty="0" smtClean="0">
                <a:latin typeface="方正仿宋_GBK" pitchFamily="65" charset="-122"/>
                <a:ea typeface="方正仿宋_GBK" pitchFamily="65" charset="-122"/>
              </a:rPr>
              <a:t>     )</a:t>
            </a:r>
          </a:p>
          <a:p>
            <a:pPr algn="just">
              <a:lnSpc>
                <a:spcPct val="130000"/>
              </a:lnSpc>
            </a:pPr>
            <a:endParaRPr kumimoji="1" lang="en-US" altLang="zh-CN" sz="2800" dirty="0">
              <a:latin typeface="方正仿宋_GBK" pitchFamily="65" charset="-122"/>
              <a:ea typeface="方正仿宋_GBK" pitchFamily="65" charset="-122"/>
            </a:endParaRPr>
          </a:p>
          <a:p>
            <a:pPr algn="just">
              <a:lnSpc>
                <a:spcPct val="130000"/>
              </a:lnSpc>
            </a:pPr>
            <a:r>
              <a:rPr kumimoji="1" lang="en-US" altLang="zh-CN" sz="2800" dirty="0">
                <a:latin typeface="方正仿宋_GBK" pitchFamily="65" charset="-122"/>
                <a:ea typeface="方正仿宋_GBK" pitchFamily="65" charset="-122"/>
              </a:rPr>
              <a:t>A</a:t>
            </a:r>
            <a:r>
              <a:rPr kumimoji="1" lang="zh-CN" altLang="en-US" sz="2800" dirty="0">
                <a:latin typeface="方正仿宋_GBK" pitchFamily="65" charset="-122"/>
                <a:ea typeface="方正仿宋_GBK" pitchFamily="65" charset="-122"/>
              </a:rPr>
              <a:t>．实验方法不对    </a:t>
            </a:r>
          </a:p>
          <a:p>
            <a:pPr algn="just">
              <a:lnSpc>
                <a:spcPct val="130000"/>
              </a:lnSpc>
            </a:pPr>
            <a:r>
              <a:rPr kumimoji="1" lang="en-US" altLang="zh-CN" sz="2800" dirty="0">
                <a:latin typeface="方正仿宋_GBK" pitchFamily="65" charset="-122"/>
                <a:ea typeface="方正仿宋_GBK" pitchFamily="65" charset="-122"/>
              </a:rPr>
              <a:t>B</a:t>
            </a:r>
            <a:r>
              <a:rPr kumimoji="1" lang="zh-CN" altLang="en-US" sz="2800" dirty="0">
                <a:latin typeface="方正仿宋_GBK" pitchFamily="65" charset="-122"/>
                <a:ea typeface="方正仿宋_GBK" pitchFamily="65" charset="-122"/>
              </a:rPr>
              <a:t>．实验误差</a:t>
            </a:r>
          </a:p>
          <a:p>
            <a:pPr algn="just">
              <a:lnSpc>
                <a:spcPct val="130000"/>
              </a:lnSpc>
            </a:pPr>
            <a:r>
              <a:rPr kumimoji="1" lang="en-US" altLang="zh-CN" sz="2800" dirty="0">
                <a:latin typeface="方正仿宋_GBK" pitchFamily="65" charset="-122"/>
                <a:ea typeface="方正仿宋_GBK" pitchFamily="65" charset="-122"/>
              </a:rPr>
              <a:t>C</a:t>
            </a:r>
            <a:r>
              <a:rPr kumimoji="1" lang="zh-CN" altLang="en-US" sz="2800" dirty="0">
                <a:latin typeface="方正仿宋_GBK" pitchFamily="65" charset="-122"/>
                <a:ea typeface="方正仿宋_GBK" pitchFamily="65" charset="-122"/>
              </a:rPr>
              <a:t>．导体的电阻跟温度有关</a:t>
            </a:r>
          </a:p>
          <a:p>
            <a:pPr algn="just">
              <a:lnSpc>
                <a:spcPct val="130000"/>
              </a:lnSpc>
            </a:pPr>
            <a:r>
              <a:rPr kumimoji="1" lang="en-US" altLang="zh-CN" sz="2800" dirty="0">
                <a:latin typeface="方正仿宋_GBK" pitchFamily="65" charset="-122"/>
                <a:ea typeface="方正仿宋_GBK" pitchFamily="65" charset="-122"/>
              </a:rPr>
              <a:t>D</a:t>
            </a:r>
            <a:r>
              <a:rPr kumimoji="1" lang="zh-CN" altLang="en-US" sz="2800" dirty="0">
                <a:latin typeface="方正仿宋_GBK" pitchFamily="65" charset="-122"/>
                <a:ea typeface="方正仿宋_GBK" pitchFamily="65" charset="-122"/>
              </a:rPr>
              <a:t>．实验错误</a:t>
            </a:r>
          </a:p>
          <a:p>
            <a:pPr>
              <a:spcBef>
                <a:spcPct val="50000"/>
              </a:spcBef>
            </a:pPr>
            <a:endParaRPr kumimoji="1" lang="en-US" altLang="zh-CN" sz="2800" dirty="0">
              <a:latin typeface="方正仿宋_GBK" pitchFamily="65" charset="-122"/>
              <a:ea typeface="方正仿宋_GBK" pitchFamily="65" charset="-12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448800" y="2409825"/>
            <a:ext cx="401683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88" y="354590"/>
            <a:ext cx="3726052" cy="3167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99279"/>
            <a:ext cx="12191388" cy="13587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0907" y="1190489"/>
            <a:ext cx="290977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spc="-150" dirty="0" smtClean="0">
                <a:solidFill>
                  <a:schemeClr val="bg1"/>
                </a:solidFill>
                <a:cs typeface="+mn-ea"/>
                <a:sym typeface="+mn-lt"/>
              </a:rPr>
              <a:t>课堂练习</a:t>
            </a:r>
            <a:endParaRPr lang="en-US" altLang="zh-CN" sz="4400" b="1" spc="-15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b="1" spc="-150" dirty="0" smtClean="0">
                <a:solidFill>
                  <a:schemeClr val="bg1"/>
                </a:solidFill>
              </a:rPr>
              <a:t>New curriculum introduction</a:t>
            </a:r>
            <a:endParaRPr lang="zh-CN" altLang="en-US" b="1" spc="-1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4350" y="1547813"/>
            <a:ext cx="6889750" cy="4525962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3.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一个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20Ω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的电阻，接在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4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节干电池串联的电源上，要测这个电阻中的电流和两端电压，则电流表量程应选</a:t>
            </a:r>
            <a:r>
              <a:rPr kumimoji="0" lang="zh-CN" altLang="en-US" sz="280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                         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，电压表的量程应选</a:t>
            </a:r>
            <a:r>
              <a:rPr kumimoji="0" lang="zh-CN" altLang="en-US" sz="280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                           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 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仿宋_GBK" pitchFamily="65" charset="-122"/>
              <a:ea typeface="方正仿宋_GBK" pitchFamily="65" charset="-122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882063" y="3532981"/>
            <a:ext cx="1512887" cy="5794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3300"/>
                </a:solidFill>
                <a:latin typeface="Arial" panose="020B0604020202020204" pitchFamily="34" charset="0"/>
                <a:ea typeface="楷体_GB2312" pitchFamily="49" charset="-122"/>
              </a:rPr>
              <a:t>0~0.6A</a:t>
            </a:r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796213" y="4389438"/>
            <a:ext cx="1512887" cy="5794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3300"/>
                </a:solidFill>
                <a:latin typeface="Arial" panose="020B0604020202020204" pitchFamily="34" charset="0"/>
                <a:ea typeface="楷体_GB2312" pitchFamily="49" charset="-122"/>
              </a:rPr>
              <a:t>0~15V</a:t>
            </a:r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88" y="354590"/>
            <a:ext cx="3726052" cy="3167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99279"/>
            <a:ext cx="12191388" cy="13587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0907" y="1190489"/>
            <a:ext cx="290977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spc="-150" dirty="0" smtClean="0">
                <a:solidFill>
                  <a:schemeClr val="bg1"/>
                </a:solidFill>
                <a:cs typeface="+mn-ea"/>
                <a:sym typeface="+mn-lt"/>
              </a:rPr>
              <a:t>课堂练习</a:t>
            </a:r>
            <a:endParaRPr lang="en-US" altLang="zh-CN" sz="4400" b="1" spc="-15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b="1" spc="-150" dirty="0" smtClean="0">
                <a:solidFill>
                  <a:schemeClr val="bg1"/>
                </a:solidFill>
              </a:rPr>
              <a:t>New curriculum introduction</a:t>
            </a:r>
            <a:endParaRPr lang="zh-CN" altLang="en-US" b="1" spc="-1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95800" y="1320800"/>
            <a:ext cx="6959600" cy="273685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4.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现在要测一个未知电阻的阻值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R</a:t>
            </a:r>
            <a:r>
              <a:rPr kumimoji="0" lang="en-US" altLang="zh-CN" sz="2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x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，手边已有的器材有：电源、开关、导线，一个已知阻值的电阻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R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。要求再选用一种电表即可测出的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R</a:t>
            </a:r>
            <a:r>
              <a:rPr kumimoji="0" lang="en-US" altLang="zh-CN" sz="28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x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电阻值。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   说出你所选用的是哪种电表？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仿宋_GBK" pitchFamily="65" charset="-122"/>
                <a:ea typeface="方正仿宋_GBK" pitchFamily="65" charset="-122"/>
              </a:rPr>
              <a:t>   并设计电路图及所采取的做法？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仿宋_GBK" pitchFamily="65" charset="-122"/>
              <a:ea typeface="方正仿宋_GBK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4945487 w 12192000"/>
              <a:gd name="connsiteY0" fmla="*/ 1275008 h 6858000"/>
              <a:gd name="connsiteX1" fmla="*/ 4868214 w 12192000"/>
              <a:gd name="connsiteY1" fmla="*/ 1313645 h 6858000"/>
              <a:gd name="connsiteX2" fmla="*/ 4842456 w 12192000"/>
              <a:gd name="connsiteY2" fmla="*/ 1352282 h 6858000"/>
              <a:gd name="connsiteX3" fmla="*/ 4778062 w 12192000"/>
              <a:gd name="connsiteY3" fmla="*/ 1416676 h 6858000"/>
              <a:gd name="connsiteX4" fmla="*/ 4739425 w 12192000"/>
              <a:gd name="connsiteY4" fmla="*/ 1442434 h 6858000"/>
              <a:gd name="connsiteX5" fmla="*/ 4675031 w 12192000"/>
              <a:gd name="connsiteY5" fmla="*/ 1493949 h 6858000"/>
              <a:gd name="connsiteX6" fmla="*/ 4069724 w 12192000"/>
              <a:gd name="connsiteY6" fmla="*/ 1506828 h 6858000"/>
              <a:gd name="connsiteX7" fmla="*/ 4005330 w 12192000"/>
              <a:gd name="connsiteY7" fmla="*/ 1519707 h 6858000"/>
              <a:gd name="connsiteX8" fmla="*/ 3876541 w 12192000"/>
              <a:gd name="connsiteY8" fmla="*/ 1532586 h 6858000"/>
              <a:gd name="connsiteX9" fmla="*/ 3760631 w 12192000"/>
              <a:gd name="connsiteY9" fmla="*/ 1545465 h 6858000"/>
              <a:gd name="connsiteX10" fmla="*/ 3193961 w 12192000"/>
              <a:gd name="connsiteY10" fmla="*/ 1558344 h 6858000"/>
              <a:gd name="connsiteX11" fmla="*/ 3129566 w 12192000"/>
              <a:gd name="connsiteY11" fmla="*/ 1584101 h 6858000"/>
              <a:gd name="connsiteX12" fmla="*/ 3090930 w 12192000"/>
              <a:gd name="connsiteY12" fmla="*/ 1596980 h 6858000"/>
              <a:gd name="connsiteX13" fmla="*/ 2975020 w 12192000"/>
              <a:gd name="connsiteY13" fmla="*/ 1622738 h 6858000"/>
              <a:gd name="connsiteX14" fmla="*/ 2936383 w 12192000"/>
              <a:gd name="connsiteY14" fmla="*/ 1648496 h 6858000"/>
              <a:gd name="connsiteX15" fmla="*/ 2884868 w 12192000"/>
              <a:gd name="connsiteY15" fmla="*/ 1674254 h 6858000"/>
              <a:gd name="connsiteX16" fmla="*/ 2846231 w 12192000"/>
              <a:gd name="connsiteY16" fmla="*/ 1687132 h 6858000"/>
              <a:gd name="connsiteX17" fmla="*/ 2794715 w 12192000"/>
              <a:gd name="connsiteY17" fmla="*/ 1725769 h 6858000"/>
              <a:gd name="connsiteX18" fmla="*/ 2756079 w 12192000"/>
              <a:gd name="connsiteY18" fmla="*/ 1751527 h 6858000"/>
              <a:gd name="connsiteX19" fmla="*/ 2704563 w 12192000"/>
              <a:gd name="connsiteY19" fmla="*/ 1790163 h 6858000"/>
              <a:gd name="connsiteX20" fmla="*/ 2614411 w 12192000"/>
              <a:gd name="connsiteY20" fmla="*/ 1841679 h 6858000"/>
              <a:gd name="connsiteX21" fmla="*/ 2575775 w 12192000"/>
              <a:gd name="connsiteY21" fmla="*/ 1867437 h 6858000"/>
              <a:gd name="connsiteX22" fmla="*/ 2331076 w 12192000"/>
              <a:gd name="connsiteY22" fmla="*/ 1893194 h 6858000"/>
              <a:gd name="connsiteX23" fmla="*/ 2189408 w 12192000"/>
              <a:gd name="connsiteY23" fmla="*/ 1880315 h 6858000"/>
              <a:gd name="connsiteX24" fmla="*/ 1416676 w 12192000"/>
              <a:gd name="connsiteY24" fmla="*/ 1867437 h 6858000"/>
              <a:gd name="connsiteX25" fmla="*/ 1352282 w 12192000"/>
              <a:gd name="connsiteY25" fmla="*/ 1880315 h 6858000"/>
              <a:gd name="connsiteX26" fmla="*/ 1275008 w 12192000"/>
              <a:gd name="connsiteY26" fmla="*/ 1893194 h 6858000"/>
              <a:gd name="connsiteX27" fmla="*/ 1146220 w 12192000"/>
              <a:gd name="connsiteY27" fmla="*/ 1944710 h 6858000"/>
              <a:gd name="connsiteX28" fmla="*/ 1094704 w 12192000"/>
              <a:gd name="connsiteY28" fmla="*/ 2047741 h 6858000"/>
              <a:gd name="connsiteX29" fmla="*/ 1107583 w 12192000"/>
              <a:gd name="connsiteY29" fmla="*/ 2099256 h 6858000"/>
              <a:gd name="connsiteX30" fmla="*/ 1120462 w 12192000"/>
              <a:gd name="connsiteY30" fmla="*/ 2292439 h 6858000"/>
              <a:gd name="connsiteX31" fmla="*/ 1107583 w 12192000"/>
              <a:gd name="connsiteY31" fmla="*/ 2356834 h 6858000"/>
              <a:gd name="connsiteX32" fmla="*/ 1081825 w 12192000"/>
              <a:gd name="connsiteY32" fmla="*/ 3065172 h 6858000"/>
              <a:gd name="connsiteX33" fmla="*/ 1120462 w 12192000"/>
              <a:gd name="connsiteY33" fmla="*/ 3296992 h 6858000"/>
              <a:gd name="connsiteX34" fmla="*/ 1133341 w 12192000"/>
              <a:gd name="connsiteY34" fmla="*/ 3425780 h 6858000"/>
              <a:gd name="connsiteX35" fmla="*/ 1159099 w 12192000"/>
              <a:gd name="connsiteY35" fmla="*/ 3554569 h 6858000"/>
              <a:gd name="connsiteX36" fmla="*/ 1171977 w 12192000"/>
              <a:gd name="connsiteY36" fmla="*/ 3631842 h 6858000"/>
              <a:gd name="connsiteX37" fmla="*/ 1275008 w 12192000"/>
              <a:gd name="connsiteY37" fmla="*/ 3928056 h 6858000"/>
              <a:gd name="connsiteX38" fmla="*/ 1313645 w 12192000"/>
              <a:gd name="connsiteY38" fmla="*/ 4018208 h 6858000"/>
              <a:gd name="connsiteX39" fmla="*/ 1339403 w 12192000"/>
              <a:gd name="connsiteY39" fmla="*/ 4056845 h 6858000"/>
              <a:gd name="connsiteX40" fmla="*/ 1449579 w 12192000"/>
              <a:gd name="connsiteY40" fmla="*/ 4209208 h 6858000"/>
              <a:gd name="connsiteX41" fmla="*/ 1463641 w 12192000"/>
              <a:gd name="connsiteY41" fmla="*/ 4230317 h 6858000"/>
              <a:gd name="connsiteX42" fmla="*/ 1461542 w 12192000"/>
              <a:gd name="connsiteY42" fmla="*/ 4229689 h 6858000"/>
              <a:gd name="connsiteX43" fmla="*/ 1466367 w 12192000"/>
              <a:gd name="connsiteY43" fmla="*/ 4236133 h 6858000"/>
              <a:gd name="connsiteX44" fmla="*/ 1467855 w 12192000"/>
              <a:gd name="connsiteY44" fmla="*/ 4236644 h 6858000"/>
              <a:gd name="connsiteX45" fmla="*/ 1468192 w 12192000"/>
              <a:gd name="connsiteY45" fmla="*/ 4237149 h 6858000"/>
              <a:gd name="connsiteX46" fmla="*/ 1508046 w 12192000"/>
              <a:gd name="connsiteY46" fmla="*/ 4250452 h 6858000"/>
              <a:gd name="connsiteX47" fmla="*/ 1511720 w 12192000"/>
              <a:gd name="connsiteY47" fmla="*/ 4251682 h 6858000"/>
              <a:gd name="connsiteX48" fmla="*/ 1537906 w 12192000"/>
              <a:gd name="connsiteY48" fmla="*/ 4260503 h 6858000"/>
              <a:gd name="connsiteX49" fmla="*/ 1531201 w 12192000"/>
              <a:gd name="connsiteY49" fmla="*/ 4258209 h 6858000"/>
              <a:gd name="connsiteX50" fmla="*/ 1511720 w 12192000"/>
              <a:gd name="connsiteY50" fmla="*/ 4251682 h 6858000"/>
              <a:gd name="connsiteX51" fmla="*/ 1509298 w 12192000"/>
              <a:gd name="connsiteY51" fmla="*/ 4250867 h 6858000"/>
              <a:gd name="connsiteX52" fmla="*/ 1467855 w 12192000"/>
              <a:gd name="connsiteY52" fmla="*/ 4236644 h 6858000"/>
              <a:gd name="connsiteX53" fmla="*/ 1463641 w 12192000"/>
              <a:gd name="connsiteY53" fmla="*/ 4230317 h 6858000"/>
              <a:gd name="connsiteX54" fmla="*/ 1506366 w 12192000"/>
              <a:gd name="connsiteY54" fmla="*/ 4243091 h 6858000"/>
              <a:gd name="connsiteX55" fmla="*/ 1571223 w 12192000"/>
              <a:gd name="connsiteY55" fmla="*/ 4262907 h 6858000"/>
              <a:gd name="connsiteX56" fmla="*/ 1674254 w 12192000"/>
              <a:gd name="connsiteY56" fmla="*/ 4301544 h 6858000"/>
              <a:gd name="connsiteX57" fmla="*/ 1815921 w 12192000"/>
              <a:gd name="connsiteY57" fmla="*/ 4327301 h 6858000"/>
              <a:gd name="connsiteX58" fmla="*/ 2421228 w 12192000"/>
              <a:gd name="connsiteY58" fmla="*/ 4378817 h 6858000"/>
              <a:gd name="connsiteX59" fmla="*/ 3000777 w 12192000"/>
              <a:gd name="connsiteY59" fmla="*/ 4353059 h 6858000"/>
              <a:gd name="connsiteX60" fmla="*/ 3103808 w 12192000"/>
              <a:gd name="connsiteY60" fmla="*/ 4365938 h 6858000"/>
              <a:gd name="connsiteX61" fmla="*/ 3284113 w 12192000"/>
              <a:gd name="connsiteY61" fmla="*/ 4391696 h 6858000"/>
              <a:gd name="connsiteX62" fmla="*/ 3979572 w 12192000"/>
              <a:gd name="connsiteY62" fmla="*/ 4417454 h 6858000"/>
              <a:gd name="connsiteX63" fmla="*/ 4301544 w 12192000"/>
              <a:gd name="connsiteY63" fmla="*/ 4391696 h 6858000"/>
              <a:gd name="connsiteX64" fmla="*/ 5460642 w 12192000"/>
              <a:gd name="connsiteY64" fmla="*/ 4365938 h 6858000"/>
              <a:gd name="connsiteX65" fmla="*/ 5885645 w 12192000"/>
              <a:gd name="connsiteY65" fmla="*/ 4391696 h 6858000"/>
              <a:gd name="connsiteX66" fmla="*/ 5962918 w 12192000"/>
              <a:gd name="connsiteY66" fmla="*/ 4378817 h 6858000"/>
              <a:gd name="connsiteX67" fmla="*/ 6156101 w 12192000"/>
              <a:gd name="connsiteY67" fmla="*/ 4365938 h 6858000"/>
              <a:gd name="connsiteX68" fmla="*/ 6323527 w 12192000"/>
              <a:gd name="connsiteY68" fmla="*/ 4340180 h 6858000"/>
              <a:gd name="connsiteX69" fmla="*/ 6426558 w 12192000"/>
              <a:gd name="connsiteY69" fmla="*/ 4314423 h 6858000"/>
              <a:gd name="connsiteX70" fmla="*/ 6593983 w 12192000"/>
              <a:gd name="connsiteY70" fmla="*/ 4275786 h 6858000"/>
              <a:gd name="connsiteX71" fmla="*/ 6748530 w 12192000"/>
              <a:gd name="connsiteY71" fmla="*/ 4250028 h 6858000"/>
              <a:gd name="connsiteX72" fmla="*/ 6800045 w 12192000"/>
              <a:gd name="connsiteY72" fmla="*/ 4224270 h 6858000"/>
              <a:gd name="connsiteX73" fmla="*/ 6890197 w 12192000"/>
              <a:gd name="connsiteY73" fmla="*/ 4185634 h 6858000"/>
              <a:gd name="connsiteX74" fmla="*/ 6980349 w 12192000"/>
              <a:gd name="connsiteY74" fmla="*/ 4159876 h 6858000"/>
              <a:gd name="connsiteX75" fmla="*/ 7044744 w 12192000"/>
              <a:gd name="connsiteY75" fmla="*/ 4134118 h 6858000"/>
              <a:gd name="connsiteX76" fmla="*/ 7109138 w 12192000"/>
              <a:gd name="connsiteY76" fmla="*/ 4121239 h 6858000"/>
              <a:gd name="connsiteX77" fmla="*/ 7173532 w 12192000"/>
              <a:gd name="connsiteY77" fmla="*/ 4095482 h 6858000"/>
              <a:gd name="connsiteX78" fmla="*/ 7225048 w 12192000"/>
              <a:gd name="connsiteY78" fmla="*/ 4082603 h 6858000"/>
              <a:gd name="connsiteX79" fmla="*/ 7302321 w 12192000"/>
              <a:gd name="connsiteY79" fmla="*/ 4056845 h 6858000"/>
              <a:gd name="connsiteX80" fmla="*/ 7405352 w 12192000"/>
              <a:gd name="connsiteY80" fmla="*/ 4031087 h 6858000"/>
              <a:gd name="connsiteX81" fmla="*/ 7482625 w 12192000"/>
              <a:gd name="connsiteY81" fmla="*/ 3992451 h 6858000"/>
              <a:gd name="connsiteX82" fmla="*/ 7611414 w 12192000"/>
              <a:gd name="connsiteY82" fmla="*/ 3940935 h 6858000"/>
              <a:gd name="connsiteX83" fmla="*/ 7778839 w 12192000"/>
              <a:gd name="connsiteY83" fmla="*/ 3889420 h 6858000"/>
              <a:gd name="connsiteX84" fmla="*/ 7817476 w 12192000"/>
              <a:gd name="connsiteY84" fmla="*/ 3876541 h 6858000"/>
              <a:gd name="connsiteX85" fmla="*/ 7881870 w 12192000"/>
              <a:gd name="connsiteY85" fmla="*/ 3825025 h 6858000"/>
              <a:gd name="connsiteX86" fmla="*/ 8062175 w 12192000"/>
              <a:gd name="connsiteY86" fmla="*/ 3721994 h 6858000"/>
              <a:gd name="connsiteX87" fmla="*/ 8100811 w 12192000"/>
              <a:gd name="connsiteY87" fmla="*/ 3670479 h 6858000"/>
              <a:gd name="connsiteX88" fmla="*/ 8138419 w 12192000"/>
              <a:gd name="connsiteY88" fmla="*/ 3659934 h 6858000"/>
              <a:gd name="connsiteX89" fmla="*/ 8136443 w 12192000"/>
              <a:gd name="connsiteY89" fmla="*/ 3663629 h 6858000"/>
              <a:gd name="connsiteX90" fmla="*/ 8134987 w 12192000"/>
              <a:gd name="connsiteY90" fmla="*/ 3665997 h 6858000"/>
              <a:gd name="connsiteX91" fmla="*/ 8134769 w 12192000"/>
              <a:gd name="connsiteY91" fmla="*/ 3666759 h 6858000"/>
              <a:gd name="connsiteX92" fmla="*/ 8136443 w 12192000"/>
              <a:gd name="connsiteY92" fmla="*/ 3663629 h 6858000"/>
              <a:gd name="connsiteX93" fmla="*/ 8143618 w 12192000"/>
              <a:gd name="connsiteY93" fmla="*/ 3651960 h 6858000"/>
              <a:gd name="connsiteX94" fmla="*/ 8165206 w 12192000"/>
              <a:gd name="connsiteY94" fmla="*/ 3618963 h 6858000"/>
              <a:gd name="connsiteX95" fmla="*/ 8203842 w 12192000"/>
              <a:gd name="connsiteY95" fmla="*/ 3593206 h 6858000"/>
              <a:gd name="connsiteX96" fmla="*/ 8255358 w 12192000"/>
              <a:gd name="connsiteY96" fmla="*/ 3554569 h 6858000"/>
              <a:gd name="connsiteX97" fmla="*/ 8319752 w 12192000"/>
              <a:gd name="connsiteY97" fmla="*/ 3515932 h 6858000"/>
              <a:gd name="connsiteX98" fmla="*/ 8384146 w 12192000"/>
              <a:gd name="connsiteY98" fmla="*/ 3464417 h 6858000"/>
              <a:gd name="connsiteX99" fmla="*/ 8474299 w 12192000"/>
              <a:gd name="connsiteY99" fmla="*/ 3425780 h 6858000"/>
              <a:gd name="connsiteX100" fmla="*/ 8525814 w 12192000"/>
              <a:gd name="connsiteY100" fmla="*/ 3387144 h 6858000"/>
              <a:gd name="connsiteX101" fmla="*/ 8628845 w 12192000"/>
              <a:gd name="connsiteY101" fmla="*/ 3348507 h 6858000"/>
              <a:gd name="connsiteX102" fmla="*/ 8706118 w 12192000"/>
              <a:gd name="connsiteY102" fmla="*/ 3309870 h 6858000"/>
              <a:gd name="connsiteX103" fmla="*/ 8886423 w 12192000"/>
              <a:gd name="connsiteY103" fmla="*/ 3271234 h 6858000"/>
              <a:gd name="connsiteX104" fmla="*/ 9092485 w 12192000"/>
              <a:gd name="connsiteY104" fmla="*/ 3232597 h 6858000"/>
              <a:gd name="connsiteX105" fmla="*/ 9478851 w 12192000"/>
              <a:gd name="connsiteY105" fmla="*/ 3206839 h 6858000"/>
              <a:gd name="connsiteX106" fmla="*/ 9620518 w 12192000"/>
              <a:gd name="connsiteY106" fmla="*/ 3181082 h 6858000"/>
              <a:gd name="connsiteX107" fmla="*/ 9684913 w 12192000"/>
              <a:gd name="connsiteY107" fmla="*/ 3168203 h 6858000"/>
              <a:gd name="connsiteX108" fmla="*/ 9762186 w 12192000"/>
              <a:gd name="connsiteY108" fmla="*/ 3129566 h 6858000"/>
              <a:gd name="connsiteX109" fmla="*/ 9826580 w 12192000"/>
              <a:gd name="connsiteY109" fmla="*/ 3116687 h 6858000"/>
              <a:gd name="connsiteX110" fmla="*/ 9890975 w 12192000"/>
              <a:gd name="connsiteY110" fmla="*/ 3078051 h 6858000"/>
              <a:gd name="connsiteX111" fmla="*/ 9994006 w 12192000"/>
              <a:gd name="connsiteY111" fmla="*/ 3000777 h 6858000"/>
              <a:gd name="connsiteX112" fmla="*/ 10045521 w 12192000"/>
              <a:gd name="connsiteY112" fmla="*/ 2949262 h 6858000"/>
              <a:gd name="connsiteX113" fmla="*/ 10122794 w 12192000"/>
              <a:gd name="connsiteY113" fmla="*/ 2846231 h 6858000"/>
              <a:gd name="connsiteX114" fmla="*/ 10161431 w 12192000"/>
              <a:gd name="connsiteY114" fmla="*/ 2768958 h 6858000"/>
              <a:gd name="connsiteX115" fmla="*/ 10174310 w 12192000"/>
              <a:gd name="connsiteY115" fmla="*/ 2485623 h 6858000"/>
              <a:gd name="connsiteX116" fmla="*/ 10148552 w 12192000"/>
              <a:gd name="connsiteY116" fmla="*/ 2318197 h 6858000"/>
              <a:gd name="connsiteX117" fmla="*/ 10135673 w 12192000"/>
              <a:gd name="connsiteY117" fmla="*/ 2240924 h 6858000"/>
              <a:gd name="connsiteX118" fmla="*/ 10122794 w 12192000"/>
              <a:gd name="connsiteY118" fmla="*/ 2202287 h 6858000"/>
              <a:gd name="connsiteX119" fmla="*/ 10084158 w 12192000"/>
              <a:gd name="connsiteY119" fmla="*/ 2047741 h 6858000"/>
              <a:gd name="connsiteX120" fmla="*/ 10019763 w 12192000"/>
              <a:gd name="connsiteY120" fmla="*/ 1970468 h 6858000"/>
              <a:gd name="connsiteX121" fmla="*/ 9942490 w 12192000"/>
              <a:gd name="connsiteY121" fmla="*/ 1944710 h 6858000"/>
              <a:gd name="connsiteX122" fmla="*/ 9839459 w 12192000"/>
              <a:gd name="connsiteY122" fmla="*/ 1854558 h 6858000"/>
              <a:gd name="connsiteX123" fmla="*/ 9800823 w 12192000"/>
              <a:gd name="connsiteY123" fmla="*/ 1828800 h 6858000"/>
              <a:gd name="connsiteX124" fmla="*/ 9762186 w 12192000"/>
              <a:gd name="connsiteY124" fmla="*/ 1751527 h 6858000"/>
              <a:gd name="connsiteX125" fmla="*/ 9646276 w 12192000"/>
              <a:gd name="connsiteY125" fmla="*/ 1661375 h 6858000"/>
              <a:gd name="connsiteX126" fmla="*/ 9603632 w 12192000"/>
              <a:gd name="connsiteY126" fmla="*/ 1620309 h 6858000"/>
              <a:gd name="connsiteX127" fmla="*/ 9614170 w 12192000"/>
              <a:gd name="connsiteY127" fmla="*/ 1626844 h 6858000"/>
              <a:gd name="connsiteX128" fmla="*/ 9618408 w 12192000"/>
              <a:gd name="connsiteY128" fmla="*/ 1629606 h 6858000"/>
              <a:gd name="connsiteX129" fmla="*/ 9614906 w 12192000"/>
              <a:gd name="connsiteY129" fmla="*/ 1627300 h 6858000"/>
              <a:gd name="connsiteX130" fmla="*/ 9614170 w 12192000"/>
              <a:gd name="connsiteY130" fmla="*/ 1626844 h 6858000"/>
              <a:gd name="connsiteX131" fmla="*/ 9605865 w 12192000"/>
              <a:gd name="connsiteY131" fmla="*/ 1621431 h 6858000"/>
              <a:gd name="connsiteX132" fmla="*/ 9569003 w 12192000"/>
              <a:gd name="connsiteY132" fmla="*/ 1596980 h 6858000"/>
              <a:gd name="connsiteX133" fmla="*/ 9453093 w 12192000"/>
              <a:gd name="connsiteY133" fmla="*/ 1558344 h 6858000"/>
              <a:gd name="connsiteX134" fmla="*/ 9350062 w 12192000"/>
              <a:gd name="connsiteY134" fmla="*/ 1545465 h 6858000"/>
              <a:gd name="connsiteX135" fmla="*/ 9182637 w 12192000"/>
              <a:gd name="connsiteY135" fmla="*/ 1519707 h 6858000"/>
              <a:gd name="connsiteX136" fmla="*/ 9040969 w 12192000"/>
              <a:gd name="connsiteY136" fmla="*/ 1506828 h 6858000"/>
              <a:gd name="connsiteX137" fmla="*/ 8912180 w 12192000"/>
              <a:gd name="connsiteY137" fmla="*/ 1481070 h 6858000"/>
              <a:gd name="connsiteX138" fmla="*/ 8667482 w 12192000"/>
              <a:gd name="connsiteY138" fmla="*/ 1468192 h 6858000"/>
              <a:gd name="connsiteX139" fmla="*/ 8551572 w 12192000"/>
              <a:gd name="connsiteY139" fmla="*/ 1442434 h 6858000"/>
              <a:gd name="connsiteX140" fmla="*/ 8190963 w 12192000"/>
              <a:gd name="connsiteY140" fmla="*/ 1416676 h 6858000"/>
              <a:gd name="connsiteX141" fmla="*/ 8075054 w 12192000"/>
              <a:gd name="connsiteY141" fmla="*/ 1390918 h 6858000"/>
              <a:gd name="connsiteX142" fmla="*/ 7920507 w 12192000"/>
              <a:gd name="connsiteY142" fmla="*/ 1365161 h 6858000"/>
              <a:gd name="connsiteX143" fmla="*/ 6671256 w 12192000"/>
              <a:gd name="connsiteY143" fmla="*/ 1352282 h 6858000"/>
              <a:gd name="connsiteX144" fmla="*/ 6581104 w 12192000"/>
              <a:gd name="connsiteY144" fmla="*/ 1365161 h 6858000"/>
              <a:gd name="connsiteX145" fmla="*/ 6168980 w 12192000"/>
              <a:gd name="connsiteY145" fmla="*/ 1378039 h 6858000"/>
              <a:gd name="connsiteX146" fmla="*/ 5705342 w 12192000"/>
              <a:gd name="connsiteY146" fmla="*/ 1365161 h 6858000"/>
              <a:gd name="connsiteX147" fmla="*/ 5653825 w 12192000"/>
              <a:gd name="connsiteY147" fmla="*/ 1352282 h 6858000"/>
              <a:gd name="connsiteX148" fmla="*/ 5576552 w 12192000"/>
              <a:gd name="connsiteY148" fmla="*/ 1339403 h 6858000"/>
              <a:gd name="connsiteX149" fmla="*/ 5499279 w 12192000"/>
              <a:gd name="connsiteY149" fmla="*/ 1326524 h 6858000"/>
              <a:gd name="connsiteX150" fmla="*/ 5293217 w 12192000"/>
              <a:gd name="connsiteY150" fmla="*/ 1287887 h 6858000"/>
              <a:gd name="connsiteX151" fmla="*/ 4945487 w 12192000"/>
              <a:gd name="connsiteY151" fmla="*/ 1275008 h 6858000"/>
              <a:gd name="connsiteX152" fmla="*/ 0 w 12192000"/>
              <a:gd name="connsiteY152" fmla="*/ 0 h 6858000"/>
              <a:gd name="connsiteX153" fmla="*/ 12192000 w 12192000"/>
              <a:gd name="connsiteY153" fmla="*/ 0 h 6858000"/>
              <a:gd name="connsiteX154" fmla="*/ 12192000 w 12192000"/>
              <a:gd name="connsiteY154" fmla="*/ 6858000 h 6858000"/>
              <a:gd name="connsiteX155" fmla="*/ 0 w 12192000"/>
              <a:gd name="connsiteY15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2000" h="6858000">
                <a:moveTo>
                  <a:pt x="4945487" y="1275008"/>
                </a:moveTo>
                <a:cubicBezTo>
                  <a:pt x="4914063" y="1285483"/>
                  <a:pt x="4893181" y="1288679"/>
                  <a:pt x="4868214" y="1313645"/>
                </a:cubicBezTo>
                <a:cubicBezTo>
                  <a:pt x="4857269" y="1324590"/>
                  <a:pt x="4852649" y="1340633"/>
                  <a:pt x="4842456" y="1352282"/>
                </a:cubicBezTo>
                <a:cubicBezTo>
                  <a:pt x="4822468" y="1375127"/>
                  <a:pt x="4800907" y="1396687"/>
                  <a:pt x="4778062" y="1416676"/>
                </a:cubicBezTo>
                <a:cubicBezTo>
                  <a:pt x="4766413" y="1426869"/>
                  <a:pt x="4750370" y="1431489"/>
                  <a:pt x="4739425" y="1442434"/>
                </a:cubicBezTo>
                <a:cubicBezTo>
                  <a:pt x="4681171" y="1500688"/>
                  <a:pt x="4750250" y="1468876"/>
                  <a:pt x="4675031" y="1493949"/>
                </a:cubicBezTo>
                <a:cubicBezTo>
                  <a:pt x="4473262" y="1498242"/>
                  <a:pt x="4271391" y="1499072"/>
                  <a:pt x="4069724" y="1506828"/>
                </a:cubicBezTo>
                <a:cubicBezTo>
                  <a:pt x="4047850" y="1507669"/>
                  <a:pt x="4027028" y="1516814"/>
                  <a:pt x="4005330" y="1519707"/>
                </a:cubicBezTo>
                <a:cubicBezTo>
                  <a:pt x="3962565" y="1525409"/>
                  <a:pt x="3919448" y="1528069"/>
                  <a:pt x="3876541" y="1532586"/>
                </a:cubicBezTo>
                <a:lnTo>
                  <a:pt x="3760631" y="1545465"/>
                </a:lnTo>
                <a:cubicBezTo>
                  <a:pt x="3571741" y="1549758"/>
                  <a:pt x="3382547" y="1546798"/>
                  <a:pt x="3193961" y="1558344"/>
                </a:cubicBezTo>
                <a:cubicBezTo>
                  <a:pt x="3170886" y="1559757"/>
                  <a:pt x="3151212" y="1575984"/>
                  <a:pt x="3129566" y="1584101"/>
                </a:cubicBezTo>
                <a:cubicBezTo>
                  <a:pt x="3116855" y="1588868"/>
                  <a:pt x="3104100" y="1593687"/>
                  <a:pt x="3090930" y="1596980"/>
                </a:cubicBezTo>
                <a:cubicBezTo>
                  <a:pt x="3052533" y="1606579"/>
                  <a:pt x="3012568" y="1610222"/>
                  <a:pt x="2975020" y="1622738"/>
                </a:cubicBezTo>
                <a:cubicBezTo>
                  <a:pt x="2960336" y="1627633"/>
                  <a:pt x="2949822" y="1640816"/>
                  <a:pt x="2936383" y="1648496"/>
                </a:cubicBezTo>
                <a:cubicBezTo>
                  <a:pt x="2919714" y="1658021"/>
                  <a:pt x="2902514" y="1666691"/>
                  <a:pt x="2884868" y="1674254"/>
                </a:cubicBezTo>
                <a:cubicBezTo>
                  <a:pt x="2872390" y="1679602"/>
                  <a:pt x="2858018" y="1680397"/>
                  <a:pt x="2846231" y="1687132"/>
                </a:cubicBezTo>
                <a:cubicBezTo>
                  <a:pt x="2827594" y="1697781"/>
                  <a:pt x="2812182" y="1713293"/>
                  <a:pt x="2794715" y="1725769"/>
                </a:cubicBezTo>
                <a:cubicBezTo>
                  <a:pt x="2782120" y="1734766"/>
                  <a:pt x="2768674" y="1742530"/>
                  <a:pt x="2756079" y="1751527"/>
                </a:cubicBezTo>
                <a:cubicBezTo>
                  <a:pt x="2738612" y="1764003"/>
                  <a:pt x="2722672" y="1778639"/>
                  <a:pt x="2704563" y="1790163"/>
                </a:cubicBezTo>
                <a:cubicBezTo>
                  <a:pt x="2675363" y="1808745"/>
                  <a:pt x="2644090" y="1823872"/>
                  <a:pt x="2614411" y="1841679"/>
                </a:cubicBezTo>
                <a:cubicBezTo>
                  <a:pt x="2601138" y="1849643"/>
                  <a:pt x="2588654" y="1858851"/>
                  <a:pt x="2575775" y="1867437"/>
                </a:cubicBezTo>
                <a:cubicBezTo>
                  <a:pt x="2494209" y="1876023"/>
                  <a:pt x="2413047" y="1890462"/>
                  <a:pt x="2331076" y="1893194"/>
                </a:cubicBezTo>
                <a:cubicBezTo>
                  <a:pt x="2283685" y="1894774"/>
                  <a:pt x="2236807" y="1881650"/>
                  <a:pt x="2189408" y="1880315"/>
                </a:cubicBezTo>
                <a:lnTo>
                  <a:pt x="1416676" y="1867437"/>
                </a:lnTo>
                <a:cubicBezTo>
                  <a:pt x="1395211" y="1871730"/>
                  <a:pt x="1373819" y="1876399"/>
                  <a:pt x="1352282" y="1880315"/>
                </a:cubicBezTo>
                <a:cubicBezTo>
                  <a:pt x="1326590" y="1884986"/>
                  <a:pt x="1299933" y="1885405"/>
                  <a:pt x="1275008" y="1893194"/>
                </a:cubicBezTo>
                <a:cubicBezTo>
                  <a:pt x="1230876" y="1906985"/>
                  <a:pt x="1189149" y="1927538"/>
                  <a:pt x="1146220" y="1944710"/>
                </a:cubicBezTo>
                <a:cubicBezTo>
                  <a:pt x="1137634" y="1961882"/>
                  <a:pt x="1094704" y="1939346"/>
                  <a:pt x="1094704" y="2047741"/>
                </a:cubicBezTo>
                <a:cubicBezTo>
                  <a:pt x="1094704" y="2065441"/>
                  <a:pt x="1105730" y="2081653"/>
                  <a:pt x="1107583" y="2099256"/>
                </a:cubicBezTo>
                <a:cubicBezTo>
                  <a:pt x="1114339" y="2163439"/>
                  <a:pt x="1116169" y="2228045"/>
                  <a:pt x="1120462" y="2292439"/>
                </a:cubicBezTo>
                <a:cubicBezTo>
                  <a:pt x="1116169" y="2313904"/>
                  <a:pt x="1110679" y="2335164"/>
                  <a:pt x="1107583" y="2356834"/>
                </a:cubicBezTo>
                <a:cubicBezTo>
                  <a:pt x="1074670" y="2587223"/>
                  <a:pt x="1086509" y="2849690"/>
                  <a:pt x="1081825" y="3065172"/>
                </a:cubicBezTo>
                <a:cubicBezTo>
                  <a:pt x="1094704" y="3142445"/>
                  <a:pt x="1109383" y="3219440"/>
                  <a:pt x="1120462" y="3296992"/>
                </a:cubicBezTo>
                <a:cubicBezTo>
                  <a:pt x="1126563" y="3339702"/>
                  <a:pt x="1126941" y="3383114"/>
                  <a:pt x="1133341" y="3425780"/>
                </a:cubicBezTo>
                <a:cubicBezTo>
                  <a:pt x="1139835" y="3469075"/>
                  <a:pt x="1151031" y="3511539"/>
                  <a:pt x="1159099" y="3554569"/>
                </a:cubicBezTo>
                <a:cubicBezTo>
                  <a:pt x="1163911" y="3580235"/>
                  <a:pt x="1167684" y="3606084"/>
                  <a:pt x="1171977" y="3631842"/>
                </a:cubicBezTo>
                <a:cubicBezTo>
                  <a:pt x="1171977" y="3631842"/>
                  <a:pt x="1239019" y="3829906"/>
                  <a:pt x="1275008" y="3928056"/>
                </a:cubicBezTo>
                <a:cubicBezTo>
                  <a:pt x="1286263" y="3958752"/>
                  <a:pt x="1300766" y="3988157"/>
                  <a:pt x="1313645" y="4018208"/>
                </a:cubicBezTo>
                <a:cubicBezTo>
                  <a:pt x="1319742" y="4032435"/>
                  <a:pt x="1330406" y="4044250"/>
                  <a:pt x="1339403" y="4056845"/>
                </a:cubicBezTo>
                <a:cubicBezTo>
                  <a:pt x="1462061" y="4228566"/>
                  <a:pt x="1418461" y="4162505"/>
                  <a:pt x="1449579" y="4209208"/>
                </a:cubicBezTo>
                <a:lnTo>
                  <a:pt x="1463641" y="4230317"/>
                </a:lnTo>
                <a:lnTo>
                  <a:pt x="1461542" y="4229689"/>
                </a:lnTo>
                <a:cubicBezTo>
                  <a:pt x="1390178" y="4208730"/>
                  <a:pt x="1423272" y="4221129"/>
                  <a:pt x="1466367" y="4236133"/>
                </a:cubicBezTo>
                <a:lnTo>
                  <a:pt x="1467855" y="4236644"/>
                </a:lnTo>
                <a:lnTo>
                  <a:pt x="1468192" y="4237149"/>
                </a:lnTo>
                <a:cubicBezTo>
                  <a:pt x="1484552" y="4242603"/>
                  <a:pt x="1497691" y="4246989"/>
                  <a:pt x="1508046" y="4250452"/>
                </a:cubicBezTo>
                <a:lnTo>
                  <a:pt x="1511720" y="4251682"/>
                </a:lnTo>
                <a:lnTo>
                  <a:pt x="1537906" y="4260503"/>
                </a:lnTo>
                <a:cubicBezTo>
                  <a:pt x="1542723" y="4262106"/>
                  <a:pt x="1541654" y="4261721"/>
                  <a:pt x="1531201" y="4258209"/>
                </a:cubicBezTo>
                <a:lnTo>
                  <a:pt x="1511720" y="4251682"/>
                </a:lnTo>
                <a:lnTo>
                  <a:pt x="1509298" y="4250867"/>
                </a:lnTo>
                <a:lnTo>
                  <a:pt x="1467855" y="4236644"/>
                </a:lnTo>
                <a:lnTo>
                  <a:pt x="1463641" y="4230317"/>
                </a:lnTo>
                <a:lnTo>
                  <a:pt x="1506366" y="4243091"/>
                </a:lnTo>
                <a:cubicBezTo>
                  <a:pt x="1524500" y="4248580"/>
                  <a:pt x="1545974" y="4255138"/>
                  <a:pt x="1571223" y="4262907"/>
                </a:cubicBezTo>
                <a:cubicBezTo>
                  <a:pt x="1606280" y="4273694"/>
                  <a:pt x="1639197" y="4290757"/>
                  <a:pt x="1674254" y="4301544"/>
                </a:cubicBezTo>
                <a:cubicBezTo>
                  <a:pt x="1697238" y="4308616"/>
                  <a:pt x="1797001" y="4323861"/>
                  <a:pt x="1815921" y="4327301"/>
                </a:cubicBezTo>
                <a:cubicBezTo>
                  <a:pt x="2059395" y="4371568"/>
                  <a:pt x="1843398" y="4372175"/>
                  <a:pt x="2421228" y="4378817"/>
                </a:cubicBezTo>
                <a:cubicBezTo>
                  <a:pt x="2614589" y="4381040"/>
                  <a:pt x="2807594" y="4361645"/>
                  <a:pt x="3000777" y="4353059"/>
                </a:cubicBezTo>
                <a:cubicBezTo>
                  <a:pt x="3035121" y="4357352"/>
                  <a:pt x="3069514" y="4361262"/>
                  <a:pt x="3103808" y="4365938"/>
                </a:cubicBezTo>
                <a:cubicBezTo>
                  <a:pt x="3163963" y="4374141"/>
                  <a:pt x="3223506" y="4388131"/>
                  <a:pt x="3284113" y="4391696"/>
                </a:cubicBezTo>
                <a:cubicBezTo>
                  <a:pt x="3515691" y="4405318"/>
                  <a:pt x="3747752" y="4408868"/>
                  <a:pt x="3979572" y="4417454"/>
                </a:cubicBezTo>
                <a:cubicBezTo>
                  <a:pt x="4118901" y="4389588"/>
                  <a:pt x="4058872" y="4398314"/>
                  <a:pt x="4301544" y="4391696"/>
                </a:cubicBezTo>
                <a:lnTo>
                  <a:pt x="5460642" y="4365938"/>
                </a:lnTo>
                <a:cubicBezTo>
                  <a:pt x="5629855" y="4384740"/>
                  <a:pt x="5668188" y="4391696"/>
                  <a:pt x="5885645" y="4391696"/>
                </a:cubicBezTo>
                <a:cubicBezTo>
                  <a:pt x="5911758" y="4391696"/>
                  <a:pt x="5937160" y="4383110"/>
                  <a:pt x="5962918" y="4378817"/>
                </a:cubicBezTo>
                <a:cubicBezTo>
                  <a:pt x="6027312" y="4374524"/>
                  <a:pt x="6091829" y="4371781"/>
                  <a:pt x="6156101" y="4365938"/>
                </a:cubicBezTo>
                <a:cubicBezTo>
                  <a:pt x="6175158" y="4364206"/>
                  <a:pt x="6299706" y="4345284"/>
                  <a:pt x="6323527" y="4340180"/>
                </a:cubicBezTo>
                <a:cubicBezTo>
                  <a:pt x="6358142" y="4332763"/>
                  <a:pt x="6391639" y="4320243"/>
                  <a:pt x="6426558" y="4314423"/>
                </a:cubicBezTo>
                <a:cubicBezTo>
                  <a:pt x="6589972" y="4287188"/>
                  <a:pt x="6512551" y="4330074"/>
                  <a:pt x="6593983" y="4275786"/>
                </a:cubicBezTo>
                <a:cubicBezTo>
                  <a:pt x="6593983" y="4275786"/>
                  <a:pt x="6697863" y="4262695"/>
                  <a:pt x="6748530" y="4250028"/>
                </a:cubicBezTo>
                <a:cubicBezTo>
                  <a:pt x="6767155" y="4245372"/>
                  <a:pt x="6782567" y="4232214"/>
                  <a:pt x="6800045" y="4224270"/>
                </a:cubicBezTo>
                <a:cubicBezTo>
                  <a:pt x="6829809" y="4210741"/>
                  <a:pt x="6859408" y="4196630"/>
                  <a:pt x="6890197" y="4185634"/>
                </a:cubicBezTo>
                <a:cubicBezTo>
                  <a:pt x="6919629" y="4175122"/>
                  <a:pt x="6950700" y="4169759"/>
                  <a:pt x="6980349" y="4159876"/>
                </a:cubicBezTo>
                <a:cubicBezTo>
                  <a:pt x="7002281" y="4152565"/>
                  <a:pt x="7022600" y="4140761"/>
                  <a:pt x="7044744" y="4134118"/>
                </a:cubicBezTo>
                <a:cubicBezTo>
                  <a:pt x="7065711" y="4127828"/>
                  <a:pt x="7088171" y="4127529"/>
                  <a:pt x="7109138" y="4121239"/>
                </a:cubicBezTo>
                <a:cubicBezTo>
                  <a:pt x="7131281" y="4114596"/>
                  <a:pt x="7151600" y="4102792"/>
                  <a:pt x="7173532" y="4095482"/>
                </a:cubicBezTo>
                <a:cubicBezTo>
                  <a:pt x="7190324" y="4089885"/>
                  <a:pt x="7208094" y="4087689"/>
                  <a:pt x="7225048" y="4082603"/>
                </a:cubicBezTo>
                <a:cubicBezTo>
                  <a:pt x="7251054" y="4074801"/>
                  <a:pt x="7276215" y="4064304"/>
                  <a:pt x="7302321" y="4056845"/>
                </a:cubicBezTo>
                <a:cubicBezTo>
                  <a:pt x="7336360" y="4047120"/>
                  <a:pt x="7372014" y="4042993"/>
                  <a:pt x="7405352" y="4031087"/>
                </a:cubicBezTo>
                <a:cubicBezTo>
                  <a:pt x="7432472" y="4021401"/>
                  <a:pt x="7456242" y="4003994"/>
                  <a:pt x="7482625" y="3992451"/>
                </a:cubicBezTo>
                <a:cubicBezTo>
                  <a:pt x="7524985" y="3973918"/>
                  <a:pt x="7568484" y="3958107"/>
                  <a:pt x="7611414" y="3940935"/>
                </a:cubicBezTo>
                <a:cubicBezTo>
                  <a:pt x="7732100" y="3920820"/>
                  <a:pt x="7650708" y="3940672"/>
                  <a:pt x="7778839" y="3889420"/>
                </a:cubicBezTo>
                <a:cubicBezTo>
                  <a:pt x="7791444" y="3884378"/>
                  <a:pt x="7805964" y="3883736"/>
                  <a:pt x="7817476" y="3876541"/>
                </a:cubicBezTo>
                <a:cubicBezTo>
                  <a:pt x="7840786" y="3861972"/>
                  <a:pt x="7860405" y="3842197"/>
                  <a:pt x="7881870" y="3825025"/>
                </a:cubicBezTo>
                <a:cubicBezTo>
                  <a:pt x="8000537" y="3730090"/>
                  <a:pt x="7985375" y="3798794"/>
                  <a:pt x="8062175" y="3721994"/>
                </a:cubicBezTo>
                <a:cubicBezTo>
                  <a:pt x="8077353" y="3706816"/>
                  <a:pt x="8084321" y="3684220"/>
                  <a:pt x="8100811" y="3670479"/>
                </a:cubicBezTo>
                <a:cubicBezTo>
                  <a:pt x="8147467" y="3631599"/>
                  <a:pt x="8143845" y="3648302"/>
                  <a:pt x="8138419" y="3659934"/>
                </a:cubicBezTo>
                <a:lnTo>
                  <a:pt x="8136443" y="3663629"/>
                </a:lnTo>
                <a:lnTo>
                  <a:pt x="8134987" y="3665997"/>
                </a:lnTo>
                <a:cubicBezTo>
                  <a:pt x="8133765" y="3668147"/>
                  <a:pt x="8133944" y="3668086"/>
                  <a:pt x="8134769" y="3666759"/>
                </a:cubicBezTo>
                <a:lnTo>
                  <a:pt x="8136443" y="3663629"/>
                </a:lnTo>
                <a:lnTo>
                  <a:pt x="8143618" y="3651960"/>
                </a:lnTo>
                <a:cubicBezTo>
                  <a:pt x="8148402" y="3644437"/>
                  <a:pt x="8155346" y="3633754"/>
                  <a:pt x="8165206" y="3618963"/>
                </a:cubicBezTo>
                <a:cubicBezTo>
                  <a:pt x="8178085" y="3610377"/>
                  <a:pt x="8191247" y="3602202"/>
                  <a:pt x="8203842" y="3593206"/>
                </a:cubicBezTo>
                <a:cubicBezTo>
                  <a:pt x="8221309" y="3580730"/>
                  <a:pt x="8237498" y="3566476"/>
                  <a:pt x="8255358" y="3554569"/>
                </a:cubicBezTo>
                <a:cubicBezTo>
                  <a:pt x="8276186" y="3540684"/>
                  <a:pt x="8299245" y="3530287"/>
                  <a:pt x="8319752" y="3515932"/>
                </a:cubicBezTo>
                <a:cubicBezTo>
                  <a:pt x="8342271" y="3500169"/>
                  <a:pt x="8361274" y="3479665"/>
                  <a:pt x="8384146" y="3464417"/>
                </a:cubicBezTo>
                <a:cubicBezTo>
                  <a:pt x="8537396" y="3362251"/>
                  <a:pt x="8354098" y="3494466"/>
                  <a:pt x="8474299" y="3425780"/>
                </a:cubicBezTo>
                <a:cubicBezTo>
                  <a:pt x="8492935" y="3415131"/>
                  <a:pt x="8506616" y="3396743"/>
                  <a:pt x="8525814" y="3387144"/>
                </a:cubicBezTo>
                <a:cubicBezTo>
                  <a:pt x="8558621" y="3370741"/>
                  <a:pt x="8595132" y="3362956"/>
                  <a:pt x="8628845" y="3348507"/>
                </a:cubicBezTo>
                <a:cubicBezTo>
                  <a:pt x="8655315" y="3337163"/>
                  <a:pt x="8680360" y="3322749"/>
                  <a:pt x="8706118" y="3309870"/>
                </a:cubicBezTo>
                <a:cubicBezTo>
                  <a:pt x="8846710" y="3286440"/>
                  <a:pt x="8719559" y="3309741"/>
                  <a:pt x="8886423" y="3271234"/>
                </a:cubicBezTo>
                <a:cubicBezTo>
                  <a:pt x="8927825" y="3261680"/>
                  <a:pt x="9082891" y="3234341"/>
                  <a:pt x="9092485" y="3232597"/>
                </a:cubicBezTo>
                <a:cubicBezTo>
                  <a:pt x="9092485" y="3232597"/>
                  <a:pt x="9350199" y="3217270"/>
                  <a:pt x="9478851" y="3206839"/>
                </a:cubicBezTo>
                <a:cubicBezTo>
                  <a:pt x="9566735" y="3199713"/>
                  <a:pt x="9551094" y="3196510"/>
                  <a:pt x="9620518" y="3181082"/>
                </a:cubicBezTo>
                <a:cubicBezTo>
                  <a:pt x="9641887" y="3176333"/>
                  <a:pt x="9664341" y="3175684"/>
                  <a:pt x="9684913" y="3168203"/>
                </a:cubicBezTo>
                <a:cubicBezTo>
                  <a:pt x="9711977" y="3158361"/>
                  <a:pt x="9736428" y="3142445"/>
                  <a:pt x="9762186" y="3129566"/>
                </a:cubicBezTo>
                <a:cubicBezTo>
                  <a:pt x="9783651" y="3125273"/>
                  <a:pt x="9806256" y="3124817"/>
                  <a:pt x="9826580" y="3116687"/>
                </a:cubicBezTo>
                <a:cubicBezTo>
                  <a:pt x="9849822" y="3107390"/>
                  <a:pt x="9869748" y="3091318"/>
                  <a:pt x="9890975" y="3078051"/>
                </a:cubicBezTo>
                <a:cubicBezTo>
                  <a:pt x="9928260" y="3054748"/>
                  <a:pt x="9960542" y="3030523"/>
                  <a:pt x="9994006" y="3000777"/>
                </a:cubicBezTo>
                <a:cubicBezTo>
                  <a:pt x="10012156" y="2984643"/>
                  <a:pt x="10028349" y="2966434"/>
                  <a:pt x="10045521" y="2949262"/>
                </a:cubicBezTo>
                <a:cubicBezTo>
                  <a:pt x="10075877" y="2918906"/>
                  <a:pt x="10097544" y="2880950"/>
                  <a:pt x="10122794" y="2846231"/>
                </a:cubicBezTo>
                <a:cubicBezTo>
                  <a:pt x="10138402" y="2824769"/>
                  <a:pt x="10159163" y="2797308"/>
                  <a:pt x="10161431" y="2768958"/>
                </a:cubicBezTo>
                <a:cubicBezTo>
                  <a:pt x="10168970" y="2674717"/>
                  <a:pt x="10170017" y="2580068"/>
                  <a:pt x="10174310" y="2485623"/>
                </a:cubicBezTo>
                <a:cubicBezTo>
                  <a:pt x="10152497" y="2311122"/>
                  <a:pt x="10172152" y="2447995"/>
                  <a:pt x="10148552" y="2318197"/>
                </a:cubicBezTo>
                <a:cubicBezTo>
                  <a:pt x="10143881" y="2292505"/>
                  <a:pt x="10141338" y="2266415"/>
                  <a:pt x="10135673" y="2240924"/>
                </a:cubicBezTo>
                <a:cubicBezTo>
                  <a:pt x="10132728" y="2227672"/>
                  <a:pt x="10125739" y="2215539"/>
                  <a:pt x="10122794" y="2202287"/>
                </a:cubicBezTo>
                <a:cubicBezTo>
                  <a:pt x="10104795" y="2121294"/>
                  <a:pt x="10118855" y="2125809"/>
                  <a:pt x="10084158" y="2047741"/>
                </a:cubicBezTo>
                <a:cubicBezTo>
                  <a:pt x="10069813" y="2015465"/>
                  <a:pt x="10044027" y="1994732"/>
                  <a:pt x="10019763" y="1970468"/>
                </a:cubicBezTo>
                <a:lnTo>
                  <a:pt x="9942490" y="1944710"/>
                </a:lnTo>
                <a:cubicBezTo>
                  <a:pt x="9878097" y="1923245"/>
                  <a:pt x="9869510" y="1899633"/>
                  <a:pt x="9839459" y="1854558"/>
                </a:cubicBezTo>
                <a:cubicBezTo>
                  <a:pt x="9826580" y="1845972"/>
                  <a:pt x="9811768" y="1839745"/>
                  <a:pt x="9800823" y="1828800"/>
                </a:cubicBezTo>
                <a:cubicBezTo>
                  <a:pt x="9775857" y="1803834"/>
                  <a:pt x="9772661" y="1782951"/>
                  <a:pt x="9762186" y="1751527"/>
                </a:cubicBezTo>
                <a:cubicBezTo>
                  <a:pt x="9674469" y="1663810"/>
                  <a:pt x="9784918" y="1769208"/>
                  <a:pt x="9646276" y="1661375"/>
                </a:cubicBezTo>
                <a:cubicBezTo>
                  <a:pt x="9571894" y="1603523"/>
                  <a:pt x="9587095" y="1610437"/>
                  <a:pt x="9603632" y="1620309"/>
                </a:cubicBezTo>
                <a:lnTo>
                  <a:pt x="9614170" y="1626844"/>
                </a:lnTo>
                <a:lnTo>
                  <a:pt x="9618408" y="1629606"/>
                </a:lnTo>
                <a:cubicBezTo>
                  <a:pt x="9619455" y="1630262"/>
                  <a:pt x="9617828" y="1629172"/>
                  <a:pt x="9614906" y="1627300"/>
                </a:cubicBezTo>
                <a:lnTo>
                  <a:pt x="9614170" y="1626844"/>
                </a:lnTo>
                <a:lnTo>
                  <a:pt x="9605865" y="1621431"/>
                </a:lnTo>
                <a:cubicBezTo>
                  <a:pt x="9598090" y="1616315"/>
                  <a:pt x="9586263" y="1608487"/>
                  <a:pt x="9569003" y="1596980"/>
                </a:cubicBezTo>
                <a:cubicBezTo>
                  <a:pt x="9535117" y="1574389"/>
                  <a:pt x="9491730" y="1571223"/>
                  <a:pt x="9453093" y="1558344"/>
                </a:cubicBezTo>
                <a:cubicBezTo>
                  <a:pt x="9418749" y="1554051"/>
                  <a:pt x="9384270" y="1550728"/>
                  <a:pt x="9350062" y="1545465"/>
                </a:cubicBezTo>
                <a:cubicBezTo>
                  <a:pt x="9190365" y="1520896"/>
                  <a:pt x="9404414" y="1543052"/>
                  <a:pt x="9182637" y="1519707"/>
                </a:cubicBezTo>
                <a:cubicBezTo>
                  <a:pt x="9135480" y="1514743"/>
                  <a:pt x="9088062" y="1512368"/>
                  <a:pt x="9040969" y="1506828"/>
                </a:cubicBezTo>
                <a:cubicBezTo>
                  <a:pt x="8981324" y="1499811"/>
                  <a:pt x="8965246" y="1494336"/>
                  <a:pt x="8912180" y="1481070"/>
                </a:cubicBezTo>
                <a:cubicBezTo>
                  <a:pt x="8830614" y="1476777"/>
                  <a:pt x="8748879" y="1474975"/>
                  <a:pt x="8667482" y="1468192"/>
                </a:cubicBezTo>
                <a:cubicBezTo>
                  <a:pt x="8642955" y="1466148"/>
                  <a:pt x="8578052" y="1449054"/>
                  <a:pt x="8551572" y="1442434"/>
                </a:cubicBezTo>
                <a:cubicBezTo>
                  <a:pt x="8485518" y="1438764"/>
                  <a:pt x="8280337" y="1430788"/>
                  <a:pt x="8190963" y="1416676"/>
                </a:cubicBezTo>
                <a:cubicBezTo>
                  <a:pt x="8151868" y="1410503"/>
                  <a:pt x="8114031" y="1397796"/>
                  <a:pt x="8075054" y="1390918"/>
                </a:cubicBezTo>
                <a:cubicBezTo>
                  <a:pt x="7870016" y="1354734"/>
                  <a:pt x="8048786" y="1397228"/>
                  <a:pt x="7920507" y="1365161"/>
                </a:cubicBezTo>
                <a:cubicBezTo>
                  <a:pt x="7504090" y="1360868"/>
                  <a:pt x="7087695" y="1352282"/>
                  <a:pt x="6671256" y="1352282"/>
                </a:cubicBezTo>
                <a:cubicBezTo>
                  <a:pt x="6640900" y="1352282"/>
                  <a:pt x="6611420" y="1363606"/>
                  <a:pt x="6581104" y="1365161"/>
                </a:cubicBezTo>
                <a:cubicBezTo>
                  <a:pt x="6443843" y="1372200"/>
                  <a:pt x="6306355" y="1373746"/>
                  <a:pt x="6168980" y="1378039"/>
                </a:cubicBezTo>
                <a:cubicBezTo>
                  <a:pt x="6014434" y="1373746"/>
                  <a:pt x="5859754" y="1372881"/>
                  <a:pt x="5705342" y="1365161"/>
                </a:cubicBezTo>
                <a:cubicBezTo>
                  <a:pt x="5687663" y="1364277"/>
                  <a:pt x="5670997" y="1356575"/>
                  <a:pt x="5653825" y="1352282"/>
                </a:cubicBezTo>
                <a:cubicBezTo>
                  <a:pt x="5628492" y="1345949"/>
                  <a:pt x="5602310" y="1343696"/>
                  <a:pt x="5576552" y="1339403"/>
                </a:cubicBezTo>
                <a:cubicBezTo>
                  <a:pt x="5550794" y="1335110"/>
                  <a:pt x="5524972" y="1331195"/>
                  <a:pt x="5499279" y="1326524"/>
                </a:cubicBezTo>
                <a:cubicBezTo>
                  <a:pt x="5430523" y="1314023"/>
                  <a:pt x="5362801" y="1294360"/>
                  <a:pt x="5293217" y="1287887"/>
                </a:cubicBezTo>
                <a:cubicBezTo>
                  <a:pt x="5177726" y="1277144"/>
                  <a:pt x="5061398" y="1279301"/>
                  <a:pt x="4945487" y="127500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99411" y="2097559"/>
            <a:ext cx="921702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800" b="1" spc="-150" dirty="0" smtClean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Thank you</a:t>
            </a:r>
            <a:endParaRPr lang="zh-CN" altLang="en-US" sz="8800" b="1" spc="-15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88" y="354590"/>
            <a:ext cx="3726052" cy="3167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99279"/>
            <a:ext cx="12191388" cy="13587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27907" y="1190489"/>
            <a:ext cx="2807179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spc="-150" dirty="0" smtClean="0">
                <a:solidFill>
                  <a:schemeClr val="bg1"/>
                </a:solidFill>
                <a:cs typeface="+mn-ea"/>
                <a:sym typeface="+mn-lt"/>
              </a:rPr>
              <a:t>新课引入</a:t>
            </a:r>
            <a:endParaRPr lang="en-US" altLang="zh-CN" sz="4400" b="1" spc="-15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b="1" spc="-150" dirty="0" smtClean="0">
                <a:solidFill>
                  <a:schemeClr val="bg1"/>
                </a:solidFill>
              </a:rPr>
              <a:t>New curriculum introduction</a:t>
            </a:r>
            <a:endParaRPr lang="zh-CN" altLang="en-US" b="1" spc="-1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3716522" y="2626311"/>
            <a:ext cx="7716643" cy="2721800"/>
            <a:chOff x="3836020" y="2486721"/>
            <a:chExt cx="7716643" cy="2721800"/>
          </a:xfrm>
          <a:noFill/>
        </p:grpSpPr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3836020" y="2555487"/>
              <a:ext cx="7716643" cy="2653034"/>
            </a:xfrm>
            <a:prstGeom prst="rect">
              <a:avLst/>
            </a:prstGeom>
            <a:grp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130000"/>
                </a:lnSpc>
              </a:pP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某同学认为：“由          变形可得          </a:t>
              </a: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,</a:t>
              </a: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而         </a:t>
              </a:r>
              <a:r>
                <a:rPr lang="zh-CN" altLang="en-US" sz="32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 就</a:t>
              </a: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表明，导体的电阻跟它两端的电压成正比、跟电流成反比。”这种说法对吗？为什么？</a:t>
              </a:r>
            </a:p>
          </p:txBody>
        </p:sp>
        <p:pic>
          <p:nvPicPr>
            <p:cNvPr id="47110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37503" y="2509024"/>
              <a:ext cx="714375" cy="790575"/>
            </a:xfrm>
            <a:prstGeom prst="rect">
              <a:avLst/>
            </a:prstGeom>
            <a:grpFill/>
          </p:spPr>
        </p:pic>
        <p:pic>
          <p:nvPicPr>
            <p:cNvPr id="47119" name="Picture 1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36097" y="2486721"/>
              <a:ext cx="819150" cy="790575"/>
            </a:xfrm>
            <a:prstGeom prst="rect">
              <a:avLst/>
            </a:prstGeom>
            <a:grpFill/>
          </p:spPr>
        </p:pic>
        <p:pic>
          <p:nvPicPr>
            <p:cNvPr id="47122" name="Picture 1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60488" y="3111769"/>
              <a:ext cx="819150" cy="790575"/>
            </a:xfrm>
            <a:prstGeom prst="rect">
              <a:avLst/>
            </a:prstGeom>
            <a:grpFill/>
          </p:spPr>
        </p:pic>
      </p:grpSp>
      <p:grpSp>
        <p:nvGrpSpPr>
          <p:cNvPr id="48" name="组合 47"/>
          <p:cNvGrpSpPr/>
          <p:nvPr/>
        </p:nvGrpSpPr>
        <p:grpSpPr>
          <a:xfrm>
            <a:off x="3508021" y="2630314"/>
            <a:ext cx="7961489" cy="3293209"/>
            <a:chOff x="1679222" y="3429000"/>
            <a:chExt cx="9623147" cy="2550360"/>
          </a:xfrm>
        </p:grpSpPr>
        <p:sp>
          <p:nvSpPr>
            <p:cNvPr id="45" name="Text Box 10"/>
            <p:cNvSpPr txBox="1">
              <a:spLocks noChangeArrowheads="1"/>
            </p:cNvSpPr>
            <p:nvPr/>
          </p:nvSpPr>
          <p:spPr bwMode="auto">
            <a:xfrm>
              <a:off x="1679222" y="3429000"/>
              <a:ext cx="9623147" cy="2550360"/>
            </a:xfrm>
            <a:prstGeom prst="rect">
              <a:avLst/>
            </a:prstGeom>
            <a:grp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130000"/>
                </a:lnSpc>
              </a:pPr>
              <a:r>
                <a:rPr lang="zh-CN" altLang="en-US" sz="3200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FC2429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Arial" panose="020B0604020202020204" pitchFamily="34" charset="0"/>
                </a:rPr>
                <a:t>答：</a:t>
              </a:r>
              <a:r>
                <a:rPr lang="zh-CN" altLang="en-US" sz="3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不对。因为电阻是导体的一种性质，导体</a:t>
              </a:r>
              <a:r>
                <a:rPr lang="zh-CN" altLang="en-US" sz="3200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电阻的</a:t>
              </a:r>
              <a:r>
                <a:rPr lang="zh-CN" altLang="en-US" sz="3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大小只取决于导体本身的材料、长度、横截面积</a:t>
              </a:r>
              <a:r>
                <a:rPr lang="zh-CN" altLang="en-US" sz="3200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、温度</a:t>
              </a:r>
              <a:r>
                <a:rPr lang="zh-CN" altLang="en-US" sz="3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这些因素。与两端的电压和通过的电流无关。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zh-CN" altLang="en-US" sz="3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</a:rPr>
                <a:t>但是，电阻值可以用           公式求出。</a:t>
              </a:r>
            </a:p>
          </p:txBody>
        </p:sp>
        <p:pic>
          <p:nvPicPr>
            <p:cNvPr id="47" name="Picture 1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5390" y="5256173"/>
              <a:ext cx="1144601" cy="71688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30342E-6 L 0.08256 -0.361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" y="-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99279"/>
            <a:ext cx="12191388" cy="135872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1085" y="832040"/>
            <a:ext cx="5489831" cy="4667239"/>
            <a:chOff x="3351085" y="832040"/>
            <a:chExt cx="5489831" cy="4667239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51085" y="832040"/>
              <a:ext cx="5489831" cy="4667239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4310896" y="2108042"/>
              <a:ext cx="357020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6600" b="1" dirty="0" smtClean="0">
                  <a:solidFill>
                    <a:schemeClr val="bg1"/>
                  </a:solidFill>
                  <a:cs typeface="+mn-ea"/>
                  <a:sym typeface="+mn-lt"/>
                </a:rPr>
                <a:t>探索新知</a:t>
              </a:r>
              <a:endParaRPr lang="zh-CN" altLang="en-US" sz="6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313300" y="3280280"/>
              <a:ext cx="356540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cs typeface="+mn-ea"/>
                  <a:sym typeface="+mn-lt"/>
                </a:rPr>
                <a:t>Knowledge Exploring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169340" y="1661317"/>
            <a:ext cx="10028103" cy="4687650"/>
            <a:chOff x="1153340" y="1394617"/>
            <a:chExt cx="10028103" cy="4687650"/>
          </a:xfrm>
        </p:grpSpPr>
        <p:sp>
          <p:nvSpPr>
            <p:cNvPr id="38" name="Content Placeholder 2"/>
            <p:cNvSpPr txBox="1"/>
            <p:nvPr/>
          </p:nvSpPr>
          <p:spPr>
            <a:xfrm>
              <a:off x="1153340" y="4149740"/>
              <a:ext cx="1997545" cy="294820"/>
            </a:xfrm>
            <a:prstGeom prst="rect">
              <a:avLst/>
            </a:prstGeom>
          </p:spPr>
          <p:txBody>
            <a:bodyPr vert="horz" wrap="square" lIns="91435" tIns="45718" rIns="91435" bIns="45718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实验探究活动的基本步骤</a:t>
              </a:r>
              <a:endPara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任意多边形 38">
              <a:hlinkClick r:id="rId4" action="ppaction://hlinksldjump"/>
            </p:cNvPr>
            <p:cNvSpPr/>
            <p:nvPr/>
          </p:nvSpPr>
          <p:spPr>
            <a:xfrm>
              <a:off x="1224749" y="2924621"/>
              <a:ext cx="9956694" cy="1322612"/>
            </a:xfrm>
            <a:custGeom>
              <a:avLst/>
              <a:gdLst>
                <a:gd name="connsiteX0" fmla="*/ 0 w 9581341"/>
                <a:gd name="connsiteY0" fmla="*/ 348736 h 1394942"/>
                <a:gd name="connsiteX1" fmla="*/ 8883870 w 9581341"/>
                <a:gd name="connsiteY1" fmla="*/ 348736 h 1394942"/>
                <a:gd name="connsiteX2" fmla="*/ 8883870 w 9581341"/>
                <a:gd name="connsiteY2" fmla="*/ 0 h 1394942"/>
                <a:gd name="connsiteX3" fmla="*/ 9581341 w 9581341"/>
                <a:gd name="connsiteY3" fmla="*/ 697471 h 1394942"/>
                <a:gd name="connsiteX4" fmla="*/ 8883870 w 9581341"/>
                <a:gd name="connsiteY4" fmla="*/ 1394942 h 1394942"/>
                <a:gd name="connsiteX5" fmla="*/ 8883870 w 9581341"/>
                <a:gd name="connsiteY5" fmla="*/ 1046207 h 1394942"/>
                <a:gd name="connsiteX6" fmla="*/ 0 w 9581341"/>
                <a:gd name="connsiteY6" fmla="*/ 1046207 h 1394942"/>
                <a:gd name="connsiteX7" fmla="*/ 0 w 9581341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81341" h="1394942">
                  <a:moveTo>
                    <a:pt x="0" y="348736"/>
                  </a:moveTo>
                  <a:lnTo>
                    <a:pt x="8883870" y="348736"/>
                  </a:lnTo>
                  <a:lnTo>
                    <a:pt x="8883870" y="0"/>
                  </a:lnTo>
                  <a:lnTo>
                    <a:pt x="9581341" y="697471"/>
                  </a:lnTo>
                  <a:lnTo>
                    <a:pt x="8883870" y="1394942"/>
                  </a:lnTo>
                  <a:lnTo>
                    <a:pt x="8883870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000" tIns="359553" rIns="571482" bIns="540617" numCol="1" spcCol="1270" anchor="ctr" anchorCtr="0">
              <a:noAutofit/>
            </a:bodyPr>
            <a:lstStyle/>
            <a:p>
              <a:pPr defTabSz="336550">
                <a:lnSpc>
                  <a:spcPct val="20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实验步骤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任意多边形 39">
              <a:hlinkClick r:id="rId5" action="ppaction://hlinksldjump"/>
            </p:cNvPr>
            <p:cNvSpPr/>
            <p:nvPr/>
          </p:nvSpPr>
          <p:spPr>
            <a:xfrm>
              <a:off x="3306033" y="3568394"/>
              <a:ext cx="6990546" cy="1322612"/>
            </a:xfrm>
            <a:custGeom>
              <a:avLst/>
              <a:gdLst>
                <a:gd name="connsiteX0" fmla="*/ 0 w 7372841"/>
                <a:gd name="connsiteY0" fmla="*/ 348736 h 1394942"/>
                <a:gd name="connsiteX1" fmla="*/ 6675370 w 7372841"/>
                <a:gd name="connsiteY1" fmla="*/ 348736 h 1394942"/>
                <a:gd name="connsiteX2" fmla="*/ 6675370 w 7372841"/>
                <a:gd name="connsiteY2" fmla="*/ 0 h 1394942"/>
                <a:gd name="connsiteX3" fmla="*/ 7372841 w 7372841"/>
                <a:gd name="connsiteY3" fmla="*/ 697471 h 1394942"/>
                <a:gd name="connsiteX4" fmla="*/ 6675370 w 7372841"/>
                <a:gd name="connsiteY4" fmla="*/ 1394942 h 1394942"/>
                <a:gd name="connsiteX5" fmla="*/ 6675370 w 7372841"/>
                <a:gd name="connsiteY5" fmla="*/ 1046207 h 1394942"/>
                <a:gd name="connsiteX6" fmla="*/ 0 w 7372841"/>
                <a:gd name="connsiteY6" fmla="*/ 1046207 h 1394942"/>
                <a:gd name="connsiteX7" fmla="*/ 0 w 7372841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72841" h="1394942">
                  <a:moveTo>
                    <a:pt x="0" y="348736"/>
                  </a:moveTo>
                  <a:lnTo>
                    <a:pt x="6675370" y="348736"/>
                  </a:lnTo>
                  <a:lnTo>
                    <a:pt x="6675370" y="0"/>
                  </a:lnTo>
                  <a:lnTo>
                    <a:pt x="7372841" y="697471"/>
                  </a:lnTo>
                  <a:lnTo>
                    <a:pt x="6675370" y="1394942"/>
                  </a:lnTo>
                  <a:lnTo>
                    <a:pt x="6675370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000" tIns="359553" rIns="571482" bIns="540617" numCol="1" spcCol="1270" anchor="ctr" anchorCtr="0">
              <a:noAutofit/>
            </a:bodyPr>
            <a:lstStyle/>
            <a:p>
              <a:pPr defTabSz="336550">
                <a:lnSpc>
                  <a:spcPct val="18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 </a:t>
              </a: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实验记录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任意多边形 40">
              <a:hlinkClick r:id="rId6" action="ppaction://hlinksldjump"/>
            </p:cNvPr>
            <p:cNvSpPr/>
            <p:nvPr/>
          </p:nvSpPr>
          <p:spPr>
            <a:xfrm>
              <a:off x="5412717" y="3951229"/>
              <a:ext cx="4896561" cy="1322612"/>
            </a:xfrm>
            <a:custGeom>
              <a:avLst/>
              <a:gdLst>
                <a:gd name="connsiteX0" fmla="*/ 0 w 5164342"/>
                <a:gd name="connsiteY0" fmla="*/ 348736 h 1394942"/>
                <a:gd name="connsiteX1" fmla="*/ 4466871 w 5164342"/>
                <a:gd name="connsiteY1" fmla="*/ 348736 h 1394942"/>
                <a:gd name="connsiteX2" fmla="*/ 4466871 w 5164342"/>
                <a:gd name="connsiteY2" fmla="*/ 0 h 1394942"/>
                <a:gd name="connsiteX3" fmla="*/ 5164342 w 5164342"/>
                <a:gd name="connsiteY3" fmla="*/ 697471 h 1394942"/>
                <a:gd name="connsiteX4" fmla="*/ 4466871 w 5164342"/>
                <a:gd name="connsiteY4" fmla="*/ 1394942 h 1394942"/>
                <a:gd name="connsiteX5" fmla="*/ 4466871 w 5164342"/>
                <a:gd name="connsiteY5" fmla="*/ 1046207 h 1394942"/>
                <a:gd name="connsiteX6" fmla="*/ 0 w 5164342"/>
                <a:gd name="connsiteY6" fmla="*/ 1046207 h 1394942"/>
                <a:gd name="connsiteX7" fmla="*/ 0 w 5164342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4342" h="1394942">
                  <a:moveTo>
                    <a:pt x="0" y="348736"/>
                  </a:moveTo>
                  <a:lnTo>
                    <a:pt x="4466871" y="348736"/>
                  </a:lnTo>
                  <a:lnTo>
                    <a:pt x="4466871" y="0"/>
                  </a:lnTo>
                  <a:lnTo>
                    <a:pt x="5164342" y="697471"/>
                  </a:lnTo>
                  <a:lnTo>
                    <a:pt x="4466871" y="1394942"/>
                  </a:lnTo>
                  <a:lnTo>
                    <a:pt x="4466871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000" tIns="359553" rIns="571482" bIns="540617" numCol="1" spcCol="1270" anchor="ctr" anchorCtr="0">
              <a:noAutofit/>
            </a:bodyPr>
            <a:lstStyle/>
            <a:p>
              <a:pPr defTabSz="336550">
                <a:lnSpc>
                  <a:spcPct val="20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 实验分析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任意多边形 41">
              <a:hlinkClick r:id="rId7" action="ppaction://hlinksldjump"/>
            </p:cNvPr>
            <p:cNvSpPr/>
            <p:nvPr/>
          </p:nvSpPr>
          <p:spPr>
            <a:xfrm>
              <a:off x="7506701" y="4391835"/>
              <a:ext cx="2802577" cy="1322612"/>
            </a:xfrm>
            <a:custGeom>
              <a:avLst/>
              <a:gdLst>
                <a:gd name="connsiteX0" fmla="*/ 0 w 2955843"/>
                <a:gd name="connsiteY0" fmla="*/ 348736 h 1394942"/>
                <a:gd name="connsiteX1" fmla="*/ 2258372 w 2955843"/>
                <a:gd name="connsiteY1" fmla="*/ 348736 h 1394942"/>
                <a:gd name="connsiteX2" fmla="*/ 2258372 w 2955843"/>
                <a:gd name="connsiteY2" fmla="*/ 0 h 1394942"/>
                <a:gd name="connsiteX3" fmla="*/ 2955843 w 2955843"/>
                <a:gd name="connsiteY3" fmla="*/ 697471 h 1394942"/>
                <a:gd name="connsiteX4" fmla="*/ 2258372 w 2955843"/>
                <a:gd name="connsiteY4" fmla="*/ 1394942 h 1394942"/>
                <a:gd name="connsiteX5" fmla="*/ 2258372 w 2955843"/>
                <a:gd name="connsiteY5" fmla="*/ 1046207 h 1394942"/>
                <a:gd name="connsiteX6" fmla="*/ 0 w 2955843"/>
                <a:gd name="connsiteY6" fmla="*/ 1046207 h 1394942"/>
                <a:gd name="connsiteX7" fmla="*/ 0 w 2955843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5843" h="1394942">
                  <a:moveTo>
                    <a:pt x="0" y="348736"/>
                  </a:moveTo>
                  <a:lnTo>
                    <a:pt x="2258372" y="348736"/>
                  </a:lnTo>
                  <a:lnTo>
                    <a:pt x="2258372" y="0"/>
                  </a:lnTo>
                  <a:lnTo>
                    <a:pt x="2955843" y="697471"/>
                  </a:lnTo>
                  <a:lnTo>
                    <a:pt x="2258372" y="1394942"/>
                  </a:lnTo>
                  <a:lnTo>
                    <a:pt x="2258372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000" tIns="359553" rIns="571482" bIns="540617" numCol="1" spcCol="1270" anchor="ctr" anchorCtr="0">
              <a:noAutofit/>
            </a:bodyPr>
            <a:lstStyle/>
            <a:p>
              <a:pPr defTabSz="336550">
                <a:lnSpc>
                  <a:spcPct val="20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实验结论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26"/>
            <p:cNvSpPr/>
            <p:nvPr/>
          </p:nvSpPr>
          <p:spPr bwMode="auto">
            <a:xfrm>
              <a:off x="7597568" y="4850284"/>
              <a:ext cx="359981" cy="359981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35" tIns="45718" rIns="91435" bIns="45718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76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4" name="Group 16"/>
            <p:cNvGrpSpPr/>
            <p:nvPr/>
          </p:nvGrpSpPr>
          <p:grpSpPr>
            <a:xfrm>
              <a:off x="3464471" y="4112609"/>
              <a:ext cx="359981" cy="359981"/>
              <a:chOff x="3526798" y="4057329"/>
              <a:chExt cx="284519" cy="359394"/>
            </a:xfrm>
            <a:solidFill>
              <a:schemeClr val="bg1"/>
            </a:solidFill>
          </p:grpSpPr>
          <p:sp>
            <p:nvSpPr>
              <p:cNvPr id="45" name="Freeform 107"/>
              <p:cNvSpPr/>
              <p:nvPr/>
            </p:nvSpPr>
            <p:spPr bwMode="auto">
              <a:xfrm>
                <a:off x="3561739" y="4092269"/>
                <a:ext cx="214637" cy="289511"/>
              </a:xfrm>
              <a:custGeom>
                <a:avLst/>
                <a:gdLst>
                  <a:gd name="T0" fmla="*/ 0 w 86"/>
                  <a:gd name="T1" fmla="*/ 10 h 116"/>
                  <a:gd name="T2" fmla="*/ 76 w 86"/>
                  <a:gd name="T3" fmla="*/ 10 h 116"/>
                  <a:gd name="T4" fmla="*/ 76 w 86"/>
                  <a:gd name="T5" fmla="*/ 116 h 116"/>
                  <a:gd name="T6" fmla="*/ 86 w 86"/>
                  <a:gd name="T7" fmla="*/ 116 h 116"/>
                  <a:gd name="T8" fmla="*/ 86 w 86"/>
                  <a:gd name="T9" fmla="*/ 0 h 116"/>
                  <a:gd name="T10" fmla="*/ 0 w 86"/>
                  <a:gd name="T11" fmla="*/ 0 h 116"/>
                  <a:gd name="T12" fmla="*/ 0 w 86"/>
                  <a:gd name="T13" fmla="*/ 1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116">
                    <a:moveTo>
                      <a:pt x="0" y="10"/>
                    </a:moveTo>
                    <a:lnTo>
                      <a:pt x="76" y="10"/>
                    </a:lnTo>
                    <a:lnTo>
                      <a:pt x="76" y="116"/>
                    </a:lnTo>
                    <a:lnTo>
                      <a:pt x="86" y="116"/>
                    </a:lnTo>
                    <a:lnTo>
                      <a:pt x="86" y="0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6" name="Freeform 108"/>
              <p:cNvSpPr/>
              <p:nvPr/>
            </p:nvSpPr>
            <p:spPr bwMode="auto">
              <a:xfrm>
                <a:off x="3599175" y="4057329"/>
                <a:ext cx="212142" cy="284519"/>
              </a:xfrm>
              <a:custGeom>
                <a:avLst/>
                <a:gdLst>
                  <a:gd name="T0" fmla="*/ 0 w 85"/>
                  <a:gd name="T1" fmla="*/ 0 h 114"/>
                  <a:gd name="T2" fmla="*/ 0 w 85"/>
                  <a:gd name="T3" fmla="*/ 9 h 114"/>
                  <a:gd name="T4" fmla="*/ 76 w 85"/>
                  <a:gd name="T5" fmla="*/ 9 h 114"/>
                  <a:gd name="T6" fmla="*/ 76 w 85"/>
                  <a:gd name="T7" fmla="*/ 114 h 114"/>
                  <a:gd name="T8" fmla="*/ 85 w 85"/>
                  <a:gd name="T9" fmla="*/ 114 h 114"/>
                  <a:gd name="T10" fmla="*/ 85 w 85"/>
                  <a:gd name="T11" fmla="*/ 0 h 114"/>
                  <a:gd name="T12" fmla="*/ 0 w 85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114">
                    <a:moveTo>
                      <a:pt x="0" y="0"/>
                    </a:moveTo>
                    <a:lnTo>
                      <a:pt x="0" y="9"/>
                    </a:lnTo>
                    <a:lnTo>
                      <a:pt x="76" y="9"/>
                    </a:lnTo>
                    <a:lnTo>
                      <a:pt x="76" y="114"/>
                    </a:lnTo>
                    <a:lnTo>
                      <a:pt x="85" y="114"/>
                    </a:lnTo>
                    <a:lnTo>
                      <a:pt x="8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109"/>
              <p:cNvSpPr/>
              <p:nvPr/>
            </p:nvSpPr>
            <p:spPr bwMode="auto">
              <a:xfrm>
                <a:off x="3526798" y="4129707"/>
                <a:ext cx="212142" cy="287016"/>
              </a:xfrm>
              <a:custGeom>
                <a:avLst/>
                <a:gdLst>
                  <a:gd name="T0" fmla="*/ 0 w 85"/>
                  <a:gd name="T1" fmla="*/ 0 h 115"/>
                  <a:gd name="T2" fmla="*/ 0 w 85"/>
                  <a:gd name="T3" fmla="*/ 115 h 115"/>
                  <a:gd name="T4" fmla="*/ 85 w 85"/>
                  <a:gd name="T5" fmla="*/ 115 h 115"/>
                  <a:gd name="T6" fmla="*/ 85 w 85"/>
                  <a:gd name="T7" fmla="*/ 105 h 115"/>
                  <a:gd name="T8" fmla="*/ 85 w 85"/>
                  <a:gd name="T9" fmla="*/ 0 h 115"/>
                  <a:gd name="T10" fmla="*/ 10 w 85"/>
                  <a:gd name="T11" fmla="*/ 0 h 115"/>
                  <a:gd name="T12" fmla="*/ 0 w 85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115">
                    <a:moveTo>
                      <a:pt x="0" y="0"/>
                    </a:moveTo>
                    <a:lnTo>
                      <a:pt x="0" y="115"/>
                    </a:lnTo>
                    <a:lnTo>
                      <a:pt x="85" y="115"/>
                    </a:lnTo>
                    <a:lnTo>
                      <a:pt x="85" y="105"/>
                    </a:lnTo>
                    <a:lnTo>
                      <a:pt x="85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8" name="Group 25"/>
            <p:cNvGrpSpPr/>
            <p:nvPr/>
          </p:nvGrpSpPr>
          <p:grpSpPr>
            <a:xfrm>
              <a:off x="1337561" y="3411919"/>
              <a:ext cx="359981" cy="359981"/>
              <a:chOff x="3440113" y="1050925"/>
              <a:chExt cx="390525" cy="333376"/>
            </a:xfrm>
            <a:solidFill>
              <a:schemeClr val="bg1"/>
            </a:solidFill>
          </p:grpSpPr>
          <p:sp>
            <p:nvSpPr>
              <p:cNvPr id="49" name="Freeform 8"/>
              <p:cNvSpPr/>
              <p:nvPr/>
            </p:nvSpPr>
            <p:spPr bwMode="auto">
              <a:xfrm>
                <a:off x="3563938" y="1244600"/>
                <a:ext cx="69850" cy="71438"/>
              </a:xfrm>
              <a:custGeom>
                <a:avLst/>
                <a:gdLst>
                  <a:gd name="T0" fmla="*/ 44 w 44"/>
                  <a:gd name="T1" fmla="*/ 25 h 45"/>
                  <a:gd name="T2" fmla="*/ 19 w 44"/>
                  <a:gd name="T3" fmla="*/ 0 h 45"/>
                  <a:gd name="T4" fmla="*/ 19 w 44"/>
                  <a:gd name="T5" fmla="*/ 0 h 45"/>
                  <a:gd name="T6" fmla="*/ 0 w 44"/>
                  <a:gd name="T7" fmla="*/ 45 h 45"/>
                  <a:gd name="T8" fmla="*/ 44 w 44"/>
                  <a:gd name="T9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44" y="25"/>
                    </a:moveTo>
                    <a:lnTo>
                      <a:pt x="19" y="0"/>
                    </a:lnTo>
                    <a:lnTo>
                      <a:pt x="19" y="0"/>
                    </a:lnTo>
                    <a:lnTo>
                      <a:pt x="0" y="45"/>
                    </a:lnTo>
                    <a:lnTo>
                      <a:pt x="44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0" name="Rectangle 9"/>
              <p:cNvSpPr>
                <a:spLocks noChangeArrowheads="1"/>
              </p:cNvSpPr>
              <p:nvPr/>
            </p:nvSpPr>
            <p:spPr bwMode="auto">
              <a:xfrm>
                <a:off x="3633788" y="1284288"/>
                <a:ext cx="1588" cy="1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10"/>
              <p:cNvSpPr/>
              <p:nvPr/>
            </p:nvSpPr>
            <p:spPr bwMode="auto">
              <a:xfrm>
                <a:off x="3605213" y="1074738"/>
                <a:ext cx="176213" cy="176213"/>
              </a:xfrm>
              <a:custGeom>
                <a:avLst/>
                <a:gdLst>
                  <a:gd name="T0" fmla="*/ 101 w 111"/>
                  <a:gd name="T1" fmla="*/ 0 h 111"/>
                  <a:gd name="T2" fmla="*/ 0 w 111"/>
                  <a:gd name="T3" fmla="*/ 101 h 111"/>
                  <a:gd name="T4" fmla="*/ 10 w 111"/>
                  <a:gd name="T5" fmla="*/ 111 h 111"/>
                  <a:gd name="T6" fmla="*/ 111 w 111"/>
                  <a:gd name="T7" fmla="*/ 10 h 111"/>
                  <a:gd name="T8" fmla="*/ 101 w 111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11">
                    <a:moveTo>
                      <a:pt x="101" y="0"/>
                    </a:moveTo>
                    <a:lnTo>
                      <a:pt x="0" y="101"/>
                    </a:lnTo>
                    <a:lnTo>
                      <a:pt x="10" y="111"/>
                    </a:lnTo>
                    <a:lnTo>
                      <a:pt x="111" y="1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2" name="Freeform 11"/>
              <p:cNvSpPr/>
              <p:nvPr/>
            </p:nvSpPr>
            <p:spPr bwMode="auto">
              <a:xfrm>
                <a:off x="3629025" y="1098550"/>
                <a:ext cx="177800" cy="177800"/>
              </a:xfrm>
              <a:custGeom>
                <a:avLst/>
                <a:gdLst>
                  <a:gd name="T0" fmla="*/ 0 w 112"/>
                  <a:gd name="T1" fmla="*/ 102 h 112"/>
                  <a:gd name="T2" fmla="*/ 10 w 112"/>
                  <a:gd name="T3" fmla="*/ 112 h 112"/>
                  <a:gd name="T4" fmla="*/ 112 w 112"/>
                  <a:gd name="T5" fmla="*/ 12 h 112"/>
                  <a:gd name="T6" fmla="*/ 102 w 112"/>
                  <a:gd name="T7" fmla="*/ 0 h 112"/>
                  <a:gd name="T8" fmla="*/ 0 w 112"/>
                  <a:gd name="T9" fmla="*/ 10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12">
                    <a:moveTo>
                      <a:pt x="0" y="102"/>
                    </a:moveTo>
                    <a:lnTo>
                      <a:pt x="10" y="112"/>
                    </a:lnTo>
                    <a:lnTo>
                      <a:pt x="112" y="12"/>
                    </a:lnTo>
                    <a:lnTo>
                      <a:pt x="102" y="0"/>
                    </a:lnTo>
                    <a:lnTo>
                      <a:pt x="0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12"/>
              <p:cNvSpPr/>
              <p:nvPr/>
            </p:nvSpPr>
            <p:spPr bwMode="auto">
              <a:xfrm>
                <a:off x="3775075" y="1050925"/>
                <a:ext cx="55563" cy="52388"/>
              </a:xfrm>
              <a:custGeom>
                <a:avLst/>
                <a:gdLst>
                  <a:gd name="T0" fmla="*/ 14 w 21"/>
                  <a:gd name="T1" fmla="*/ 6 h 20"/>
                  <a:gd name="T2" fmla="*/ 0 w 21"/>
                  <a:gd name="T3" fmla="*/ 6 h 20"/>
                  <a:gd name="T4" fmla="*/ 15 w 21"/>
                  <a:gd name="T5" fmla="*/ 20 h 20"/>
                  <a:gd name="T6" fmla="*/ 14 w 21"/>
                  <a:gd name="T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0">
                    <a:moveTo>
                      <a:pt x="14" y="6"/>
                    </a:moveTo>
                    <a:cubicBezTo>
                      <a:pt x="8" y="0"/>
                      <a:pt x="0" y="6"/>
                      <a:pt x="0" y="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21" y="14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13"/>
              <p:cNvSpPr/>
              <p:nvPr/>
            </p:nvSpPr>
            <p:spPr bwMode="auto">
              <a:xfrm>
                <a:off x="3440113" y="1058863"/>
                <a:ext cx="327025" cy="325438"/>
              </a:xfrm>
              <a:custGeom>
                <a:avLst/>
                <a:gdLst>
                  <a:gd name="T0" fmla="*/ 182 w 206"/>
                  <a:gd name="T1" fmla="*/ 180 h 205"/>
                  <a:gd name="T2" fmla="*/ 25 w 206"/>
                  <a:gd name="T3" fmla="*/ 180 h 205"/>
                  <a:gd name="T4" fmla="*/ 25 w 206"/>
                  <a:gd name="T5" fmla="*/ 25 h 205"/>
                  <a:gd name="T6" fmla="*/ 172 w 206"/>
                  <a:gd name="T7" fmla="*/ 25 h 205"/>
                  <a:gd name="T8" fmla="*/ 198 w 206"/>
                  <a:gd name="T9" fmla="*/ 0 h 205"/>
                  <a:gd name="T10" fmla="*/ 0 w 206"/>
                  <a:gd name="T11" fmla="*/ 0 h 205"/>
                  <a:gd name="T12" fmla="*/ 0 w 206"/>
                  <a:gd name="T13" fmla="*/ 205 h 205"/>
                  <a:gd name="T14" fmla="*/ 206 w 206"/>
                  <a:gd name="T15" fmla="*/ 205 h 205"/>
                  <a:gd name="T16" fmla="*/ 206 w 206"/>
                  <a:gd name="T17" fmla="*/ 76 h 205"/>
                  <a:gd name="T18" fmla="*/ 182 w 206"/>
                  <a:gd name="T19" fmla="*/ 101 h 205"/>
                  <a:gd name="T20" fmla="*/ 182 w 206"/>
                  <a:gd name="T21" fmla="*/ 18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6" h="205">
                    <a:moveTo>
                      <a:pt x="182" y="180"/>
                    </a:moveTo>
                    <a:lnTo>
                      <a:pt x="25" y="180"/>
                    </a:lnTo>
                    <a:lnTo>
                      <a:pt x="25" y="25"/>
                    </a:lnTo>
                    <a:lnTo>
                      <a:pt x="172" y="25"/>
                    </a:lnTo>
                    <a:lnTo>
                      <a:pt x="198" y="0"/>
                    </a:lnTo>
                    <a:lnTo>
                      <a:pt x="0" y="0"/>
                    </a:lnTo>
                    <a:lnTo>
                      <a:pt x="0" y="205"/>
                    </a:lnTo>
                    <a:lnTo>
                      <a:pt x="206" y="205"/>
                    </a:lnTo>
                    <a:lnTo>
                      <a:pt x="206" y="76"/>
                    </a:lnTo>
                    <a:lnTo>
                      <a:pt x="182" y="101"/>
                    </a:lnTo>
                    <a:lnTo>
                      <a:pt x="182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5" name="任意多边形 54">
              <a:hlinkClick r:id="rId8" action="ppaction://hlinksldjump"/>
            </p:cNvPr>
            <p:cNvSpPr/>
            <p:nvPr/>
          </p:nvSpPr>
          <p:spPr>
            <a:xfrm>
              <a:off x="2374900" y="2298373"/>
              <a:ext cx="8013700" cy="1322612"/>
            </a:xfrm>
            <a:custGeom>
              <a:avLst/>
              <a:gdLst>
                <a:gd name="connsiteX0" fmla="*/ 0 w 7372841"/>
                <a:gd name="connsiteY0" fmla="*/ 348736 h 1394942"/>
                <a:gd name="connsiteX1" fmla="*/ 6675370 w 7372841"/>
                <a:gd name="connsiteY1" fmla="*/ 348736 h 1394942"/>
                <a:gd name="connsiteX2" fmla="*/ 6675370 w 7372841"/>
                <a:gd name="connsiteY2" fmla="*/ 0 h 1394942"/>
                <a:gd name="connsiteX3" fmla="*/ 7372841 w 7372841"/>
                <a:gd name="connsiteY3" fmla="*/ 697471 h 1394942"/>
                <a:gd name="connsiteX4" fmla="*/ 6675370 w 7372841"/>
                <a:gd name="connsiteY4" fmla="*/ 1394942 h 1394942"/>
                <a:gd name="connsiteX5" fmla="*/ 6675370 w 7372841"/>
                <a:gd name="connsiteY5" fmla="*/ 1046207 h 1394942"/>
                <a:gd name="connsiteX6" fmla="*/ 0 w 7372841"/>
                <a:gd name="connsiteY6" fmla="*/ 1046207 h 1394942"/>
                <a:gd name="connsiteX7" fmla="*/ 0 w 7372841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72841" h="1394942">
                  <a:moveTo>
                    <a:pt x="0" y="348736"/>
                  </a:moveTo>
                  <a:lnTo>
                    <a:pt x="6675370" y="348736"/>
                  </a:lnTo>
                  <a:lnTo>
                    <a:pt x="6675370" y="0"/>
                  </a:lnTo>
                  <a:lnTo>
                    <a:pt x="7372841" y="697471"/>
                  </a:lnTo>
                  <a:lnTo>
                    <a:pt x="6675370" y="1394942"/>
                  </a:lnTo>
                  <a:lnTo>
                    <a:pt x="6675370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000" tIns="359553" rIns="571482" bIns="540617" numCol="1" spcCol="1270" anchor="ctr" anchorCtr="0">
              <a:noAutofit/>
            </a:bodyPr>
            <a:lstStyle/>
            <a:p>
              <a:pPr defTabSz="336550">
                <a:lnSpc>
                  <a:spcPct val="20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 </a:t>
              </a: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实验器材、原理图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任意多边形 55">
              <a:hlinkClick r:id="rId9" action="ppaction://hlinksldjump"/>
            </p:cNvPr>
            <p:cNvSpPr/>
            <p:nvPr/>
          </p:nvSpPr>
          <p:spPr>
            <a:xfrm>
              <a:off x="5295901" y="1850552"/>
              <a:ext cx="5020632" cy="1322612"/>
            </a:xfrm>
            <a:custGeom>
              <a:avLst/>
              <a:gdLst>
                <a:gd name="connsiteX0" fmla="*/ 0 w 5164342"/>
                <a:gd name="connsiteY0" fmla="*/ 348736 h 1394942"/>
                <a:gd name="connsiteX1" fmla="*/ 4466871 w 5164342"/>
                <a:gd name="connsiteY1" fmla="*/ 348736 h 1394942"/>
                <a:gd name="connsiteX2" fmla="*/ 4466871 w 5164342"/>
                <a:gd name="connsiteY2" fmla="*/ 0 h 1394942"/>
                <a:gd name="connsiteX3" fmla="*/ 5164342 w 5164342"/>
                <a:gd name="connsiteY3" fmla="*/ 697471 h 1394942"/>
                <a:gd name="connsiteX4" fmla="*/ 4466871 w 5164342"/>
                <a:gd name="connsiteY4" fmla="*/ 1394942 h 1394942"/>
                <a:gd name="connsiteX5" fmla="*/ 4466871 w 5164342"/>
                <a:gd name="connsiteY5" fmla="*/ 1046207 h 1394942"/>
                <a:gd name="connsiteX6" fmla="*/ 0 w 5164342"/>
                <a:gd name="connsiteY6" fmla="*/ 1046207 h 1394942"/>
                <a:gd name="connsiteX7" fmla="*/ 0 w 5164342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4342" h="1394942">
                  <a:moveTo>
                    <a:pt x="0" y="348736"/>
                  </a:moveTo>
                  <a:lnTo>
                    <a:pt x="4466871" y="348736"/>
                  </a:lnTo>
                  <a:lnTo>
                    <a:pt x="4466871" y="0"/>
                  </a:lnTo>
                  <a:lnTo>
                    <a:pt x="5164342" y="697471"/>
                  </a:lnTo>
                  <a:lnTo>
                    <a:pt x="4466871" y="1394942"/>
                  </a:lnTo>
                  <a:lnTo>
                    <a:pt x="4466871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000" tIns="359553" rIns="571482" bIns="540617" numCol="1" spcCol="1270" anchor="ctr" anchorCtr="0">
              <a:noAutofit/>
            </a:bodyPr>
            <a:lstStyle/>
            <a:p>
              <a:pPr defTabSz="336550">
                <a:lnSpc>
                  <a:spcPct val="200000"/>
                </a:lnSpc>
              </a:pPr>
              <a:r>
                <a:rPr lang="zh-CN" altLang="en-US" sz="2000" b="1" dirty="0" smtClean="0">
                  <a:solidFill>
                    <a:srgbClr val="FFFFFF"/>
                  </a:solidFill>
                </a:rPr>
                <a:t>   实验原理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任意多边形 56">
              <a:hlinkClick r:id="rId10" action="ppaction://hlinksldjump"/>
            </p:cNvPr>
            <p:cNvSpPr/>
            <p:nvPr/>
          </p:nvSpPr>
          <p:spPr>
            <a:xfrm>
              <a:off x="7501255" y="1394617"/>
              <a:ext cx="2802577" cy="1322612"/>
            </a:xfrm>
            <a:custGeom>
              <a:avLst/>
              <a:gdLst>
                <a:gd name="connsiteX0" fmla="*/ 0 w 2955843"/>
                <a:gd name="connsiteY0" fmla="*/ 348736 h 1394942"/>
                <a:gd name="connsiteX1" fmla="*/ 2258372 w 2955843"/>
                <a:gd name="connsiteY1" fmla="*/ 348736 h 1394942"/>
                <a:gd name="connsiteX2" fmla="*/ 2258372 w 2955843"/>
                <a:gd name="connsiteY2" fmla="*/ 0 h 1394942"/>
                <a:gd name="connsiteX3" fmla="*/ 2955843 w 2955843"/>
                <a:gd name="connsiteY3" fmla="*/ 697471 h 1394942"/>
                <a:gd name="connsiteX4" fmla="*/ 2258372 w 2955843"/>
                <a:gd name="connsiteY4" fmla="*/ 1394942 h 1394942"/>
                <a:gd name="connsiteX5" fmla="*/ 2258372 w 2955843"/>
                <a:gd name="connsiteY5" fmla="*/ 1046207 h 1394942"/>
                <a:gd name="connsiteX6" fmla="*/ 0 w 2955843"/>
                <a:gd name="connsiteY6" fmla="*/ 1046207 h 1394942"/>
                <a:gd name="connsiteX7" fmla="*/ 0 w 2955843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5843" h="1394942">
                  <a:moveTo>
                    <a:pt x="0" y="348736"/>
                  </a:moveTo>
                  <a:lnTo>
                    <a:pt x="2258372" y="348736"/>
                  </a:lnTo>
                  <a:lnTo>
                    <a:pt x="2258372" y="0"/>
                  </a:lnTo>
                  <a:lnTo>
                    <a:pt x="2955843" y="697471"/>
                  </a:lnTo>
                  <a:lnTo>
                    <a:pt x="2258372" y="1394942"/>
                  </a:lnTo>
                  <a:lnTo>
                    <a:pt x="2258372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000" tIns="359553" rIns="571482" bIns="540617" numCol="1" spcCol="1270" anchor="ctr" anchorCtr="0">
              <a:noAutofit/>
            </a:bodyPr>
            <a:lstStyle/>
            <a:p>
              <a:pPr defTabSz="336550">
                <a:lnSpc>
                  <a:spcPct val="18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 提出问题</a:t>
              </a:r>
              <a:endParaRPr lang="en-US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8" name="图片 57" descr="d62a6059252dd42a725bc61e053b5bb5c9eab831.jpg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lum bright="18000"/>
            </a:blip>
            <a:stretch>
              <a:fillRect/>
            </a:stretch>
          </p:blipFill>
          <p:spPr>
            <a:xfrm>
              <a:off x="7578271" y="1836057"/>
              <a:ext cx="449943" cy="449943"/>
            </a:xfrm>
            <a:prstGeom prst="rect">
              <a:avLst/>
            </a:prstGeom>
            <a:noFill/>
            <a:ln>
              <a:noFill/>
            </a:ln>
            <a:effectLst/>
          </p:spPr>
        </p:pic>
        <p:grpSp>
          <p:nvGrpSpPr>
            <p:cNvPr id="59" name="Group 20"/>
            <p:cNvGrpSpPr/>
            <p:nvPr/>
          </p:nvGrpSpPr>
          <p:grpSpPr>
            <a:xfrm>
              <a:off x="2499709" y="2779550"/>
              <a:ext cx="359981" cy="359981"/>
              <a:chOff x="4669866" y="3800264"/>
              <a:chExt cx="279527" cy="416797"/>
            </a:xfrm>
            <a:solidFill>
              <a:schemeClr val="bg1"/>
            </a:solidFill>
          </p:grpSpPr>
          <p:sp>
            <p:nvSpPr>
              <p:cNvPr id="60" name="Freeform 141"/>
              <p:cNvSpPr>
                <a:spLocks noEditPoints="1"/>
              </p:cNvSpPr>
              <p:nvPr/>
            </p:nvSpPr>
            <p:spPr bwMode="auto">
              <a:xfrm>
                <a:off x="4669866" y="3800264"/>
                <a:ext cx="279527" cy="316965"/>
              </a:xfrm>
              <a:custGeom>
                <a:avLst/>
                <a:gdLst>
                  <a:gd name="T0" fmla="*/ 84 w 84"/>
                  <a:gd name="T1" fmla="*/ 42 h 95"/>
                  <a:gd name="T2" fmla="*/ 42 w 84"/>
                  <a:gd name="T3" fmla="*/ 0 h 95"/>
                  <a:gd name="T4" fmla="*/ 0 w 84"/>
                  <a:gd name="T5" fmla="*/ 42 h 95"/>
                  <a:gd name="T6" fmla="*/ 28 w 84"/>
                  <a:gd name="T7" fmla="*/ 81 h 95"/>
                  <a:gd name="T8" fmla="*/ 25 w 84"/>
                  <a:gd name="T9" fmla="*/ 81 h 95"/>
                  <a:gd name="T10" fmla="*/ 25 w 84"/>
                  <a:gd name="T11" fmla="*/ 95 h 95"/>
                  <a:gd name="T12" fmla="*/ 60 w 84"/>
                  <a:gd name="T13" fmla="*/ 95 h 95"/>
                  <a:gd name="T14" fmla="*/ 60 w 84"/>
                  <a:gd name="T15" fmla="*/ 81 h 95"/>
                  <a:gd name="T16" fmla="*/ 57 w 84"/>
                  <a:gd name="T17" fmla="*/ 81 h 95"/>
                  <a:gd name="T18" fmla="*/ 84 w 84"/>
                  <a:gd name="T19" fmla="*/ 42 h 95"/>
                  <a:gd name="T20" fmla="*/ 42 w 84"/>
                  <a:gd name="T21" fmla="*/ 77 h 95"/>
                  <a:gd name="T22" fmla="*/ 7 w 84"/>
                  <a:gd name="T23" fmla="*/ 42 h 95"/>
                  <a:gd name="T24" fmla="*/ 42 w 84"/>
                  <a:gd name="T25" fmla="*/ 7 h 95"/>
                  <a:gd name="T26" fmla="*/ 77 w 84"/>
                  <a:gd name="T27" fmla="*/ 42 h 95"/>
                  <a:gd name="T28" fmla="*/ 42 w 84"/>
                  <a:gd name="T29" fmla="*/ 7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" h="95">
                    <a:moveTo>
                      <a:pt x="84" y="42"/>
                    </a:moveTo>
                    <a:cubicBezTo>
                      <a:pt x="84" y="19"/>
                      <a:pt x="65" y="0"/>
                      <a:pt x="42" y="0"/>
                    </a:cubicBezTo>
                    <a:cubicBezTo>
                      <a:pt x="19" y="0"/>
                      <a:pt x="0" y="19"/>
                      <a:pt x="0" y="42"/>
                    </a:cubicBezTo>
                    <a:cubicBezTo>
                      <a:pt x="0" y="60"/>
                      <a:pt x="12" y="75"/>
                      <a:pt x="28" y="81"/>
                    </a:cubicBez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60" y="95"/>
                      <a:pt x="60" y="95"/>
                      <a:pt x="60" y="95"/>
                    </a:cubicBezTo>
                    <a:cubicBezTo>
                      <a:pt x="60" y="81"/>
                      <a:pt x="60" y="81"/>
                      <a:pt x="60" y="81"/>
                    </a:cubicBezTo>
                    <a:cubicBezTo>
                      <a:pt x="57" y="81"/>
                      <a:pt x="57" y="81"/>
                      <a:pt x="57" y="81"/>
                    </a:cubicBezTo>
                    <a:cubicBezTo>
                      <a:pt x="73" y="75"/>
                      <a:pt x="84" y="60"/>
                      <a:pt x="84" y="42"/>
                    </a:cubicBezTo>
                    <a:close/>
                    <a:moveTo>
                      <a:pt x="42" y="77"/>
                    </a:moveTo>
                    <a:cubicBezTo>
                      <a:pt x="23" y="77"/>
                      <a:pt x="7" y="61"/>
                      <a:pt x="7" y="42"/>
                    </a:cubicBezTo>
                    <a:cubicBezTo>
                      <a:pt x="7" y="23"/>
                      <a:pt x="23" y="7"/>
                      <a:pt x="42" y="7"/>
                    </a:cubicBezTo>
                    <a:cubicBezTo>
                      <a:pt x="62" y="7"/>
                      <a:pt x="77" y="23"/>
                      <a:pt x="77" y="42"/>
                    </a:cubicBezTo>
                    <a:cubicBezTo>
                      <a:pt x="77" y="61"/>
                      <a:pt x="62" y="77"/>
                      <a:pt x="42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Rectangle 142"/>
              <p:cNvSpPr>
                <a:spLocks noChangeArrowheads="1"/>
              </p:cNvSpPr>
              <p:nvPr/>
            </p:nvSpPr>
            <p:spPr bwMode="auto">
              <a:xfrm>
                <a:off x="4752226" y="4127210"/>
                <a:ext cx="117302" cy="424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143"/>
              <p:cNvSpPr/>
              <p:nvPr/>
            </p:nvSpPr>
            <p:spPr bwMode="auto">
              <a:xfrm>
                <a:off x="4752226" y="4179623"/>
                <a:ext cx="117302" cy="37438"/>
              </a:xfrm>
              <a:custGeom>
                <a:avLst/>
                <a:gdLst>
                  <a:gd name="T0" fmla="*/ 0 w 47"/>
                  <a:gd name="T1" fmla="*/ 9 h 15"/>
                  <a:gd name="T2" fmla="*/ 16 w 47"/>
                  <a:gd name="T3" fmla="*/ 9 h 15"/>
                  <a:gd name="T4" fmla="*/ 16 w 47"/>
                  <a:gd name="T5" fmla="*/ 15 h 15"/>
                  <a:gd name="T6" fmla="*/ 31 w 47"/>
                  <a:gd name="T7" fmla="*/ 15 h 15"/>
                  <a:gd name="T8" fmla="*/ 31 w 47"/>
                  <a:gd name="T9" fmla="*/ 9 h 15"/>
                  <a:gd name="T10" fmla="*/ 47 w 47"/>
                  <a:gd name="T11" fmla="*/ 9 h 15"/>
                  <a:gd name="T12" fmla="*/ 47 w 47"/>
                  <a:gd name="T13" fmla="*/ 0 h 15"/>
                  <a:gd name="T14" fmla="*/ 0 w 47"/>
                  <a:gd name="T15" fmla="*/ 0 h 15"/>
                  <a:gd name="T16" fmla="*/ 0 w 47"/>
                  <a:gd name="T17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15">
                    <a:moveTo>
                      <a:pt x="0" y="9"/>
                    </a:moveTo>
                    <a:lnTo>
                      <a:pt x="16" y="9"/>
                    </a:lnTo>
                    <a:lnTo>
                      <a:pt x="16" y="15"/>
                    </a:lnTo>
                    <a:lnTo>
                      <a:pt x="31" y="15"/>
                    </a:lnTo>
                    <a:lnTo>
                      <a:pt x="31" y="9"/>
                    </a:lnTo>
                    <a:lnTo>
                      <a:pt x="47" y="9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3" name="Freeform 144"/>
              <p:cNvSpPr>
                <a:spLocks noEditPoints="1"/>
              </p:cNvSpPr>
              <p:nvPr/>
            </p:nvSpPr>
            <p:spPr bwMode="auto">
              <a:xfrm>
                <a:off x="4769697" y="3890112"/>
                <a:ext cx="82362" cy="162227"/>
              </a:xfrm>
              <a:custGeom>
                <a:avLst/>
                <a:gdLst>
                  <a:gd name="T0" fmla="*/ 32 w 33"/>
                  <a:gd name="T1" fmla="*/ 3 h 65"/>
                  <a:gd name="T2" fmla="*/ 28 w 33"/>
                  <a:gd name="T3" fmla="*/ 0 h 65"/>
                  <a:gd name="T4" fmla="*/ 16 w 33"/>
                  <a:gd name="T5" fmla="*/ 5 h 65"/>
                  <a:gd name="T6" fmla="*/ 4 w 33"/>
                  <a:gd name="T7" fmla="*/ 0 h 65"/>
                  <a:gd name="T8" fmla="*/ 0 w 33"/>
                  <a:gd name="T9" fmla="*/ 3 h 65"/>
                  <a:gd name="T10" fmla="*/ 0 w 33"/>
                  <a:gd name="T11" fmla="*/ 3 h 65"/>
                  <a:gd name="T12" fmla="*/ 0 w 33"/>
                  <a:gd name="T13" fmla="*/ 3 h 65"/>
                  <a:gd name="T14" fmla="*/ 15 w 33"/>
                  <a:gd name="T15" fmla="*/ 65 h 65"/>
                  <a:gd name="T16" fmla="*/ 19 w 33"/>
                  <a:gd name="T17" fmla="*/ 65 h 65"/>
                  <a:gd name="T18" fmla="*/ 33 w 33"/>
                  <a:gd name="T19" fmla="*/ 3 h 65"/>
                  <a:gd name="T20" fmla="*/ 33 w 33"/>
                  <a:gd name="T21" fmla="*/ 3 h 65"/>
                  <a:gd name="T22" fmla="*/ 33 w 33"/>
                  <a:gd name="T23" fmla="*/ 3 h 65"/>
                  <a:gd name="T24" fmla="*/ 33 w 33"/>
                  <a:gd name="T25" fmla="*/ 3 h 65"/>
                  <a:gd name="T26" fmla="*/ 32 w 33"/>
                  <a:gd name="T27" fmla="*/ 3 h 65"/>
                  <a:gd name="T28" fmla="*/ 16 w 33"/>
                  <a:gd name="T29" fmla="*/ 57 h 65"/>
                  <a:gd name="T30" fmla="*/ 4 w 33"/>
                  <a:gd name="T31" fmla="*/ 4 h 65"/>
                  <a:gd name="T32" fmla="*/ 16 w 33"/>
                  <a:gd name="T33" fmla="*/ 8 h 65"/>
                  <a:gd name="T34" fmla="*/ 29 w 33"/>
                  <a:gd name="T35" fmla="*/ 4 h 65"/>
                  <a:gd name="T36" fmla="*/ 16 w 33"/>
                  <a:gd name="T37" fmla="*/ 5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3" h="65">
                    <a:moveTo>
                      <a:pt x="32" y="3"/>
                    </a:moveTo>
                    <a:lnTo>
                      <a:pt x="28" y="0"/>
                    </a:lnTo>
                    <a:lnTo>
                      <a:pt x="16" y="5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5" y="65"/>
                    </a:lnTo>
                    <a:lnTo>
                      <a:pt x="19" y="65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32" y="3"/>
                    </a:lnTo>
                    <a:close/>
                    <a:moveTo>
                      <a:pt x="16" y="57"/>
                    </a:moveTo>
                    <a:lnTo>
                      <a:pt x="4" y="4"/>
                    </a:lnTo>
                    <a:lnTo>
                      <a:pt x="16" y="8"/>
                    </a:lnTo>
                    <a:lnTo>
                      <a:pt x="29" y="4"/>
                    </a:lnTo>
                    <a:lnTo>
                      <a:pt x="16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76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4" name="图片 63" descr="541021df897a8.jpg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lum bright="10000"/>
            </a:blip>
            <a:srcRect l="6434" t="81111" r="84219" b="6666"/>
            <a:stretch>
              <a:fillRect/>
            </a:stretch>
          </p:blipFill>
          <p:spPr>
            <a:xfrm>
              <a:off x="5334000" y="2235200"/>
              <a:ext cx="508000" cy="568271"/>
            </a:xfrm>
            <a:prstGeom prst="rect">
              <a:avLst/>
            </a:prstGeom>
          </p:spPr>
        </p:pic>
        <p:pic>
          <p:nvPicPr>
            <p:cNvPr id="65" name="图片 64" descr="541021df897a8.jpg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lum bright="10000"/>
            </a:blip>
            <a:srcRect l="44756" t="-2750" r="43560" b="85814"/>
            <a:stretch>
              <a:fillRect/>
            </a:stretch>
          </p:blipFill>
          <p:spPr>
            <a:xfrm>
              <a:off x="5410200" y="4367822"/>
              <a:ext cx="596900" cy="505069"/>
            </a:xfrm>
            <a:prstGeom prst="rect">
              <a:avLst/>
            </a:prstGeom>
          </p:spPr>
        </p:pic>
        <p:sp>
          <p:nvSpPr>
            <p:cNvPr id="66" name="Content Placeholder 2"/>
            <p:cNvSpPr txBox="1"/>
            <p:nvPr/>
          </p:nvSpPr>
          <p:spPr>
            <a:xfrm>
              <a:off x="7503340" y="5546740"/>
              <a:ext cx="1997545" cy="535527"/>
            </a:xfrm>
            <a:prstGeom prst="rect">
              <a:avLst/>
            </a:prstGeom>
          </p:spPr>
          <p:txBody>
            <a:bodyPr vert="horz" wrap="square" lIns="91435" tIns="45718" rIns="91435" bIns="45718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得出结论后还可以进行交流、研讨、自我评价</a:t>
              </a:r>
              <a:endPara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1397E-6 L -0.30091 -0.2021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0" y="-1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326257" y="553932"/>
            <a:ext cx="0" cy="5750136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" name="组合 29"/>
          <p:cNvGrpSpPr/>
          <p:nvPr/>
        </p:nvGrpSpPr>
        <p:grpSpPr bwMode="auto">
          <a:xfrm>
            <a:off x="1972793" y="1987597"/>
            <a:ext cx="734444" cy="736559"/>
            <a:chOff x="2307521" y="2283162"/>
            <a:chExt cx="551398" cy="551398"/>
          </a:xfrm>
        </p:grpSpPr>
        <p:sp>
          <p:nvSpPr>
            <p:cNvPr id="31" name="矩形 30"/>
            <p:cNvSpPr/>
            <p:nvPr/>
          </p:nvSpPr>
          <p:spPr>
            <a:xfrm>
              <a:off x="2307521" y="2283162"/>
              <a:ext cx="551398" cy="551398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50000"/>
                </a:lnSpc>
                <a:defRPr/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五角星 40"/>
            <p:cNvSpPr/>
            <p:nvPr/>
          </p:nvSpPr>
          <p:spPr>
            <a:xfrm>
              <a:off x="2456891" y="2427350"/>
              <a:ext cx="252658" cy="2551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50000"/>
                </a:lnSpc>
                <a:defRPr/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46"/>
          <p:cNvGrpSpPr/>
          <p:nvPr/>
        </p:nvGrpSpPr>
        <p:grpSpPr bwMode="auto">
          <a:xfrm>
            <a:off x="1972793" y="3693473"/>
            <a:ext cx="734444" cy="736559"/>
            <a:chOff x="2307521" y="2283162"/>
            <a:chExt cx="551398" cy="551398"/>
          </a:xfrm>
        </p:grpSpPr>
        <p:sp>
          <p:nvSpPr>
            <p:cNvPr id="48" name="矩形 47"/>
            <p:cNvSpPr/>
            <p:nvPr/>
          </p:nvSpPr>
          <p:spPr>
            <a:xfrm>
              <a:off x="2307521" y="2283162"/>
              <a:ext cx="551398" cy="551398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50000"/>
                </a:lnSpc>
                <a:defRPr/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五角星 48"/>
            <p:cNvSpPr/>
            <p:nvPr/>
          </p:nvSpPr>
          <p:spPr>
            <a:xfrm>
              <a:off x="2456891" y="2427350"/>
              <a:ext cx="252658" cy="2551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50000"/>
                </a:lnSpc>
                <a:defRPr/>
              </a:pPr>
              <a:endParaRPr lang="zh-CN" altLang="en-US" sz="17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6" name="TextBox 8"/>
          <p:cNvSpPr txBox="1"/>
          <p:nvPr/>
        </p:nvSpPr>
        <p:spPr>
          <a:xfrm>
            <a:off x="1033350" y="298751"/>
            <a:ext cx="2752749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提出问题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40480" y="282064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文本框 66"/>
          <p:cNvSpPr txBox="1">
            <a:spLocks noChangeArrowheads="1"/>
          </p:cNvSpPr>
          <p:nvPr/>
        </p:nvSpPr>
        <p:spPr bwMode="auto">
          <a:xfrm>
            <a:off x="2800566" y="2117639"/>
            <a:ext cx="4514056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黑体_GBK" pitchFamily="65" charset="-122"/>
                <a:ea typeface="方正黑体_GBK" pitchFamily="65" charset="-122"/>
              </a:rPr>
              <a:t>怎样测量小灯泡的电阻？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方正黑体_GBK" pitchFamily="65" charset="-122"/>
              <a:ea typeface="方正黑体_GBK" pitchFamily="65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715388" y="3797300"/>
            <a:ext cx="84479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黑体_GBK" pitchFamily="65" charset="-122"/>
                <a:ea typeface="方正黑体_GBK" pitchFamily="65" charset="-122"/>
              </a:rPr>
              <a:t>灯泡在不同的电压下工作时，电阻是否相同？为什么？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方正黑体_GBK" pitchFamily="65" charset="-122"/>
              <a:ea typeface="方正黑体_GBK" pitchFamily="65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0017673" y="5418545"/>
            <a:ext cx="2174327" cy="1439455"/>
            <a:chOff x="10017673" y="4288491"/>
            <a:chExt cx="2174327" cy="1439455"/>
          </a:xfrm>
        </p:grpSpPr>
        <p:grpSp>
          <p:nvGrpSpPr>
            <p:cNvPr id="65" name="Group 41"/>
            <p:cNvGrpSpPr/>
            <p:nvPr/>
          </p:nvGrpSpPr>
          <p:grpSpPr>
            <a:xfrm>
              <a:off x="10437830" y="4495800"/>
              <a:ext cx="1246170" cy="1232146"/>
              <a:chOff x="4731074" y="3558159"/>
              <a:chExt cx="2569838" cy="3208672"/>
            </a:xfrm>
          </p:grpSpPr>
          <p:grpSp>
            <p:nvGrpSpPr>
              <p:cNvPr id="66" name="组合 72"/>
              <p:cNvGrpSpPr/>
              <p:nvPr/>
            </p:nvGrpSpPr>
            <p:grpSpPr>
              <a:xfrm>
                <a:off x="6096000" y="4175841"/>
                <a:ext cx="1204912" cy="2428808"/>
                <a:chOff x="4281488" y="2009843"/>
                <a:chExt cx="1204912" cy="2428808"/>
              </a:xfrm>
            </p:grpSpPr>
            <p:sp>
              <p:nvSpPr>
                <p:cNvPr id="76" name="Freeform 59"/>
                <p:cNvSpPr/>
                <p:nvPr/>
              </p:nvSpPr>
              <p:spPr bwMode="auto">
                <a:xfrm>
                  <a:off x="4728043" y="2583169"/>
                  <a:ext cx="378730" cy="448633"/>
                </a:xfrm>
                <a:custGeom>
                  <a:avLst/>
                  <a:gdLst>
                    <a:gd name="T0" fmla="*/ 102 w 154"/>
                    <a:gd name="T1" fmla="*/ 109 h 182"/>
                    <a:gd name="T2" fmla="*/ 154 w 154"/>
                    <a:gd name="T3" fmla="*/ 46 h 182"/>
                    <a:gd name="T4" fmla="*/ 69 w 154"/>
                    <a:gd name="T5" fmla="*/ 0 h 182"/>
                    <a:gd name="T6" fmla="*/ 18 w 154"/>
                    <a:gd name="T7" fmla="*/ 63 h 182"/>
                    <a:gd name="T8" fmla="*/ 17 w 154"/>
                    <a:gd name="T9" fmla="*/ 131 h 182"/>
                    <a:gd name="T10" fmla="*/ 25 w 154"/>
                    <a:gd name="T11" fmla="*/ 136 h 182"/>
                    <a:gd name="T12" fmla="*/ 110 w 154"/>
                    <a:gd name="T13" fmla="*/ 182 h 182"/>
                    <a:gd name="T14" fmla="*/ 102 w 154"/>
                    <a:gd name="T15" fmla="*/ 177 h 182"/>
                    <a:gd name="T16" fmla="*/ 102 w 154"/>
                    <a:gd name="T17" fmla="*/ 109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" h="182">
                      <a:moveTo>
                        <a:pt x="102" y="109"/>
                      </a:moveTo>
                      <a:cubicBezTo>
                        <a:pt x="154" y="46"/>
                        <a:pt x="154" y="46"/>
                        <a:pt x="154" y="46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18" y="63"/>
                        <a:pt x="18" y="63"/>
                        <a:pt x="18" y="63"/>
                      </a:cubicBezTo>
                      <a:cubicBezTo>
                        <a:pt x="0" y="84"/>
                        <a:pt x="0" y="114"/>
                        <a:pt x="17" y="131"/>
                      </a:cubicBezTo>
                      <a:cubicBezTo>
                        <a:pt x="20" y="133"/>
                        <a:pt x="22" y="135"/>
                        <a:pt x="25" y="136"/>
                      </a:cubicBezTo>
                      <a:cubicBezTo>
                        <a:pt x="110" y="182"/>
                        <a:pt x="110" y="182"/>
                        <a:pt x="110" y="182"/>
                      </a:cubicBezTo>
                      <a:cubicBezTo>
                        <a:pt x="107" y="181"/>
                        <a:pt x="105" y="179"/>
                        <a:pt x="102" y="177"/>
                      </a:cubicBezTo>
                      <a:cubicBezTo>
                        <a:pt x="85" y="160"/>
                        <a:pt x="85" y="130"/>
                        <a:pt x="102" y="10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7" name="Freeform 54"/>
                <p:cNvSpPr/>
                <p:nvPr/>
              </p:nvSpPr>
              <p:spPr bwMode="auto">
                <a:xfrm>
                  <a:off x="4755829" y="2009843"/>
                  <a:ext cx="387076" cy="450720"/>
                </a:xfrm>
                <a:custGeom>
                  <a:avLst/>
                  <a:gdLst>
                    <a:gd name="T0" fmla="*/ 102 w 157"/>
                    <a:gd name="T1" fmla="*/ 65 h 183"/>
                    <a:gd name="T2" fmla="*/ 133 w 157"/>
                    <a:gd name="T3" fmla="*/ 47 h 183"/>
                    <a:gd name="T4" fmla="*/ 157 w 157"/>
                    <a:gd name="T5" fmla="*/ 51 h 183"/>
                    <a:gd name="T6" fmla="*/ 72 w 157"/>
                    <a:gd name="T7" fmla="*/ 5 h 183"/>
                    <a:gd name="T8" fmla="*/ 49 w 157"/>
                    <a:gd name="T9" fmla="*/ 1 h 183"/>
                    <a:gd name="T10" fmla="*/ 17 w 157"/>
                    <a:gd name="T11" fmla="*/ 19 h 183"/>
                    <a:gd name="T12" fmla="*/ 17 w 157"/>
                    <a:gd name="T13" fmla="*/ 87 h 183"/>
                    <a:gd name="T14" fmla="*/ 70 w 157"/>
                    <a:gd name="T15" fmla="*/ 137 h 183"/>
                    <a:gd name="T16" fmla="*/ 155 w 157"/>
                    <a:gd name="T17" fmla="*/ 183 h 183"/>
                    <a:gd name="T18" fmla="*/ 102 w 157"/>
                    <a:gd name="T19" fmla="*/ 133 h 183"/>
                    <a:gd name="T20" fmla="*/ 102 w 157"/>
                    <a:gd name="T21" fmla="*/ 65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7" h="183">
                      <a:moveTo>
                        <a:pt x="102" y="65"/>
                      </a:moveTo>
                      <a:cubicBezTo>
                        <a:pt x="111" y="55"/>
                        <a:pt x="122" y="48"/>
                        <a:pt x="133" y="47"/>
                      </a:cubicBezTo>
                      <a:cubicBezTo>
                        <a:pt x="142" y="46"/>
                        <a:pt x="150" y="47"/>
                        <a:pt x="157" y="51"/>
                      </a:cubicBezTo>
                      <a:cubicBezTo>
                        <a:pt x="129" y="36"/>
                        <a:pt x="101" y="20"/>
                        <a:pt x="72" y="5"/>
                      </a:cubicBezTo>
                      <a:cubicBezTo>
                        <a:pt x="65" y="1"/>
                        <a:pt x="57" y="0"/>
                        <a:pt x="49" y="1"/>
                      </a:cubicBezTo>
                      <a:cubicBezTo>
                        <a:pt x="37" y="2"/>
                        <a:pt x="26" y="9"/>
                        <a:pt x="17" y="19"/>
                      </a:cubicBezTo>
                      <a:cubicBezTo>
                        <a:pt x="0" y="40"/>
                        <a:pt x="0" y="71"/>
                        <a:pt x="17" y="87"/>
                      </a:cubicBezTo>
                      <a:cubicBezTo>
                        <a:pt x="70" y="137"/>
                        <a:pt x="70" y="137"/>
                        <a:pt x="70" y="137"/>
                      </a:cubicBezTo>
                      <a:cubicBezTo>
                        <a:pt x="155" y="183"/>
                        <a:pt x="155" y="183"/>
                        <a:pt x="155" y="183"/>
                      </a:cubicBezTo>
                      <a:cubicBezTo>
                        <a:pt x="102" y="133"/>
                        <a:pt x="102" y="133"/>
                        <a:pt x="102" y="133"/>
                      </a:cubicBezTo>
                      <a:cubicBezTo>
                        <a:pt x="85" y="117"/>
                        <a:pt x="85" y="86"/>
                        <a:pt x="102" y="6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8" name="Freeform 71">
                  <a:hlinkClick r:id="rId3" action="ppaction://hlinksldjump"/>
                </p:cNvPr>
                <p:cNvSpPr/>
                <p:nvPr/>
              </p:nvSpPr>
              <p:spPr bwMode="auto">
                <a:xfrm>
                  <a:off x="4475163" y="2103438"/>
                  <a:ext cx="1011237" cy="2335213"/>
                </a:xfrm>
                <a:custGeom>
                  <a:avLst/>
                  <a:gdLst>
                    <a:gd name="T0" fmla="*/ 232 w 410"/>
                    <a:gd name="T1" fmla="*/ 1 h 948"/>
                    <a:gd name="T2" fmla="*/ 264 w 410"/>
                    <a:gd name="T3" fmla="*/ 11 h 948"/>
                    <a:gd name="T4" fmla="*/ 394 w 410"/>
                    <a:gd name="T5" fmla="*/ 134 h 948"/>
                    <a:gd name="T6" fmla="*/ 399 w 410"/>
                    <a:gd name="T7" fmla="*/ 139 h 948"/>
                    <a:gd name="T8" fmla="*/ 402 w 410"/>
                    <a:gd name="T9" fmla="*/ 188 h 948"/>
                    <a:gd name="T10" fmla="*/ 394 w 410"/>
                    <a:gd name="T11" fmla="*/ 201 h 948"/>
                    <a:gd name="T12" fmla="*/ 263 w 410"/>
                    <a:gd name="T13" fmla="*/ 361 h 948"/>
                    <a:gd name="T14" fmla="*/ 232 w 410"/>
                    <a:gd name="T15" fmla="*/ 380 h 948"/>
                    <a:gd name="T16" fmla="*/ 200 w 410"/>
                    <a:gd name="T17" fmla="*/ 370 h 948"/>
                    <a:gd name="T18" fmla="*/ 200 w 410"/>
                    <a:gd name="T19" fmla="*/ 302 h 948"/>
                    <a:gd name="T20" fmla="*/ 252 w 410"/>
                    <a:gd name="T21" fmla="*/ 240 h 948"/>
                    <a:gd name="T22" fmla="*/ 223 w 410"/>
                    <a:gd name="T23" fmla="*/ 244 h 948"/>
                    <a:gd name="T24" fmla="*/ 96 w 410"/>
                    <a:gd name="T25" fmla="*/ 398 h 948"/>
                    <a:gd name="T26" fmla="*/ 95 w 410"/>
                    <a:gd name="T27" fmla="*/ 887 h 948"/>
                    <a:gd name="T28" fmla="*/ 48 w 410"/>
                    <a:gd name="T29" fmla="*/ 945 h 948"/>
                    <a:gd name="T30" fmla="*/ 0 w 410"/>
                    <a:gd name="T31" fmla="*/ 900 h 948"/>
                    <a:gd name="T32" fmla="*/ 1 w 410"/>
                    <a:gd name="T33" fmla="*/ 411 h 948"/>
                    <a:gd name="T34" fmla="*/ 223 w 410"/>
                    <a:gd name="T35" fmla="*/ 141 h 948"/>
                    <a:gd name="T36" fmla="*/ 254 w 410"/>
                    <a:gd name="T37" fmla="*/ 137 h 948"/>
                    <a:gd name="T38" fmla="*/ 201 w 410"/>
                    <a:gd name="T39" fmla="*/ 87 h 948"/>
                    <a:gd name="T40" fmla="*/ 201 w 410"/>
                    <a:gd name="T41" fmla="*/ 20 h 948"/>
                    <a:gd name="T42" fmla="*/ 232 w 410"/>
                    <a:gd name="T43" fmla="*/ 1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0" h="948">
                      <a:moveTo>
                        <a:pt x="232" y="1"/>
                      </a:moveTo>
                      <a:cubicBezTo>
                        <a:pt x="244" y="0"/>
                        <a:pt x="255" y="3"/>
                        <a:pt x="264" y="11"/>
                      </a:cubicBezTo>
                      <a:cubicBezTo>
                        <a:pt x="394" y="134"/>
                        <a:pt x="394" y="134"/>
                        <a:pt x="394" y="134"/>
                      </a:cubicBezTo>
                      <a:cubicBezTo>
                        <a:pt x="396" y="135"/>
                        <a:pt x="398" y="137"/>
                        <a:pt x="399" y="139"/>
                      </a:cubicBezTo>
                      <a:cubicBezTo>
                        <a:pt x="409" y="154"/>
                        <a:pt x="410" y="172"/>
                        <a:pt x="402" y="188"/>
                      </a:cubicBezTo>
                      <a:cubicBezTo>
                        <a:pt x="400" y="193"/>
                        <a:pt x="398" y="198"/>
                        <a:pt x="394" y="201"/>
                      </a:cubicBezTo>
                      <a:cubicBezTo>
                        <a:pt x="263" y="361"/>
                        <a:pt x="263" y="361"/>
                        <a:pt x="263" y="361"/>
                      </a:cubicBezTo>
                      <a:cubicBezTo>
                        <a:pt x="254" y="372"/>
                        <a:pt x="243" y="378"/>
                        <a:pt x="232" y="380"/>
                      </a:cubicBezTo>
                      <a:cubicBezTo>
                        <a:pt x="220" y="381"/>
                        <a:pt x="209" y="378"/>
                        <a:pt x="200" y="370"/>
                      </a:cubicBezTo>
                      <a:cubicBezTo>
                        <a:pt x="183" y="354"/>
                        <a:pt x="183" y="323"/>
                        <a:pt x="200" y="302"/>
                      </a:cubicBezTo>
                      <a:cubicBezTo>
                        <a:pt x="252" y="240"/>
                        <a:pt x="252" y="240"/>
                        <a:pt x="252" y="240"/>
                      </a:cubicBezTo>
                      <a:cubicBezTo>
                        <a:pt x="223" y="244"/>
                        <a:pt x="223" y="244"/>
                        <a:pt x="223" y="244"/>
                      </a:cubicBezTo>
                      <a:cubicBezTo>
                        <a:pt x="153" y="254"/>
                        <a:pt x="96" y="323"/>
                        <a:pt x="96" y="398"/>
                      </a:cubicBezTo>
                      <a:cubicBezTo>
                        <a:pt x="95" y="887"/>
                        <a:pt x="95" y="887"/>
                        <a:pt x="95" y="887"/>
                      </a:cubicBezTo>
                      <a:cubicBezTo>
                        <a:pt x="95" y="915"/>
                        <a:pt x="74" y="941"/>
                        <a:pt x="48" y="945"/>
                      </a:cubicBezTo>
                      <a:cubicBezTo>
                        <a:pt x="22" y="948"/>
                        <a:pt x="0" y="929"/>
                        <a:pt x="0" y="900"/>
                      </a:cubicBezTo>
                      <a:cubicBezTo>
                        <a:pt x="1" y="411"/>
                        <a:pt x="1" y="411"/>
                        <a:pt x="1" y="411"/>
                      </a:cubicBezTo>
                      <a:cubicBezTo>
                        <a:pt x="2" y="279"/>
                        <a:pt x="101" y="159"/>
                        <a:pt x="223" y="141"/>
                      </a:cubicBezTo>
                      <a:cubicBezTo>
                        <a:pt x="254" y="137"/>
                        <a:pt x="254" y="137"/>
                        <a:pt x="254" y="137"/>
                      </a:cubicBezTo>
                      <a:cubicBezTo>
                        <a:pt x="201" y="87"/>
                        <a:pt x="201" y="87"/>
                        <a:pt x="201" y="87"/>
                      </a:cubicBezTo>
                      <a:cubicBezTo>
                        <a:pt x="184" y="71"/>
                        <a:pt x="184" y="41"/>
                        <a:pt x="201" y="20"/>
                      </a:cubicBezTo>
                      <a:cubicBezTo>
                        <a:pt x="210" y="9"/>
                        <a:pt x="221" y="3"/>
                        <a:pt x="2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9" name="Freeform 75"/>
                <p:cNvSpPr/>
                <p:nvPr/>
              </p:nvSpPr>
              <p:spPr bwMode="auto">
                <a:xfrm>
                  <a:off x="4281488" y="2332038"/>
                  <a:ext cx="831850" cy="2093912"/>
                </a:xfrm>
                <a:custGeom>
                  <a:avLst/>
                  <a:gdLst>
                    <a:gd name="T0" fmla="*/ 253 w 338"/>
                    <a:gd name="T1" fmla="*/ 0 h 849"/>
                    <a:gd name="T2" fmla="*/ 222 w 338"/>
                    <a:gd name="T3" fmla="*/ 4 h 849"/>
                    <a:gd name="T4" fmla="*/ 0 w 338"/>
                    <a:gd name="T5" fmla="*/ 273 h 849"/>
                    <a:gd name="T6" fmla="*/ 0 w 338"/>
                    <a:gd name="T7" fmla="*/ 763 h 849"/>
                    <a:gd name="T8" fmla="*/ 22 w 338"/>
                    <a:gd name="T9" fmla="*/ 803 h 849"/>
                    <a:gd name="T10" fmla="*/ 106 w 338"/>
                    <a:gd name="T11" fmla="*/ 849 h 849"/>
                    <a:gd name="T12" fmla="*/ 84 w 338"/>
                    <a:gd name="T13" fmla="*/ 809 h 849"/>
                    <a:gd name="T14" fmla="*/ 85 w 338"/>
                    <a:gd name="T15" fmla="*/ 320 h 849"/>
                    <a:gd name="T16" fmla="*/ 307 w 338"/>
                    <a:gd name="T17" fmla="*/ 50 h 849"/>
                    <a:gd name="T18" fmla="*/ 338 w 338"/>
                    <a:gd name="T19" fmla="*/ 46 h 849"/>
                    <a:gd name="T20" fmla="*/ 253 w 338"/>
                    <a:gd name="T21" fmla="*/ 0 h 8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8" h="849">
                      <a:moveTo>
                        <a:pt x="253" y="0"/>
                      </a:moveTo>
                      <a:cubicBezTo>
                        <a:pt x="222" y="4"/>
                        <a:pt x="222" y="4"/>
                        <a:pt x="222" y="4"/>
                      </a:cubicBezTo>
                      <a:cubicBezTo>
                        <a:pt x="100" y="21"/>
                        <a:pt x="1" y="142"/>
                        <a:pt x="0" y="273"/>
                      </a:cubicBezTo>
                      <a:cubicBezTo>
                        <a:pt x="0" y="763"/>
                        <a:pt x="0" y="763"/>
                        <a:pt x="0" y="763"/>
                      </a:cubicBezTo>
                      <a:cubicBezTo>
                        <a:pt x="0" y="781"/>
                        <a:pt x="8" y="796"/>
                        <a:pt x="22" y="803"/>
                      </a:cubicBezTo>
                      <a:cubicBezTo>
                        <a:pt x="106" y="849"/>
                        <a:pt x="106" y="849"/>
                        <a:pt x="106" y="849"/>
                      </a:cubicBezTo>
                      <a:cubicBezTo>
                        <a:pt x="93" y="842"/>
                        <a:pt x="84" y="827"/>
                        <a:pt x="84" y="809"/>
                      </a:cubicBezTo>
                      <a:cubicBezTo>
                        <a:pt x="85" y="320"/>
                        <a:pt x="85" y="320"/>
                        <a:pt x="85" y="320"/>
                      </a:cubicBezTo>
                      <a:cubicBezTo>
                        <a:pt x="86" y="188"/>
                        <a:pt x="185" y="67"/>
                        <a:pt x="307" y="50"/>
                      </a:cubicBezTo>
                      <a:cubicBezTo>
                        <a:pt x="338" y="46"/>
                        <a:pt x="338" y="46"/>
                        <a:pt x="338" y="46"/>
                      </a:cubicBezTo>
                      <a:lnTo>
                        <a:pt x="253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7" name="组合 207"/>
              <p:cNvGrpSpPr/>
              <p:nvPr/>
            </p:nvGrpSpPr>
            <p:grpSpPr>
              <a:xfrm>
                <a:off x="5472339" y="3558159"/>
                <a:ext cx="1084733" cy="3208672"/>
                <a:chOff x="4089129" y="1275606"/>
                <a:chExt cx="1084733" cy="3208672"/>
              </a:xfrm>
            </p:grpSpPr>
            <p:sp>
              <p:nvSpPr>
                <p:cNvPr id="73" name="Freeform 27"/>
                <p:cNvSpPr/>
                <p:nvPr/>
              </p:nvSpPr>
              <p:spPr bwMode="auto">
                <a:xfrm>
                  <a:off x="4402840" y="1717359"/>
                  <a:ext cx="263963" cy="2752310"/>
                </a:xfrm>
                <a:custGeom>
                  <a:avLst/>
                  <a:gdLst>
                    <a:gd name="T0" fmla="*/ 85 w 107"/>
                    <a:gd name="T1" fmla="*/ 1077 h 1117"/>
                    <a:gd name="T2" fmla="*/ 87 w 107"/>
                    <a:gd name="T3" fmla="*/ 46 h 1117"/>
                    <a:gd name="T4" fmla="*/ 2 w 107"/>
                    <a:gd name="T5" fmla="*/ 0 h 1117"/>
                    <a:gd name="T6" fmla="*/ 0 w 107"/>
                    <a:gd name="T7" fmla="*/ 1031 h 1117"/>
                    <a:gd name="T8" fmla="*/ 22 w 107"/>
                    <a:gd name="T9" fmla="*/ 1071 h 1117"/>
                    <a:gd name="T10" fmla="*/ 107 w 107"/>
                    <a:gd name="T11" fmla="*/ 1117 h 1117"/>
                    <a:gd name="T12" fmla="*/ 85 w 107"/>
                    <a:gd name="T13" fmla="*/ 1077 h 1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117">
                      <a:moveTo>
                        <a:pt x="85" y="1077"/>
                      </a:moveTo>
                      <a:cubicBezTo>
                        <a:pt x="87" y="46"/>
                        <a:pt x="87" y="46"/>
                        <a:pt x="87" y="46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49"/>
                        <a:pt x="9" y="1064"/>
                        <a:pt x="22" y="1071"/>
                      </a:cubicBezTo>
                      <a:cubicBezTo>
                        <a:pt x="107" y="1117"/>
                        <a:pt x="107" y="1117"/>
                        <a:pt x="107" y="1117"/>
                      </a:cubicBezTo>
                      <a:cubicBezTo>
                        <a:pt x="94" y="1110"/>
                        <a:pt x="85" y="1095"/>
                        <a:pt x="85" y="107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4" name="Freeform 23">
                  <a:hlinkClick r:id="rId3" action="ppaction://hlinksldjump"/>
                </p:cNvPr>
                <p:cNvSpPr/>
                <p:nvPr/>
              </p:nvSpPr>
              <p:spPr bwMode="auto">
                <a:xfrm>
                  <a:off x="4290160" y="1381408"/>
                  <a:ext cx="883702" cy="3102870"/>
                </a:xfrm>
                <a:custGeom>
                  <a:avLst/>
                  <a:gdLst>
                    <a:gd name="T0" fmla="*/ 180 w 359"/>
                    <a:gd name="T1" fmla="*/ 1 h 1259"/>
                    <a:gd name="T2" fmla="*/ 205 w 359"/>
                    <a:gd name="T3" fmla="*/ 5 h 1259"/>
                    <a:gd name="T4" fmla="*/ 212 w 359"/>
                    <a:gd name="T5" fmla="*/ 11 h 1259"/>
                    <a:gd name="T6" fmla="*/ 342 w 359"/>
                    <a:gd name="T7" fmla="*/ 134 h 1259"/>
                    <a:gd name="T8" fmla="*/ 342 w 359"/>
                    <a:gd name="T9" fmla="*/ 201 h 1259"/>
                    <a:gd name="T10" fmla="*/ 311 w 359"/>
                    <a:gd name="T11" fmla="*/ 220 h 1259"/>
                    <a:gd name="T12" fmla="*/ 279 w 359"/>
                    <a:gd name="T13" fmla="*/ 210 h 1259"/>
                    <a:gd name="T14" fmla="*/ 223 w 359"/>
                    <a:gd name="T15" fmla="*/ 157 h 1259"/>
                    <a:gd name="T16" fmla="*/ 221 w 359"/>
                    <a:gd name="T17" fmla="*/ 1198 h 1259"/>
                    <a:gd name="T18" fmla="*/ 173 w 359"/>
                    <a:gd name="T19" fmla="*/ 1256 h 1259"/>
                    <a:gd name="T20" fmla="*/ 126 w 359"/>
                    <a:gd name="T21" fmla="*/ 1211 h 1259"/>
                    <a:gd name="T22" fmla="*/ 128 w 359"/>
                    <a:gd name="T23" fmla="*/ 180 h 1259"/>
                    <a:gd name="T24" fmla="*/ 80 w 359"/>
                    <a:gd name="T25" fmla="*/ 238 h 1259"/>
                    <a:gd name="T26" fmla="*/ 49 w 359"/>
                    <a:gd name="T27" fmla="*/ 257 h 1259"/>
                    <a:gd name="T28" fmla="*/ 17 w 359"/>
                    <a:gd name="T29" fmla="*/ 247 h 1259"/>
                    <a:gd name="T30" fmla="*/ 18 w 359"/>
                    <a:gd name="T31" fmla="*/ 179 h 1259"/>
                    <a:gd name="T32" fmla="*/ 149 w 359"/>
                    <a:gd name="T33" fmla="*/ 19 h 1259"/>
                    <a:gd name="T34" fmla="*/ 160 w 359"/>
                    <a:gd name="T35" fmla="*/ 9 h 1259"/>
                    <a:gd name="T36" fmla="*/ 180 w 359"/>
                    <a:gd name="T37" fmla="*/ 1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9" h="1259">
                      <a:moveTo>
                        <a:pt x="180" y="1"/>
                      </a:moveTo>
                      <a:cubicBezTo>
                        <a:pt x="189" y="0"/>
                        <a:pt x="197" y="1"/>
                        <a:pt x="205" y="5"/>
                      </a:cubicBezTo>
                      <a:cubicBezTo>
                        <a:pt x="208" y="8"/>
                        <a:pt x="210" y="9"/>
                        <a:pt x="212" y="11"/>
                      </a:cubicBezTo>
                      <a:cubicBezTo>
                        <a:pt x="342" y="134"/>
                        <a:pt x="342" y="134"/>
                        <a:pt x="342" y="134"/>
                      </a:cubicBezTo>
                      <a:cubicBezTo>
                        <a:pt x="359" y="150"/>
                        <a:pt x="359" y="180"/>
                        <a:pt x="342" y="201"/>
                      </a:cubicBezTo>
                      <a:cubicBezTo>
                        <a:pt x="333" y="212"/>
                        <a:pt x="322" y="218"/>
                        <a:pt x="311" y="220"/>
                      </a:cubicBezTo>
                      <a:cubicBezTo>
                        <a:pt x="299" y="221"/>
                        <a:pt x="288" y="218"/>
                        <a:pt x="279" y="210"/>
                      </a:cubicBezTo>
                      <a:cubicBezTo>
                        <a:pt x="223" y="157"/>
                        <a:pt x="223" y="157"/>
                        <a:pt x="223" y="157"/>
                      </a:cubicBezTo>
                      <a:cubicBezTo>
                        <a:pt x="221" y="1198"/>
                        <a:pt x="221" y="1198"/>
                        <a:pt x="221" y="1198"/>
                      </a:cubicBezTo>
                      <a:cubicBezTo>
                        <a:pt x="221" y="1226"/>
                        <a:pt x="200" y="1252"/>
                        <a:pt x="173" y="1256"/>
                      </a:cubicBezTo>
                      <a:cubicBezTo>
                        <a:pt x="147" y="1259"/>
                        <a:pt x="126" y="1239"/>
                        <a:pt x="126" y="1211"/>
                      </a:cubicBezTo>
                      <a:cubicBezTo>
                        <a:pt x="128" y="180"/>
                        <a:pt x="128" y="180"/>
                        <a:pt x="128" y="180"/>
                      </a:cubicBezTo>
                      <a:cubicBezTo>
                        <a:pt x="80" y="238"/>
                        <a:pt x="80" y="238"/>
                        <a:pt x="80" y="238"/>
                      </a:cubicBezTo>
                      <a:cubicBezTo>
                        <a:pt x="72" y="249"/>
                        <a:pt x="60" y="255"/>
                        <a:pt x="49" y="257"/>
                      </a:cubicBezTo>
                      <a:cubicBezTo>
                        <a:pt x="37" y="258"/>
                        <a:pt x="26" y="255"/>
                        <a:pt x="17" y="247"/>
                      </a:cubicBezTo>
                      <a:cubicBezTo>
                        <a:pt x="0" y="231"/>
                        <a:pt x="0" y="200"/>
                        <a:pt x="18" y="179"/>
                      </a:cubicBezTo>
                      <a:cubicBezTo>
                        <a:pt x="149" y="19"/>
                        <a:pt x="149" y="19"/>
                        <a:pt x="149" y="19"/>
                      </a:cubicBezTo>
                      <a:cubicBezTo>
                        <a:pt x="152" y="15"/>
                        <a:pt x="156" y="12"/>
                        <a:pt x="160" y="9"/>
                      </a:cubicBezTo>
                      <a:cubicBezTo>
                        <a:pt x="166" y="5"/>
                        <a:pt x="173" y="2"/>
                        <a:pt x="1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Freeform 32"/>
                <p:cNvSpPr/>
                <p:nvPr/>
              </p:nvSpPr>
              <p:spPr bwMode="auto">
                <a:xfrm>
                  <a:off x="4089129" y="1275606"/>
                  <a:ext cx="712595" cy="734506"/>
                </a:xfrm>
                <a:custGeom>
                  <a:avLst/>
                  <a:gdLst>
                    <a:gd name="T0" fmla="*/ 204 w 289"/>
                    <a:gd name="T1" fmla="*/ 5 h 298"/>
                    <a:gd name="T2" fmla="*/ 180 w 289"/>
                    <a:gd name="T3" fmla="*/ 1 h 298"/>
                    <a:gd name="T4" fmla="*/ 160 w 289"/>
                    <a:gd name="T5" fmla="*/ 9 h 298"/>
                    <a:gd name="T6" fmla="*/ 149 w 289"/>
                    <a:gd name="T7" fmla="*/ 19 h 298"/>
                    <a:gd name="T8" fmla="*/ 18 w 289"/>
                    <a:gd name="T9" fmla="*/ 179 h 298"/>
                    <a:gd name="T10" fmla="*/ 18 w 289"/>
                    <a:gd name="T11" fmla="*/ 247 h 298"/>
                    <a:gd name="T12" fmla="*/ 25 w 289"/>
                    <a:gd name="T13" fmla="*/ 252 h 298"/>
                    <a:gd name="T14" fmla="*/ 106 w 289"/>
                    <a:gd name="T15" fmla="*/ 296 h 298"/>
                    <a:gd name="T16" fmla="*/ 110 w 289"/>
                    <a:gd name="T17" fmla="*/ 298 h 298"/>
                    <a:gd name="T18" fmla="*/ 102 w 289"/>
                    <a:gd name="T19" fmla="*/ 293 h 298"/>
                    <a:gd name="T20" fmla="*/ 103 w 289"/>
                    <a:gd name="T21" fmla="*/ 225 h 298"/>
                    <a:gd name="T22" fmla="*/ 234 w 289"/>
                    <a:gd name="T23" fmla="*/ 65 h 298"/>
                    <a:gd name="T24" fmla="*/ 245 w 289"/>
                    <a:gd name="T25" fmla="*/ 55 h 298"/>
                    <a:gd name="T26" fmla="*/ 265 w 289"/>
                    <a:gd name="T27" fmla="*/ 47 h 298"/>
                    <a:gd name="T28" fmla="*/ 289 w 289"/>
                    <a:gd name="T29" fmla="*/ 51 h 298"/>
                    <a:gd name="T30" fmla="*/ 204 w 289"/>
                    <a:gd name="T31" fmla="*/ 5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9" h="298">
                      <a:moveTo>
                        <a:pt x="204" y="5"/>
                      </a:moveTo>
                      <a:cubicBezTo>
                        <a:pt x="197" y="1"/>
                        <a:pt x="189" y="0"/>
                        <a:pt x="180" y="1"/>
                      </a:cubicBezTo>
                      <a:cubicBezTo>
                        <a:pt x="173" y="2"/>
                        <a:pt x="166" y="5"/>
                        <a:pt x="160" y="9"/>
                      </a:cubicBezTo>
                      <a:cubicBezTo>
                        <a:pt x="156" y="12"/>
                        <a:pt x="152" y="15"/>
                        <a:pt x="149" y="19"/>
                      </a:cubicBezTo>
                      <a:cubicBezTo>
                        <a:pt x="18" y="179"/>
                        <a:pt x="18" y="179"/>
                        <a:pt x="18" y="179"/>
                      </a:cubicBezTo>
                      <a:cubicBezTo>
                        <a:pt x="0" y="200"/>
                        <a:pt x="0" y="230"/>
                        <a:pt x="18" y="247"/>
                      </a:cubicBezTo>
                      <a:cubicBezTo>
                        <a:pt x="20" y="249"/>
                        <a:pt x="23" y="251"/>
                        <a:pt x="25" y="252"/>
                      </a:cubicBezTo>
                      <a:cubicBezTo>
                        <a:pt x="52" y="267"/>
                        <a:pt x="79" y="282"/>
                        <a:pt x="106" y="296"/>
                      </a:cubicBezTo>
                      <a:cubicBezTo>
                        <a:pt x="107" y="297"/>
                        <a:pt x="109" y="298"/>
                        <a:pt x="110" y="298"/>
                      </a:cubicBezTo>
                      <a:cubicBezTo>
                        <a:pt x="107" y="297"/>
                        <a:pt x="105" y="295"/>
                        <a:pt x="102" y="293"/>
                      </a:cubicBezTo>
                      <a:cubicBezTo>
                        <a:pt x="85" y="277"/>
                        <a:pt x="85" y="246"/>
                        <a:pt x="103" y="225"/>
                      </a:cubicBezTo>
                      <a:cubicBezTo>
                        <a:pt x="234" y="65"/>
                        <a:pt x="234" y="65"/>
                        <a:pt x="234" y="65"/>
                      </a:cubicBezTo>
                      <a:cubicBezTo>
                        <a:pt x="237" y="61"/>
                        <a:pt x="241" y="58"/>
                        <a:pt x="245" y="55"/>
                      </a:cubicBezTo>
                      <a:cubicBezTo>
                        <a:pt x="251" y="51"/>
                        <a:pt x="258" y="48"/>
                        <a:pt x="265" y="47"/>
                      </a:cubicBezTo>
                      <a:cubicBezTo>
                        <a:pt x="273" y="46"/>
                        <a:pt x="282" y="47"/>
                        <a:pt x="289" y="51"/>
                      </a:cubicBezTo>
                      <a:lnTo>
                        <a:pt x="204" y="5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8" name="组合 208"/>
              <p:cNvGrpSpPr/>
              <p:nvPr/>
            </p:nvGrpSpPr>
            <p:grpSpPr>
              <a:xfrm>
                <a:off x="4731074" y="4973788"/>
                <a:ext cx="1185392" cy="1769046"/>
                <a:chOff x="3347864" y="2691235"/>
                <a:chExt cx="1185392" cy="1769046"/>
              </a:xfrm>
            </p:grpSpPr>
            <p:sp>
              <p:nvSpPr>
                <p:cNvPr id="69" name="Freeform 67"/>
                <p:cNvSpPr/>
                <p:nvPr/>
              </p:nvSpPr>
              <p:spPr bwMode="auto">
                <a:xfrm>
                  <a:off x="3732038" y="3029373"/>
                  <a:ext cx="552450" cy="166687"/>
                </a:xfrm>
                <a:custGeom>
                  <a:avLst/>
                  <a:gdLst>
                    <a:gd name="T0" fmla="*/ 22 w 224"/>
                    <a:gd name="T1" fmla="*/ 0 h 67"/>
                    <a:gd name="T2" fmla="*/ 0 w 224"/>
                    <a:gd name="T3" fmla="*/ 3 h 67"/>
                    <a:gd name="T4" fmla="*/ 85 w 224"/>
                    <a:gd name="T5" fmla="*/ 49 h 67"/>
                    <a:gd name="T6" fmla="*/ 107 w 224"/>
                    <a:gd name="T7" fmla="*/ 46 h 67"/>
                    <a:gd name="T8" fmla="*/ 224 w 224"/>
                    <a:gd name="T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4" h="67">
                      <a:moveTo>
                        <a:pt x="22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5" y="49"/>
                        <a:pt x="85" y="49"/>
                        <a:pt x="85" y="49"/>
                      </a:cubicBezTo>
                      <a:cubicBezTo>
                        <a:pt x="107" y="46"/>
                        <a:pt x="107" y="46"/>
                        <a:pt x="107" y="46"/>
                      </a:cubicBezTo>
                      <a:cubicBezTo>
                        <a:pt x="150" y="40"/>
                        <a:pt x="190" y="48"/>
                        <a:pt x="224" y="67"/>
                      </a:cubicBezTo>
                    </a:path>
                  </a:pathLst>
                </a:custGeom>
                <a:gradFill flip="none" rotWithShape="1">
                  <a:gsLst>
                    <a:gs pos="37000">
                      <a:srgbClr val="FECE02"/>
                    </a:gs>
                    <a:gs pos="98000">
                      <a:srgbClr val="C73E01"/>
                    </a:gs>
                  </a:gsLst>
                  <a:lin ang="19800000" scaled="0"/>
                  <a:tileRect/>
                </a:gra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0" name="Freeform 42"/>
                <p:cNvSpPr/>
                <p:nvPr/>
              </p:nvSpPr>
              <p:spPr bwMode="auto">
                <a:xfrm>
                  <a:off x="3947947" y="3309811"/>
                  <a:ext cx="404813" cy="1130972"/>
                </a:xfrm>
                <a:custGeom>
                  <a:avLst/>
                  <a:gdLst>
                    <a:gd name="T0" fmla="*/ 142 w 164"/>
                    <a:gd name="T1" fmla="*/ 419 h 459"/>
                    <a:gd name="T2" fmla="*/ 143 w 164"/>
                    <a:gd name="T3" fmla="*/ 153 h 459"/>
                    <a:gd name="T4" fmla="*/ 84 w 164"/>
                    <a:gd name="T5" fmla="*/ 46 h 459"/>
                    <a:gd name="T6" fmla="*/ 0 w 164"/>
                    <a:gd name="T7" fmla="*/ 0 h 459"/>
                    <a:gd name="T8" fmla="*/ 58 w 164"/>
                    <a:gd name="T9" fmla="*/ 107 h 459"/>
                    <a:gd name="T10" fmla="*/ 58 w 164"/>
                    <a:gd name="T11" fmla="*/ 373 h 459"/>
                    <a:gd name="T12" fmla="*/ 80 w 164"/>
                    <a:gd name="T13" fmla="*/ 413 h 459"/>
                    <a:gd name="T14" fmla="*/ 122 w 164"/>
                    <a:gd name="T15" fmla="*/ 436 h 459"/>
                    <a:gd name="T16" fmla="*/ 164 w 164"/>
                    <a:gd name="T17" fmla="*/ 459 h 459"/>
                    <a:gd name="T18" fmla="*/ 142 w 164"/>
                    <a:gd name="T19" fmla="*/ 41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" h="459">
                      <a:moveTo>
                        <a:pt x="142" y="419"/>
                      </a:moveTo>
                      <a:cubicBezTo>
                        <a:pt x="143" y="153"/>
                        <a:pt x="143" y="153"/>
                        <a:pt x="143" y="153"/>
                      </a:cubicBezTo>
                      <a:cubicBezTo>
                        <a:pt x="143" y="104"/>
                        <a:pt x="120" y="65"/>
                        <a:pt x="84" y="46"/>
                      </a:cubicBezTo>
                      <a:cubicBezTo>
                        <a:pt x="56" y="31"/>
                        <a:pt x="28" y="15"/>
                        <a:pt x="0" y="0"/>
                      </a:cubicBezTo>
                      <a:cubicBezTo>
                        <a:pt x="35" y="19"/>
                        <a:pt x="58" y="58"/>
                        <a:pt x="58" y="107"/>
                      </a:cubicBezTo>
                      <a:cubicBezTo>
                        <a:pt x="58" y="373"/>
                        <a:pt x="58" y="373"/>
                        <a:pt x="58" y="373"/>
                      </a:cubicBezTo>
                      <a:cubicBezTo>
                        <a:pt x="58" y="391"/>
                        <a:pt x="66" y="406"/>
                        <a:pt x="80" y="413"/>
                      </a:cubicBezTo>
                      <a:cubicBezTo>
                        <a:pt x="94" y="421"/>
                        <a:pt x="108" y="428"/>
                        <a:pt x="122" y="436"/>
                      </a:cubicBezTo>
                      <a:cubicBezTo>
                        <a:pt x="136" y="444"/>
                        <a:pt x="150" y="452"/>
                        <a:pt x="164" y="459"/>
                      </a:cubicBezTo>
                      <a:cubicBezTo>
                        <a:pt x="151" y="452"/>
                        <a:pt x="142" y="437"/>
                        <a:pt x="142" y="419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Freeform 38">
                  <a:hlinkClick r:id="rId4" action="ppaction://hlinksldjump"/>
                </p:cNvPr>
                <p:cNvSpPr/>
                <p:nvPr/>
              </p:nvSpPr>
              <p:spPr bwMode="auto">
                <a:xfrm>
                  <a:off x="3548351" y="2795123"/>
                  <a:ext cx="984905" cy="1665158"/>
                </a:xfrm>
                <a:custGeom>
                  <a:avLst/>
                  <a:gdLst>
                    <a:gd name="T0" fmla="*/ 178 w 399"/>
                    <a:gd name="T1" fmla="*/ 2 h 676"/>
                    <a:gd name="T2" fmla="*/ 210 w 399"/>
                    <a:gd name="T3" fmla="*/ 12 h 676"/>
                    <a:gd name="T4" fmla="*/ 210 w 399"/>
                    <a:gd name="T5" fmla="*/ 79 h 676"/>
                    <a:gd name="T6" fmla="*/ 157 w 399"/>
                    <a:gd name="T7" fmla="*/ 144 h 676"/>
                    <a:gd name="T8" fmla="*/ 178 w 399"/>
                    <a:gd name="T9" fmla="*/ 141 h 676"/>
                    <a:gd name="T10" fmla="*/ 399 w 399"/>
                    <a:gd name="T11" fmla="*/ 348 h 676"/>
                    <a:gd name="T12" fmla="*/ 398 w 399"/>
                    <a:gd name="T13" fmla="*/ 615 h 676"/>
                    <a:gd name="T14" fmla="*/ 351 w 399"/>
                    <a:gd name="T15" fmla="*/ 673 h 676"/>
                    <a:gd name="T16" fmla="*/ 303 w 399"/>
                    <a:gd name="T17" fmla="*/ 628 h 676"/>
                    <a:gd name="T18" fmla="*/ 304 w 399"/>
                    <a:gd name="T19" fmla="*/ 362 h 676"/>
                    <a:gd name="T20" fmla="*/ 178 w 399"/>
                    <a:gd name="T21" fmla="*/ 243 h 676"/>
                    <a:gd name="T22" fmla="*/ 158 w 399"/>
                    <a:gd name="T23" fmla="*/ 246 h 676"/>
                    <a:gd name="T24" fmla="*/ 209 w 399"/>
                    <a:gd name="T25" fmla="*/ 294 h 676"/>
                    <a:gd name="T26" fmla="*/ 209 w 399"/>
                    <a:gd name="T27" fmla="*/ 362 h 676"/>
                    <a:gd name="T28" fmla="*/ 178 w 399"/>
                    <a:gd name="T29" fmla="*/ 381 h 676"/>
                    <a:gd name="T30" fmla="*/ 146 w 399"/>
                    <a:gd name="T31" fmla="*/ 371 h 676"/>
                    <a:gd name="T32" fmla="*/ 16 w 399"/>
                    <a:gd name="T33" fmla="*/ 248 h 676"/>
                    <a:gd name="T34" fmla="*/ 8 w 399"/>
                    <a:gd name="T35" fmla="*/ 238 h 676"/>
                    <a:gd name="T36" fmla="*/ 10 w 399"/>
                    <a:gd name="T37" fmla="*/ 189 h 676"/>
                    <a:gd name="T38" fmla="*/ 11 w 399"/>
                    <a:gd name="T39" fmla="*/ 187 h 676"/>
                    <a:gd name="T40" fmla="*/ 16 w 399"/>
                    <a:gd name="T41" fmla="*/ 180 h 676"/>
                    <a:gd name="T42" fmla="*/ 147 w 399"/>
                    <a:gd name="T43" fmla="*/ 21 h 676"/>
                    <a:gd name="T44" fmla="*/ 178 w 399"/>
                    <a:gd name="T45" fmla="*/ 2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99" h="676">
                      <a:moveTo>
                        <a:pt x="178" y="2"/>
                      </a:moveTo>
                      <a:cubicBezTo>
                        <a:pt x="190" y="0"/>
                        <a:pt x="201" y="4"/>
                        <a:pt x="210" y="12"/>
                      </a:cubicBezTo>
                      <a:cubicBezTo>
                        <a:pt x="227" y="28"/>
                        <a:pt x="227" y="58"/>
                        <a:pt x="210" y="79"/>
                      </a:cubicBezTo>
                      <a:cubicBezTo>
                        <a:pt x="157" y="144"/>
                        <a:pt x="157" y="144"/>
                        <a:pt x="157" y="144"/>
                      </a:cubicBezTo>
                      <a:cubicBezTo>
                        <a:pt x="178" y="141"/>
                        <a:pt x="178" y="141"/>
                        <a:pt x="178" y="141"/>
                      </a:cubicBezTo>
                      <a:cubicBezTo>
                        <a:pt x="300" y="124"/>
                        <a:pt x="399" y="217"/>
                        <a:pt x="399" y="348"/>
                      </a:cubicBezTo>
                      <a:cubicBezTo>
                        <a:pt x="398" y="615"/>
                        <a:pt x="398" y="615"/>
                        <a:pt x="398" y="615"/>
                      </a:cubicBezTo>
                      <a:cubicBezTo>
                        <a:pt x="398" y="643"/>
                        <a:pt x="377" y="669"/>
                        <a:pt x="351" y="673"/>
                      </a:cubicBezTo>
                      <a:cubicBezTo>
                        <a:pt x="325" y="676"/>
                        <a:pt x="303" y="656"/>
                        <a:pt x="303" y="628"/>
                      </a:cubicBezTo>
                      <a:cubicBezTo>
                        <a:pt x="304" y="362"/>
                        <a:pt x="304" y="362"/>
                        <a:pt x="304" y="362"/>
                      </a:cubicBezTo>
                      <a:cubicBezTo>
                        <a:pt x="304" y="287"/>
                        <a:pt x="248" y="234"/>
                        <a:pt x="178" y="243"/>
                      </a:cubicBezTo>
                      <a:cubicBezTo>
                        <a:pt x="158" y="246"/>
                        <a:pt x="158" y="246"/>
                        <a:pt x="158" y="246"/>
                      </a:cubicBezTo>
                      <a:cubicBezTo>
                        <a:pt x="209" y="294"/>
                        <a:pt x="209" y="294"/>
                        <a:pt x="209" y="294"/>
                      </a:cubicBezTo>
                      <a:cubicBezTo>
                        <a:pt x="227" y="311"/>
                        <a:pt x="226" y="341"/>
                        <a:pt x="209" y="362"/>
                      </a:cubicBezTo>
                      <a:cubicBezTo>
                        <a:pt x="200" y="373"/>
                        <a:pt x="189" y="379"/>
                        <a:pt x="178" y="381"/>
                      </a:cubicBezTo>
                      <a:cubicBezTo>
                        <a:pt x="166" y="382"/>
                        <a:pt x="155" y="379"/>
                        <a:pt x="146" y="371"/>
                      </a:cubicBezTo>
                      <a:cubicBezTo>
                        <a:pt x="16" y="248"/>
                        <a:pt x="16" y="248"/>
                        <a:pt x="16" y="248"/>
                      </a:cubicBezTo>
                      <a:cubicBezTo>
                        <a:pt x="12" y="245"/>
                        <a:pt x="10" y="241"/>
                        <a:pt x="8" y="238"/>
                      </a:cubicBezTo>
                      <a:cubicBezTo>
                        <a:pt x="0" y="223"/>
                        <a:pt x="1" y="204"/>
                        <a:pt x="10" y="189"/>
                      </a:cubicBezTo>
                      <a:cubicBezTo>
                        <a:pt x="10" y="188"/>
                        <a:pt x="11" y="187"/>
                        <a:pt x="11" y="187"/>
                      </a:cubicBezTo>
                      <a:cubicBezTo>
                        <a:pt x="13" y="184"/>
                        <a:pt x="14" y="182"/>
                        <a:pt x="16" y="180"/>
                      </a:cubicBezTo>
                      <a:cubicBezTo>
                        <a:pt x="147" y="21"/>
                        <a:pt x="147" y="21"/>
                        <a:pt x="147" y="21"/>
                      </a:cubicBezTo>
                      <a:cubicBezTo>
                        <a:pt x="156" y="10"/>
                        <a:pt x="167" y="4"/>
                        <a:pt x="178" y="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2" name="Freeform 63"/>
                <p:cNvSpPr/>
                <p:nvPr/>
              </p:nvSpPr>
              <p:spPr bwMode="auto">
                <a:xfrm>
                  <a:off x="3347864" y="2691235"/>
                  <a:ext cx="706438" cy="1038225"/>
                </a:xfrm>
                <a:custGeom>
                  <a:avLst/>
                  <a:gdLst>
                    <a:gd name="T0" fmla="*/ 202 w 287"/>
                    <a:gd name="T1" fmla="*/ 5 h 421"/>
                    <a:gd name="T2" fmla="*/ 179 w 287"/>
                    <a:gd name="T3" fmla="*/ 1 h 421"/>
                    <a:gd name="T4" fmla="*/ 147 w 287"/>
                    <a:gd name="T5" fmla="*/ 19 h 421"/>
                    <a:gd name="T6" fmla="*/ 16 w 287"/>
                    <a:gd name="T7" fmla="*/ 179 h 421"/>
                    <a:gd name="T8" fmla="*/ 11 w 287"/>
                    <a:gd name="T9" fmla="*/ 185 h 421"/>
                    <a:gd name="T10" fmla="*/ 10 w 287"/>
                    <a:gd name="T11" fmla="*/ 187 h 421"/>
                    <a:gd name="T12" fmla="*/ 8 w 287"/>
                    <a:gd name="T13" fmla="*/ 236 h 421"/>
                    <a:gd name="T14" fmla="*/ 16 w 287"/>
                    <a:gd name="T15" fmla="*/ 247 h 421"/>
                    <a:gd name="T16" fmla="*/ 146 w 287"/>
                    <a:gd name="T17" fmla="*/ 370 h 421"/>
                    <a:gd name="T18" fmla="*/ 154 w 287"/>
                    <a:gd name="T19" fmla="*/ 375 h 421"/>
                    <a:gd name="T20" fmla="*/ 235 w 287"/>
                    <a:gd name="T21" fmla="*/ 419 h 421"/>
                    <a:gd name="T22" fmla="*/ 239 w 287"/>
                    <a:gd name="T23" fmla="*/ 421 h 421"/>
                    <a:gd name="T24" fmla="*/ 231 w 287"/>
                    <a:gd name="T25" fmla="*/ 416 h 421"/>
                    <a:gd name="T26" fmla="*/ 101 w 287"/>
                    <a:gd name="T27" fmla="*/ 293 h 421"/>
                    <a:gd name="T28" fmla="*/ 93 w 287"/>
                    <a:gd name="T29" fmla="*/ 283 h 421"/>
                    <a:gd name="T30" fmla="*/ 95 w 287"/>
                    <a:gd name="T31" fmla="*/ 234 h 421"/>
                    <a:gd name="T32" fmla="*/ 96 w 287"/>
                    <a:gd name="T33" fmla="*/ 232 h 421"/>
                    <a:gd name="T34" fmla="*/ 101 w 287"/>
                    <a:gd name="T35" fmla="*/ 225 h 421"/>
                    <a:gd name="T36" fmla="*/ 232 w 287"/>
                    <a:gd name="T37" fmla="*/ 66 h 421"/>
                    <a:gd name="T38" fmla="*/ 263 w 287"/>
                    <a:gd name="T39" fmla="*/ 47 h 421"/>
                    <a:gd name="T40" fmla="*/ 287 w 287"/>
                    <a:gd name="T41" fmla="*/ 51 h 421"/>
                    <a:gd name="T42" fmla="*/ 202 w 287"/>
                    <a:gd name="T43" fmla="*/ 5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87" h="421">
                      <a:moveTo>
                        <a:pt x="202" y="5"/>
                      </a:moveTo>
                      <a:cubicBezTo>
                        <a:pt x="195" y="1"/>
                        <a:pt x="187" y="0"/>
                        <a:pt x="179" y="1"/>
                      </a:cubicBezTo>
                      <a:cubicBezTo>
                        <a:pt x="167" y="3"/>
                        <a:pt x="156" y="9"/>
                        <a:pt x="147" y="19"/>
                      </a:cubicBezTo>
                      <a:cubicBezTo>
                        <a:pt x="16" y="179"/>
                        <a:pt x="16" y="179"/>
                        <a:pt x="16" y="179"/>
                      </a:cubicBezTo>
                      <a:cubicBezTo>
                        <a:pt x="14" y="181"/>
                        <a:pt x="13" y="183"/>
                        <a:pt x="11" y="185"/>
                      </a:cubicBezTo>
                      <a:cubicBezTo>
                        <a:pt x="11" y="186"/>
                        <a:pt x="11" y="187"/>
                        <a:pt x="10" y="187"/>
                      </a:cubicBezTo>
                      <a:cubicBezTo>
                        <a:pt x="1" y="203"/>
                        <a:pt x="0" y="222"/>
                        <a:pt x="8" y="236"/>
                      </a:cubicBezTo>
                      <a:cubicBezTo>
                        <a:pt x="10" y="240"/>
                        <a:pt x="13" y="244"/>
                        <a:pt x="16" y="247"/>
                      </a:cubicBezTo>
                      <a:cubicBezTo>
                        <a:pt x="146" y="370"/>
                        <a:pt x="146" y="370"/>
                        <a:pt x="146" y="370"/>
                      </a:cubicBezTo>
                      <a:cubicBezTo>
                        <a:pt x="149" y="372"/>
                        <a:pt x="151" y="374"/>
                        <a:pt x="154" y="375"/>
                      </a:cubicBezTo>
                      <a:cubicBezTo>
                        <a:pt x="181" y="390"/>
                        <a:pt x="208" y="405"/>
                        <a:pt x="235" y="419"/>
                      </a:cubicBezTo>
                      <a:cubicBezTo>
                        <a:pt x="236" y="420"/>
                        <a:pt x="238" y="421"/>
                        <a:pt x="239" y="421"/>
                      </a:cubicBezTo>
                      <a:cubicBezTo>
                        <a:pt x="236" y="420"/>
                        <a:pt x="234" y="418"/>
                        <a:pt x="231" y="416"/>
                      </a:cubicBezTo>
                      <a:cubicBezTo>
                        <a:pt x="101" y="293"/>
                        <a:pt x="101" y="293"/>
                        <a:pt x="101" y="293"/>
                      </a:cubicBezTo>
                      <a:cubicBezTo>
                        <a:pt x="97" y="290"/>
                        <a:pt x="95" y="286"/>
                        <a:pt x="93" y="283"/>
                      </a:cubicBezTo>
                      <a:cubicBezTo>
                        <a:pt x="85" y="268"/>
                        <a:pt x="86" y="249"/>
                        <a:pt x="95" y="234"/>
                      </a:cubicBezTo>
                      <a:cubicBezTo>
                        <a:pt x="95" y="233"/>
                        <a:pt x="96" y="232"/>
                        <a:pt x="96" y="232"/>
                      </a:cubicBezTo>
                      <a:cubicBezTo>
                        <a:pt x="98" y="229"/>
                        <a:pt x="99" y="227"/>
                        <a:pt x="101" y="225"/>
                      </a:cubicBezTo>
                      <a:cubicBezTo>
                        <a:pt x="232" y="66"/>
                        <a:pt x="232" y="66"/>
                        <a:pt x="232" y="66"/>
                      </a:cubicBezTo>
                      <a:cubicBezTo>
                        <a:pt x="241" y="55"/>
                        <a:pt x="252" y="49"/>
                        <a:pt x="263" y="47"/>
                      </a:cubicBezTo>
                      <a:cubicBezTo>
                        <a:pt x="272" y="46"/>
                        <a:pt x="280" y="47"/>
                        <a:pt x="287" y="51"/>
                      </a:cubicBezTo>
                      <a:lnTo>
                        <a:pt x="202" y="5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0" name="TextBox 79"/>
            <p:cNvSpPr txBox="1"/>
            <p:nvPr/>
          </p:nvSpPr>
          <p:spPr>
            <a:xfrm>
              <a:off x="10017673" y="53044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下一页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741573" y="4288491"/>
              <a:ext cx="701127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主菜单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490873" y="46059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上一页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7"/>
          <p:cNvSpPr/>
          <p:nvPr/>
        </p:nvSpPr>
        <p:spPr>
          <a:xfrm>
            <a:off x="5577142" y="1409700"/>
            <a:ext cx="5700457" cy="29125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仿宋_GBK" pitchFamily="65" charset="-122"/>
                <a:ea typeface="方正仿宋_GBK" pitchFamily="65" charset="-122"/>
              </a:rPr>
              <a:t>                      小灯泡两端的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仿宋_GBK" pitchFamily="65" charset="-122"/>
                <a:ea typeface="方正仿宋_GBK" pitchFamily="65" charset="-122"/>
              </a:rPr>
              <a:t>_______</a:t>
            </a:r>
            <a:endParaRPr lang="zh-CN" altLang="en-US" sz="2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仿宋_GBK" pitchFamily="65" charset="-122"/>
              <a:ea typeface="方正仿宋_GBK" pitchFamily="65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仿宋_GBK" pitchFamily="65" charset="-122"/>
                <a:ea typeface="方正仿宋_GBK" pitchFamily="65" charset="-122"/>
              </a:rPr>
              <a:t>                      通过小灯泡的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仿宋_GBK" pitchFamily="65" charset="-122"/>
                <a:ea typeface="方正仿宋_GBK" pitchFamily="65" charset="-122"/>
              </a:rPr>
              <a:t>_______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方正仿宋_GBK" pitchFamily="65" charset="-122"/>
              <a:ea typeface="方正仿宋_GBK" pitchFamily="65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71843" y="1799111"/>
            <a:ext cx="3854126" cy="16425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Round Same Side Corner Rectangle 4"/>
          <p:cNvSpPr/>
          <p:nvPr/>
        </p:nvSpPr>
        <p:spPr>
          <a:xfrm>
            <a:off x="5128171" y="927100"/>
            <a:ext cx="459830" cy="593052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 flipH="1">
            <a:off x="2260600" y="1799113"/>
            <a:ext cx="3327398" cy="515099"/>
            <a:chOff x="5128064" y="2256183"/>
            <a:chExt cx="3273083" cy="515155"/>
          </a:xfrm>
        </p:grpSpPr>
        <p:sp>
          <p:nvSpPr>
            <p:cNvPr id="4" name="Pentagon 3"/>
            <p:cNvSpPr/>
            <p:nvPr/>
          </p:nvSpPr>
          <p:spPr>
            <a:xfrm>
              <a:off x="5128064" y="2256184"/>
              <a:ext cx="3273083" cy="515154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伏安法测电阻</a:t>
              </a:r>
              <a:endPara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128064" y="2256183"/>
              <a:ext cx="464234" cy="51515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3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28172" y="3832399"/>
            <a:ext cx="3272723" cy="515099"/>
            <a:chOff x="5128064" y="3934054"/>
            <a:chExt cx="3273083" cy="515155"/>
          </a:xfrm>
        </p:grpSpPr>
        <p:sp>
          <p:nvSpPr>
            <p:cNvPr id="7" name="Pentagon 6"/>
            <p:cNvSpPr/>
            <p:nvPr/>
          </p:nvSpPr>
          <p:spPr>
            <a:xfrm>
              <a:off x="5128064" y="3934054"/>
              <a:ext cx="3273083" cy="515154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 smtClean="0">
                  <a:effectLst>
                    <a:outerShdw blurRad="50800" dist="50800" dir="5400000" algn="ctr" rotWithShape="0">
                      <a:schemeClr val="tx1">
                        <a:lumMod val="65000"/>
                        <a:lumOff val="35000"/>
                      </a:schemeClr>
                    </a:outerShdw>
                  </a:effectLst>
                </a:rPr>
                <a:t>需测量的物理量</a:t>
              </a:r>
              <a:endParaRPr lang="en-GB" sz="2000" dirty="0">
                <a:effectLst>
                  <a:outerShdw blurRad="50800" dist="508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28064" y="3934054"/>
              <a:ext cx="464234" cy="5151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3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9" name="TextBox 8"/>
          <p:cNvSpPr txBox="1"/>
          <p:nvPr/>
        </p:nvSpPr>
        <p:spPr>
          <a:xfrm>
            <a:off x="1033350" y="298751"/>
            <a:ext cx="2752749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实验原理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40480" y="282064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1207" y="2343855"/>
            <a:ext cx="946959" cy="925690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9639300" y="2183825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006600"/>
                </a:solidFill>
                <a:latin typeface="方正仿宋_GBK" pitchFamily="65" charset="-122"/>
                <a:ea typeface="方正仿宋_GBK" pitchFamily="65" charset="-122"/>
              </a:rPr>
              <a:t>电压</a:t>
            </a:r>
            <a:r>
              <a:rPr lang="en-US" altLang="zh-CN" sz="3200" b="1" dirty="0" smtClean="0">
                <a:solidFill>
                  <a:srgbClr val="006600"/>
                </a:solidFill>
                <a:latin typeface="方正仿宋_GBK" pitchFamily="65" charset="-122"/>
                <a:ea typeface="方正仿宋_GBK" pitchFamily="65" charset="-122"/>
              </a:rPr>
              <a:t>U</a:t>
            </a:r>
            <a:endParaRPr lang="zh-CN" altLang="en-US" sz="3200" b="1" dirty="0" smtClean="0">
              <a:solidFill>
                <a:srgbClr val="006600"/>
              </a:solidFill>
              <a:latin typeface="方正仿宋_GBK" pitchFamily="65" charset="-122"/>
              <a:ea typeface="方正仿宋_GBK" pitchFamily="65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28200" y="3035300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006600"/>
                </a:solidFill>
                <a:latin typeface="方正仿宋_GBK" pitchFamily="65" charset="-122"/>
                <a:ea typeface="方正仿宋_GBK" pitchFamily="65" charset="-122"/>
              </a:rPr>
              <a:t>电流</a:t>
            </a:r>
            <a:r>
              <a:rPr lang="en-US" altLang="zh-CN" sz="3200" b="1" dirty="0" smtClean="0">
                <a:solidFill>
                  <a:srgbClr val="006600"/>
                </a:solidFill>
                <a:latin typeface="方正仿宋_GBK" pitchFamily="65" charset="-122"/>
                <a:ea typeface="方正仿宋_GBK" pitchFamily="65" charset="-122"/>
              </a:rPr>
              <a:t>I</a:t>
            </a:r>
            <a:endParaRPr lang="zh-CN" altLang="en-US" sz="3200" b="1" dirty="0">
              <a:solidFill>
                <a:srgbClr val="006600"/>
              </a:solidFill>
              <a:latin typeface="方正仿宋_GBK" pitchFamily="65" charset="-122"/>
              <a:ea typeface="方正仿宋_GBK" pitchFamily="65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0017673" y="5418545"/>
            <a:ext cx="2174327" cy="1439455"/>
            <a:chOff x="10017673" y="4288491"/>
            <a:chExt cx="2174327" cy="1439455"/>
          </a:xfrm>
        </p:grpSpPr>
        <p:grpSp>
          <p:nvGrpSpPr>
            <p:cNvPr id="49" name="Group 41"/>
            <p:cNvGrpSpPr/>
            <p:nvPr/>
          </p:nvGrpSpPr>
          <p:grpSpPr>
            <a:xfrm>
              <a:off x="10437830" y="4495802"/>
              <a:ext cx="1246171" cy="1232148"/>
              <a:chOff x="4731074" y="3558159"/>
              <a:chExt cx="2569838" cy="3208672"/>
            </a:xfrm>
          </p:grpSpPr>
          <p:grpSp>
            <p:nvGrpSpPr>
              <p:cNvPr id="53" name="组合 72"/>
              <p:cNvGrpSpPr/>
              <p:nvPr/>
            </p:nvGrpSpPr>
            <p:grpSpPr>
              <a:xfrm>
                <a:off x="6096000" y="4175841"/>
                <a:ext cx="1204912" cy="2428808"/>
                <a:chOff x="4281488" y="2009843"/>
                <a:chExt cx="1204912" cy="2428808"/>
              </a:xfrm>
            </p:grpSpPr>
            <p:sp>
              <p:nvSpPr>
                <p:cNvPr id="63" name="Freeform 59"/>
                <p:cNvSpPr/>
                <p:nvPr/>
              </p:nvSpPr>
              <p:spPr bwMode="auto">
                <a:xfrm>
                  <a:off x="4728043" y="2583169"/>
                  <a:ext cx="378730" cy="448633"/>
                </a:xfrm>
                <a:custGeom>
                  <a:avLst/>
                  <a:gdLst>
                    <a:gd name="T0" fmla="*/ 102 w 154"/>
                    <a:gd name="T1" fmla="*/ 109 h 182"/>
                    <a:gd name="T2" fmla="*/ 154 w 154"/>
                    <a:gd name="T3" fmla="*/ 46 h 182"/>
                    <a:gd name="T4" fmla="*/ 69 w 154"/>
                    <a:gd name="T5" fmla="*/ 0 h 182"/>
                    <a:gd name="T6" fmla="*/ 18 w 154"/>
                    <a:gd name="T7" fmla="*/ 63 h 182"/>
                    <a:gd name="T8" fmla="*/ 17 w 154"/>
                    <a:gd name="T9" fmla="*/ 131 h 182"/>
                    <a:gd name="T10" fmla="*/ 25 w 154"/>
                    <a:gd name="T11" fmla="*/ 136 h 182"/>
                    <a:gd name="T12" fmla="*/ 110 w 154"/>
                    <a:gd name="T13" fmla="*/ 182 h 182"/>
                    <a:gd name="T14" fmla="*/ 102 w 154"/>
                    <a:gd name="T15" fmla="*/ 177 h 182"/>
                    <a:gd name="T16" fmla="*/ 102 w 154"/>
                    <a:gd name="T17" fmla="*/ 109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" h="182">
                      <a:moveTo>
                        <a:pt x="102" y="109"/>
                      </a:moveTo>
                      <a:cubicBezTo>
                        <a:pt x="154" y="46"/>
                        <a:pt x="154" y="46"/>
                        <a:pt x="154" y="46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18" y="63"/>
                        <a:pt x="18" y="63"/>
                        <a:pt x="18" y="63"/>
                      </a:cubicBezTo>
                      <a:cubicBezTo>
                        <a:pt x="0" y="84"/>
                        <a:pt x="0" y="114"/>
                        <a:pt x="17" y="131"/>
                      </a:cubicBezTo>
                      <a:cubicBezTo>
                        <a:pt x="20" y="133"/>
                        <a:pt x="22" y="135"/>
                        <a:pt x="25" y="136"/>
                      </a:cubicBezTo>
                      <a:cubicBezTo>
                        <a:pt x="110" y="182"/>
                        <a:pt x="110" y="182"/>
                        <a:pt x="110" y="182"/>
                      </a:cubicBezTo>
                      <a:cubicBezTo>
                        <a:pt x="107" y="181"/>
                        <a:pt x="105" y="179"/>
                        <a:pt x="102" y="177"/>
                      </a:cubicBezTo>
                      <a:cubicBezTo>
                        <a:pt x="85" y="160"/>
                        <a:pt x="85" y="130"/>
                        <a:pt x="102" y="10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4" name="Freeform 54"/>
                <p:cNvSpPr/>
                <p:nvPr/>
              </p:nvSpPr>
              <p:spPr bwMode="auto">
                <a:xfrm>
                  <a:off x="4755829" y="2009843"/>
                  <a:ext cx="387076" cy="450720"/>
                </a:xfrm>
                <a:custGeom>
                  <a:avLst/>
                  <a:gdLst>
                    <a:gd name="T0" fmla="*/ 102 w 157"/>
                    <a:gd name="T1" fmla="*/ 65 h 183"/>
                    <a:gd name="T2" fmla="*/ 133 w 157"/>
                    <a:gd name="T3" fmla="*/ 47 h 183"/>
                    <a:gd name="T4" fmla="*/ 157 w 157"/>
                    <a:gd name="T5" fmla="*/ 51 h 183"/>
                    <a:gd name="T6" fmla="*/ 72 w 157"/>
                    <a:gd name="T7" fmla="*/ 5 h 183"/>
                    <a:gd name="T8" fmla="*/ 49 w 157"/>
                    <a:gd name="T9" fmla="*/ 1 h 183"/>
                    <a:gd name="T10" fmla="*/ 17 w 157"/>
                    <a:gd name="T11" fmla="*/ 19 h 183"/>
                    <a:gd name="T12" fmla="*/ 17 w 157"/>
                    <a:gd name="T13" fmla="*/ 87 h 183"/>
                    <a:gd name="T14" fmla="*/ 70 w 157"/>
                    <a:gd name="T15" fmla="*/ 137 h 183"/>
                    <a:gd name="T16" fmla="*/ 155 w 157"/>
                    <a:gd name="T17" fmla="*/ 183 h 183"/>
                    <a:gd name="T18" fmla="*/ 102 w 157"/>
                    <a:gd name="T19" fmla="*/ 133 h 183"/>
                    <a:gd name="T20" fmla="*/ 102 w 157"/>
                    <a:gd name="T21" fmla="*/ 65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7" h="183">
                      <a:moveTo>
                        <a:pt x="102" y="65"/>
                      </a:moveTo>
                      <a:cubicBezTo>
                        <a:pt x="111" y="55"/>
                        <a:pt x="122" y="48"/>
                        <a:pt x="133" y="47"/>
                      </a:cubicBezTo>
                      <a:cubicBezTo>
                        <a:pt x="142" y="46"/>
                        <a:pt x="150" y="47"/>
                        <a:pt x="157" y="51"/>
                      </a:cubicBezTo>
                      <a:cubicBezTo>
                        <a:pt x="129" y="36"/>
                        <a:pt x="101" y="20"/>
                        <a:pt x="72" y="5"/>
                      </a:cubicBezTo>
                      <a:cubicBezTo>
                        <a:pt x="65" y="1"/>
                        <a:pt x="57" y="0"/>
                        <a:pt x="49" y="1"/>
                      </a:cubicBezTo>
                      <a:cubicBezTo>
                        <a:pt x="37" y="2"/>
                        <a:pt x="26" y="9"/>
                        <a:pt x="17" y="19"/>
                      </a:cubicBezTo>
                      <a:cubicBezTo>
                        <a:pt x="0" y="40"/>
                        <a:pt x="0" y="71"/>
                        <a:pt x="17" y="87"/>
                      </a:cubicBezTo>
                      <a:cubicBezTo>
                        <a:pt x="70" y="137"/>
                        <a:pt x="70" y="137"/>
                        <a:pt x="70" y="137"/>
                      </a:cubicBezTo>
                      <a:cubicBezTo>
                        <a:pt x="155" y="183"/>
                        <a:pt x="155" y="183"/>
                        <a:pt x="155" y="183"/>
                      </a:cubicBezTo>
                      <a:cubicBezTo>
                        <a:pt x="102" y="133"/>
                        <a:pt x="102" y="133"/>
                        <a:pt x="102" y="133"/>
                      </a:cubicBezTo>
                      <a:cubicBezTo>
                        <a:pt x="85" y="117"/>
                        <a:pt x="85" y="86"/>
                        <a:pt x="102" y="6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Freeform 71">
                  <a:hlinkClick r:id="rId4" action="ppaction://hlinksldjump"/>
                </p:cNvPr>
                <p:cNvSpPr/>
                <p:nvPr/>
              </p:nvSpPr>
              <p:spPr bwMode="auto">
                <a:xfrm>
                  <a:off x="4475163" y="2103438"/>
                  <a:ext cx="1011237" cy="2335213"/>
                </a:xfrm>
                <a:custGeom>
                  <a:avLst/>
                  <a:gdLst>
                    <a:gd name="T0" fmla="*/ 232 w 410"/>
                    <a:gd name="T1" fmla="*/ 1 h 948"/>
                    <a:gd name="T2" fmla="*/ 264 w 410"/>
                    <a:gd name="T3" fmla="*/ 11 h 948"/>
                    <a:gd name="T4" fmla="*/ 394 w 410"/>
                    <a:gd name="T5" fmla="*/ 134 h 948"/>
                    <a:gd name="T6" fmla="*/ 399 w 410"/>
                    <a:gd name="T7" fmla="*/ 139 h 948"/>
                    <a:gd name="T8" fmla="*/ 402 w 410"/>
                    <a:gd name="T9" fmla="*/ 188 h 948"/>
                    <a:gd name="T10" fmla="*/ 394 w 410"/>
                    <a:gd name="T11" fmla="*/ 201 h 948"/>
                    <a:gd name="T12" fmla="*/ 263 w 410"/>
                    <a:gd name="T13" fmla="*/ 361 h 948"/>
                    <a:gd name="T14" fmla="*/ 232 w 410"/>
                    <a:gd name="T15" fmla="*/ 380 h 948"/>
                    <a:gd name="T16" fmla="*/ 200 w 410"/>
                    <a:gd name="T17" fmla="*/ 370 h 948"/>
                    <a:gd name="T18" fmla="*/ 200 w 410"/>
                    <a:gd name="T19" fmla="*/ 302 h 948"/>
                    <a:gd name="T20" fmla="*/ 252 w 410"/>
                    <a:gd name="T21" fmla="*/ 240 h 948"/>
                    <a:gd name="T22" fmla="*/ 223 w 410"/>
                    <a:gd name="T23" fmla="*/ 244 h 948"/>
                    <a:gd name="T24" fmla="*/ 96 w 410"/>
                    <a:gd name="T25" fmla="*/ 398 h 948"/>
                    <a:gd name="T26" fmla="*/ 95 w 410"/>
                    <a:gd name="T27" fmla="*/ 887 h 948"/>
                    <a:gd name="T28" fmla="*/ 48 w 410"/>
                    <a:gd name="T29" fmla="*/ 945 h 948"/>
                    <a:gd name="T30" fmla="*/ 0 w 410"/>
                    <a:gd name="T31" fmla="*/ 900 h 948"/>
                    <a:gd name="T32" fmla="*/ 1 w 410"/>
                    <a:gd name="T33" fmla="*/ 411 h 948"/>
                    <a:gd name="T34" fmla="*/ 223 w 410"/>
                    <a:gd name="T35" fmla="*/ 141 h 948"/>
                    <a:gd name="T36" fmla="*/ 254 w 410"/>
                    <a:gd name="T37" fmla="*/ 137 h 948"/>
                    <a:gd name="T38" fmla="*/ 201 w 410"/>
                    <a:gd name="T39" fmla="*/ 87 h 948"/>
                    <a:gd name="T40" fmla="*/ 201 w 410"/>
                    <a:gd name="T41" fmla="*/ 20 h 948"/>
                    <a:gd name="T42" fmla="*/ 232 w 410"/>
                    <a:gd name="T43" fmla="*/ 1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0" h="948">
                      <a:moveTo>
                        <a:pt x="232" y="1"/>
                      </a:moveTo>
                      <a:cubicBezTo>
                        <a:pt x="244" y="0"/>
                        <a:pt x="255" y="3"/>
                        <a:pt x="264" y="11"/>
                      </a:cubicBezTo>
                      <a:cubicBezTo>
                        <a:pt x="394" y="134"/>
                        <a:pt x="394" y="134"/>
                        <a:pt x="394" y="134"/>
                      </a:cubicBezTo>
                      <a:cubicBezTo>
                        <a:pt x="396" y="135"/>
                        <a:pt x="398" y="137"/>
                        <a:pt x="399" y="139"/>
                      </a:cubicBezTo>
                      <a:cubicBezTo>
                        <a:pt x="409" y="154"/>
                        <a:pt x="410" y="172"/>
                        <a:pt x="402" y="188"/>
                      </a:cubicBezTo>
                      <a:cubicBezTo>
                        <a:pt x="400" y="193"/>
                        <a:pt x="398" y="198"/>
                        <a:pt x="394" y="201"/>
                      </a:cubicBezTo>
                      <a:cubicBezTo>
                        <a:pt x="263" y="361"/>
                        <a:pt x="263" y="361"/>
                        <a:pt x="263" y="361"/>
                      </a:cubicBezTo>
                      <a:cubicBezTo>
                        <a:pt x="254" y="372"/>
                        <a:pt x="243" y="378"/>
                        <a:pt x="232" y="380"/>
                      </a:cubicBezTo>
                      <a:cubicBezTo>
                        <a:pt x="220" y="381"/>
                        <a:pt x="209" y="378"/>
                        <a:pt x="200" y="370"/>
                      </a:cubicBezTo>
                      <a:cubicBezTo>
                        <a:pt x="183" y="354"/>
                        <a:pt x="183" y="323"/>
                        <a:pt x="200" y="302"/>
                      </a:cubicBezTo>
                      <a:cubicBezTo>
                        <a:pt x="252" y="240"/>
                        <a:pt x="252" y="240"/>
                        <a:pt x="252" y="240"/>
                      </a:cubicBezTo>
                      <a:cubicBezTo>
                        <a:pt x="223" y="244"/>
                        <a:pt x="223" y="244"/>
                        <a:pt x="223" y="244"/>
                      </a:cubicBezTo>
                      <a:cubicBezTo>
                        <a:pt x="153" y="254"/>
                        <a:pt x="96" y="323"/>
                        <a:pt x="96" y="398"/>
                      </a:cubicBezTo>
                      <a:cubicBezTo>
                        <a:pt x="95" y="887"/>
                        <a:pt x="95" y="887"/>
                        <a:pt x="95" y="887"/>
                      </a:cubicBezTo>
                      <a:cubicBezTo>
                        <a:pt x="95" y="915"/>
                        <a:pt x="74" y="941"/>
                        <a:pt x="48" y="945"/>
                      </a:cubicBezTo>
                      <a:cubicBezTo>
                        <a:pt x="22" y="948"/>
                        <a:pt x="0" y="929"/>
                        <a:pt x="0" y="900"/>
                      </a:cubicBezTo>
                      <a:cubicBezTo>
                        <a:pt x="1" y="411"/>
                        <a:pt x="1" y="411"/>
                        <a:pt x="1" y="411"/>
                      </a:cubicBezTo>
                      <a:cubicBezTo>
                        <a:pt x="2" y="279"/>
                        <a:pt x="101" y="159"/>
                        <a:pt x="223" y="141"/>
                      </a:cubicBezTo>
                      <a:cubicBezTo>
                        <a:pt x="254" y="137"/>
                        <a:pt x="254" y="137"/>
                        <a:pt x="254" y="137"/>
                      </a:cubicBezTo>
                      <a:cubicBezTo>
                        <a:pt x="201" y="87"/>
                        <a:pt x="201" y="87"/>
                        <a:pt x="201" y="87"/>
                      </a:cubicBezTo>
                      <a:cubicBezTo>
                        <a:pt x="184" y="71"/>
                        <a:pt x="184" y="41"/>
                        <a:pt x="201" y="20"/>
                      </a:cubicBezTo>
                      <a:cubicBezTo>
                        <a:pt x="210" y="9"/>
                        <a:pt x="221" y="3"/>
                        <a:pt x="2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6" name="Freeform 75"/>
                <p:cNvSpPr/>
                <p:nvPr/>
              </p:nvSpPr>
              <p:spPr bwMode="auto">
                <a:xfrm>
                  <a:off x="4281488" y="2332038"/>
                  <a:ext cx="831850" cy="2093912"/>
                </a:xfrm>
                <a:custGeom>
                  <a:avLst/>
                  <a:gdLst>
                    <a:gd name="T0" fmla="*/ 253 w 338"/>
                    <a:gd name="T1" fmla="*/ 0 h 849"/>
                    <a:gd name="T2" fmla="*/ 222 w 338"/>
                    <a:gd name="T3" fmla="*/ 4 h 849"/>
                    <a:gd name="T4" fmla="*/ 0 w 338"/>
                    <a:gd name="T5" fmla="*/ 273 h 849"/>
                    <a:gd name="T6" fmla="*/ 0 w 338"/>
                    <a:gd name="T7" fmla="*/ 763 h 849"/>
                    <a:gd name="T8" fmla="*/ 22 w 338"/>
                    <a:gd name="T9" fmla="*/ 803 h 849"/>
                    <a:gd name="T10" fmla="*/ 106 w 338"/>
                    <a:gd name="T11" fmla="*/ 849 h 849"/>
                    <a:gd name="T12" fmla="*/ 84 w 338"/>
                    <a:gd name="T13" fmla="*/ 809 h 849"/>
                    <a:gd name="T14" fmla="*/ 85 w 338"/>
                    <a:gd name="T15" fmla="*/ 320 h 849"/>
                    <a:gd name="T16" fmla="*/ 307 w 338"/>
                    <a:gd name="T17" fmla="*/ 50 h 849"/>
                    <a:gd name="T18" fmla="*/ 338 w 338"/>
                    <a:gd name="T19" fmla="*/ 46 h 849"/>
                    <a:gd name="T20" fmla="*/ 253 w 338"/>
                    <a:gd name="T21" fmla="*/ 0 h 8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8" h="849">
                      <a:moveTo>
                        <a:pt x="253" y="0"/>
                      </a:moveTo>
                      <a:cubicBezTo>
                        <a:pt x="222" y="4"/>
                        <a:pt x="222" y="4"/>
                        <a:pt x="222" y="4"/>
                      </a:cubicBezTo>
                      <a:cubicBezTo>
                        <a:pt x="100" y="21"/>
                        <a:pt x="1" y="142"/>
                        <a:pt x="0" y="273"/>
                      </a:cubicBezTo>
                      <a:cubicBezTo>
                        <a:pt x="0" y="763"/>
                        <a:pt x="0" y="763"/>
                        <a:pt x="0" y="763"/>
                      </a:cubicBezTo>
                      <a:cubicBezTo>
                        <a:pt x="0" y="781"/>
                        <a:pt x="8" y="796"/>
                        <a:pt x="22" y="803"/>
                      </a:cubicBezTo>
                      <a:cubicBezTo>
                        <a:pt x="106" y="849"/>
                        <a:pt x="106" y="849"/>
                        <a:pt x="106" y="849"/>
                      </a:cubicBezTo>
                      <a:cubicBezTo>
                        <a:pt x="93" y="842"/>
                        <a:pt x="84" y="827"/>
                        <a:pt x="84" y="809"/>
                      </a:cubicBezTo>
                      <a:cubicBezTo>
                        <a:pt x="85" y="320"/>
                        <a:pt x="85" y="320"/>
                        <a:pt x="85" y="320"/>
                      </a:cubicBezTo>
                      <a:cubicBezTo>
                        <a:pt x="86" y="188"/>
                        <a:pt x="185" y="67"/>
                        <a:pt x="307" y="50"/>
                      </a:cubicBezTo>
                      <a:cubicBezTo>
                        <a:pt x="338" y="46"/>
                        <a:pt x="338" y="46"/>
                        <a:pt x="338" y="46"/>
                      </a:cubicBezTo>
                      <a:lnTo>
                        <a:pt x="253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组合 207"/>
              <p:cNvGrpSpPr/>
              <p:nvPr/>
            </p:nvGrpSpPr>
            <p:grpSpPr>
              <a:xfrm>
                <a:off x="5472339" y="3558159"/>
                <a:ext cx="1084733" cy="3208672"/>
                <a:chOff x="4089129" y="1275606"/>
                <a:chExt cx="1084733" cy="3208672"/>
              </a:xfrm>
            </p:grpSpPr>
            <p:sp>
              <p:nvSpPr>
                <p:cNvPr id="60" name="Freeform 27"/>
                <p:cNvSpPr/>
                <p:nvPr/>
              </p:nvSpPr>
              <p:spPr bwMode="auto">
                <a:xfrm>
                  <a:off x="4402840" y="1717359"/>
                  <a:ext cx="263963" cy="2752310"/>
                </a:xfrm>
                <a:custGeom>
                  <a:avLst/>
                  <a:gdLst>
                    <a:gd name="T0" fmla="*/ 85 w 107"/>
                    <a:gd name="T1" fmla="*/ 1077 h 1117"/>
                    <a:gd name="T2" fmla="*/ 87 w 107"/>
                    <a:gd name="T3" fmla="*/ 46 h 1117"/>
                    <a:gd name="T4" fmla="*/ 2 w 107"/>
                    <a:gd name="T5" fmla="*/ 0 h 1117"/>
                    <a:gd name="T6" fmla="*/ 0 w 107"/>
                    <a:gd name="T7" fmla="*/ 1031 h 1117"/>
                    <a:gd name="T8" fmla="*/ 22 w 107"/>
                    <a:gd name="T9" fmla="*/ 1071 h 1117"/>
                    <a:gd name="T10" fmla="*/ 107 w 107"/>
                    <a:gd name="T11" fmla="*/ 1117 h 1117"/>
                    <a:gd name="T12" fmla="*/ 85 w 107"/>
                    <a:gd name="T13" fmla="*/ 1077 h 1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117">
                      <a:moveTo>
                        <a:pt x="85" y="1077"/>
                      </a:moveTo>
                      <a:cubicBezTo>
                        <a:pt x="87" y="46"/>
                        <a:pt x="87" y="46"/>
                        <a:pt x="87" y="46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49"/>
                        <a:pt x="9" y="1064"/>
                        <a:pt x="22" y="1071"/>
                      </a:cubicBezTo>
                      <a:cubicBezTo>
                        <a:pt x="107" y="1117"/>
                        <a:pt x="107" y="1117"/>
                        <a:pt x="107" y="1117"/>
                      </a:cubicBezTo>
                      <a:cubicBezTo>
                        <a:pt x="94" y="1110"/>
                        <a:pt x="85" y="1095"/>
                        <a:pt x="85" y="107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Freeform 23">
                  <a:hlinkClick r:id="rId5" action="ppaction://hlinksldjump"/>
                </p:cNvPr>
                <p:cNvSpPr/>
                <p:nvPr/>
              </p:nvSpPr>
              <p:spPr bwMode="auto">
                <a:xfrm>
                  <a:off x="4290160" y="1381408"/>
                  <a:ext cx="883702" cy="3102870"/>
                </a:xfrm>
                <a:custGeom>
                  <a:avLst/>
                  <a:gdLst>
                    <a:gd name="T0" fmla="*/ 180 w 359"/>
                    <a:gd name="T1" fmla="*/ 1 h 1259"/>
                    <a:gd name="T2" fmla="*/ 205 w 359"/>
                    <a:gd name="T3" fmla="*/ 5 h 1259"/>
                    <a:gd name="T4" fmla="*/ 212 w 359"/>
                    <a:gd name="T5" fmla="*/ 11 h 1259"/>
                    <a:gd name="T6" fmla="*/ 342 w 359"/>
                    <a:gd name="T7" fmla="*/ 134 h 1259"/>
                    <a:gd name="T8" fmla="*/ 342 w 359"/>
                    <a:gd name="T9" fmla="*/ 201 h 1259"/>
                    <a:gd name="T10" fmla="*/ 311 w 359"/>
                    <a:gd name="T11" fmla="*/ 220 h 1259"/>
                    <a:gd name="T12" fmla="*/ 279 w 359"/>
                    <a:gd name="T13" fmla="*/ 210 h 1259"/>
                    <a:gd name="T14" fmla="*/ 223 w 359"/>
                    <a:gd name="T15" fmla="*/ 157 h 1259"/>
                    <a:gd name="T16" fmla="*/ 221 w 359"/>
                    <a:gd name="T17" fmla="*/ 1198 h 1259"/>
                    <a:gd name="T18" fmla="*/ 173 w 359"/>
                    <a:gd name="T19" fmla="*/ 1256 h 1259"/>
                    <a:gd name="T20" fmla="*/ 126 w 359"/>
                    <a:gd name="T21" fmla="*/ 1211 h 1259"/>
                    <a:gd name="T22" fmla="*/ 128 w 359"/>
                    <a:gd name="T23" fmla="*/ 180 h 1259"/>
                    <a:gd name="T24" fmla="*/ 80 w 359"/>
                    <a:gd name="T25" fmla="*/ 238 h 1259"/>
                    <a:gd name="T26" fmla="*/ 49 w 359"/>
                    <a:gd name="T27" fmla="*/ 257 h 1259"/>
                    <a:gd name="T28" fmla="*/ 17 w 359"/>
                    <a:gd name="T29" fmla="*/ 247 h 1259"/>
                    <a:gd name="T30" fmla="*/ 18 w 359"/>
                    <a:gd name="T31" fmla="*/ 179 h 1259"/>
                    <a:gd name="T32" fmla="*/ 149 w 359"/>
                    <a:gd name="T33" fmla="*/ 19 h 1259"/>
                    <a:gd name="T34" fmla="*/ 160 w 359"/>
                    <a:gd name="T35" fmla="*/ 9 h 1259"/>
                    <a:gd name="T36" fmla="*/ 180 w 359"/>
                    <a:gd name="T37" fmla="*/ 1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9" h="1259">
                      <a:moveTo>
                        <a:pt x="180" y="1"/>
                      </a:moveTo>
                      <a:cubicBezTo>
                        <a:pt x="189" y="0"/>
                        <a:pt x="197" y="1"/>
                        <a:pt x="205" y="5"/>
                      </a:cubicBezTo>
                      <a:cubicBezTo>
                        <a:pt x="208" y="8"/>
                        <a:pt x="210" y="9"/>
                        <a:pt x="212" y="11"/>
                      </a:cubicBezTo>
                      <a:cubicBezTo>
                        <a:pt x="342" y="134"/>
                        <a:pt x="342" y="134"/>
                        <a:pt x="342" y="134"/>
                      </a:cubicBezTo>
                      <a:cubicBezTo>
                        <a:pt x="359" y="150"/>
                        <a:pt x="359" y="180"/>
                        <a:pt x="342" y="201"/>
                      </a:cubicBezTo>
                      <a:cubicBezTo>
                        <a:pt x="333" y="212"/>
                        <a:pt x="322" y="218"/>
                        <a:pt x="311" y="220"/>
                      </a:cubicBezTo>
                      <a:cubicBezTo>
                        <a:pt x="299" y="221"/>
                        <a:pt x="288" y="218"/>
                        <a:pt x="279" y="210"/>
                      </a:cubicBezTo>
                      <a:cubicBezTo>
                        <a:pt x="223" y="157"/>
                        <a:pt x="223" y="157"/>
                        <a:pt x="223" y="157"/>
                      </a:cubicBezTo>
                      <a:cubicBezTo>
                        <a:pt x="221" y="1198"/>
                        <a:pt x="221" y="1198"/>
                        <a:pt x="221" y="1198"/>
                      </a:cubicBezTo>
                      <a:cubicBezTo>
                        <a:pt x="221" y="1226"/>
                        <a:pt x="200" y="1252"/>
                        <a:pt x="173" y="1256"/>
                      </a:cubicBezTo>
                      <a:cubicBezTo>
                        <a:pt x="147" y="1259"/>
                        <a:pt x="126" y="1239"/>
                        <a:pt x="126" y="1211"/>
                      </a:cubicBezTo>
                      <a:cubicBezTo>
                        <a:pt x="128" y="180"/>
                        <a:pt x="128" y="180"/>
                        <a:pt x="128" y="180"/>
                      </a:cubicBezTo>
                      <a:cubicBezTo>
                        <a:pt x="80" y="238"/>
                        <a:pt x="80" y="238"/>
                        <a:pt x="80" y="238"/>
                      </a:cubicBezTo>
                      <a:cubicBezTo>
                        <a:pt x="72" y="249"/>
                        <a:pt x="60" y="255"/>
                        <a:pt x="49" y="257"/>
                      </a:cubicBezTo>
                      <a:cubicBezTo>
                        <a:pt x="37" y="258"/>
                        <a:pt x="26" y="255"/>
                        <a:pt x="17" y="247"/>
                      </a:cubicBezTo>
                      <a:cubicBezTo>
                        <a:pt x="0" y="231"/>
                        <a:pt x="0" y="200"/>
                        <a:pt x="18" y="179"/>
                      </a:cubicBezTo>
                      <a:cubicBezTo>
                        <a:pt x="149" y="19"/>
                        <a:pt x="149" y="19"/>
                        <a:pt x="149" y="19"/>
                      </a:cubicBezTo>
                      <a:cubicBezTo>
                        <a:pt x="152" y="15"/>
                        <a:pt x="156" y="12"/>
                        <a:pt x="160" y="9"/>
                      </a:cubicBezTo>
                      <a:cubicBezTo>
                        <a:pt x="166" y="5"/>
                        <a:pt x="173" y="2"/>
                        <a:pt x="1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2" name="Freeform 32"/>
                <p:cNvSpPr/>
                <p:nvPr/>
              </p:nvSpPr>
              <p:spPr bwMode="auto">
                <a:xfrm>
                  <a:off x="4089129" y="1275606"/>
                  <a:ext cx="712595" cy="734506"/>
                </a:xfrm>
                <a:custGeom>
                  <a:avLst/>
                  <a:gdLst>
                    <a:gd name="T0" fmla="*/ 204 w 289"/>
                    <a:gd name="T1" fmla="*/ 5 h 298"/>
                    <a:gd name="T2" fmla="*/ 180 w 289"/>
                    <a:gd name="T3" fmla="*/ 1 h 298"/>
                    <a:gd name="T4" fmla="*/ 160 w 289"/>
                    <a:gd name="T5" fmla="*/ 9 h 298"/>
                    <a:gd name="T6" fmla="*/ 149 w 289"/>
                    <a:gd name="T7" fmla="*/ 19 h 298"/>
                    <a:gd name="T8" fmla="*/ 18 w 289"/>
                    <a:gd name="T9" fmla="*/ 179 h 298"/>
                    <a:gd name="T10" fmla="*/ 18 w 289"/>
                    <a:gd name="T11" fmla="*/ 247 h 298"/>
                    <a:gd name="T12" fmla="*/ 25 w 289"/>
                    <a:gd name="T13" fmla="*/ 252 h 298"/>
                    <a:gd name="T14" fmla="*/ 106 w 289"/>
                    <a:gd name="T15" fmla="*/ 296 h 298"/>
                    <a:gd name="T16" fmla="*/ 110 w 289"/>
                    <a:gd name="T17" fmla="*/ 298 h 298"/>
                    <a:gd name="T18" fmla="*/ 102 w 289"/>
                    <a:gd name="T19" fmla="*/ 293 h 298"/>
                    <a:gd name="T20" fmla="*/ 103 w 289"/>
                    <a:gd name="T21" fmla="*/ 225 h 298"/>
                    <a:gd name="T22" fmla="*/ 234 w 289"/>
                    <a:gd name="T23" fmla="*/ 65 h 298"/>
                    <a:gd name="T24" fmla="*/ 245 w 289"/>
                    <a:gd name="T25" fmla="*/ 55 h 298"/>
                    <a:gd name="T26" fmla="*/ 265 w 289"/>
                    <a:gd name="T27" fmla="*/ 47 h 298"/>
                    <a:gd name="T28" fmla="*/ 289 w 289"/>
                    <a:gd name="T29" fmla="*/ 51 h 298"/>
                    <a:gd name="T30" fmla="*/ 204 w 289"/>
                    <a:gd name="T31" fmla="*/ 5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9" h="298">
                      <a:moveTo>
                        <a:pt x="204" y="5"/>
                      </a:moveTo>
                      <a:cubicBezTo>
                        <a:pt x="197" y="1"/>
                        <a:pt x="189" y="0"/>
                        <a:pt x="180" y="1"/>
                      </a:cubicBezTo>
                      <a:cubicBezTo>
                        <a:pt x="173" y="2"/>
                        <a:pt x="166" y="5"/>
                        <a:pt x="160" y="9"/>
                      </a:cubicBezTo>
                      <a:cubicBezTo>
                        <a:pt x="156" y="12"/>
                        <a:pt x="152" y="15"/>
                        <a:pt x="149" y="19"/>
                      </a:cubicBezTo>
                      <a:cubicBezTo>
                        <a:pt x="18" y="179"/>
                        <a:pt x="18" y="179"/>
                        <a:pt x="18" y="179"/>
                      </a:cubicBezTo>
                      <a:cubicBezTo>
                        <a:pt x="0" y="200"/>
                        <a:pt x="0" y="230"/>
                        <a:pt x="18" y="247"/>
                      </a:cubicBezTo>
                      <a:cubicBezTo>
                        <a:pt x="20" y="249"/>
                        <a:pt x="23" y="251"/>
                        <a:pt x="25" y="252"/>
                      </a:cubicBezTo>
                      <a:cubicBezTo>
                        <a:pt x="52" y="267"/>
                        <a:pt x="79" y="282"/>
                        <a:pt x="106" y="296"/>
                      </a:cubicBezTo>
                      <a:cubicBezTo>
                        <a:pt x="107" y="297"/>
                        <a:pt x="109" y="298"/>
                        <a:pt x="110" y="298"/>
                      </a:cubicBezTo>
                      <a:cubicBezTo>
                        <a:pt x="107" y="297"/>
                        <a:pt x="105" y="295"/>
                        <a:pt x="102" y="293"/>
                      </a:cubicBezTo>
                      <a:cubicBezTo>
                        <a:pt x="85" y="277"/>
                        <a:pt x="85" y="246"/>
                        <a:pt x="103" y="225"/>
                      </a:cubicBezTo>
                      <a:cubicBezTo>
                        <a:pt x="234" y="65"/>
                        <a:pt x="234" y="65"/>
                        <a:pt x="234" y="65"/>
                      </a:cubicBezTo>
                      <a:cubicBezTo>
                        <a:pt x="237" y="61"/>
                        <a:pt x="241" y="58"/>
                        <a:pt x="245" y="55"/>
                      </a:cubicBezTo>
                      <a:cubicBezTo>
                        <a:pt x="251" y="51"/>
                        <a:pt x="258" y="48"/>
                        <a:pt x="265" y="47"/>
                      </a:cubicBezTo>
                      <a:cubicBezTo>
                        <a:pt x="273" y="46"/>
                        <a:pt x="282" y="47"/>
                        <a:pt x="289" y="51"/>
                      </a:cubicBezTo>
                      <a:lnTo>
                        <a:pt x="204" y="5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组合 208"/>
              <p:cNvGrpSpPr/>
              <p:nvPr/>
            </p:nvGrpSpPr>
            <p:grpSpPr>
              <a:xfrm>
                <a:off x="4731074" y="4973788"/>
                <a:ext cx="1185392" cy="1769046"/>
                <a:chOff x="3347864" y="2691235"/>
                <a:chExt cx="1185392" cy="1769046"/>
              </a:xfrm>
            </p:grpSpPr>
            <p:sp>
              <p:nvSpPr>
                <p:cNvPr id="56" name="Freeform 67"/>
                <p:cNvSpPr/>
                <p:nvPr/>
              </p:nvSpPr>
              <p:spPr bwMode="auto">
                <a:xfrm>
                  <a:off x="3732038" y="3029373"/>
                  <a:ext cx="552450" cy="166687"/>
                </a:xfrm>
                <a:custGeom>
                  <a:avLst/>
                  <a:gdLst>
                    <a:gd name="T0" fmla="*/ 22 w 224"/>
                    <a:gd name="T1" fmla="*/ 0 h 67"/>
                    <a:gd name="T2" fmla="*/ 0 w 224"/>
                    <a:gd name="T3" fmla="*/ 3 h 67"/>
                    <a:gd name="T4" fmla="*/ 85 w 224"/>
                    <a:gd name="T5" fmla="*/ 49 h 67"/>
                    <a:gd name="T6" fmla="*/ 107 w 224"/>
                    <a:gd name="T7" fmla="*/ 46 h 67"/>
                    <a:gd name="T8" fmla="*/ 224 w 224"/>
                    <a:gd name="T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4" h="67">
                      <a:moveTo>
                        <a:pt x="22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5" y="49"/>
                        <a:pt x="85" y="49"/>
                        <a:pt x="85" y="49"/>
                      </a:cubicBezTo>
                      <a:cubicBezTo>
                        <a:pt x="107" y="46"/>
                        <a:pt x="107" y="46"/>
                        <a:pt x="107" y="46"/>
                      </a:cubicBezTo>
                      <a:cubicBezTo>
                        <a:pt x="150" y="40"/>
                        <a:pt x="190" y="48"/>
                        <a:pt x="224" y="67"/>
                      </a:cubicBezTo>
                    </a:path>
                  </a:pathLst>
                </a:custGeom>
                <a:gradFill flip="none" rotWithShape="1">
                  <a:gsLst>
                    <a:gs pos="37000">
                      <a:srgbClr val="FECE02"/>
                    </a:gs>
                    <a:gs pos="98000">
                      <a:srgbClr val="C73E01"/>
                    </a:gs>
                  </a:gsLst>
                  <a:lin ang="19800000" scaled="0"/>
                  <a:tileRect/>
                </a:gra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Freeform 42"/>
                <p:cNvSpPr/>
                <p:nvPr/>
              </p:nvSpPr>
              <p:spPr bwMode="auto">
                <a:xfrm>
                  <a:off x="3947947" y="3309811"/>
                  <a:ext cx="404813" cy="1130972"/>
                </a:xfrm>
                <a:custGeom>
                  <a:avLst/>
                  <a:gdLst>
                    <a:gd name="T0" fmla="*/ 142 w 164"/>
                    <a:gd name="T1" fmla="*/ 419 h 459"/>
                    <a:gd name="T2" fmla="*/ 143 w 164"/>
                    <a:gd name="T3" fmla="*/ 153 h 459"/>
                    <a:gd name="T4" fmla="*/ 84 w 164"/>
                    <a:gd name="T5" fmla="*/ 46 h 459"/>
                    <a:gd name="T6" fmla="*/ 0 w 164"/>
                    <a:gd name="T7" fmla="*/ 0 h 459"/>
                    <a:gd name="T8" fmla="*/ 58 w 164"/>
                    <a:gd name="T9" fmla="*/ 107 h 459"/>
                    <a:gd name="T10" fmla="*/ 58 w 164"/>
                    <a:gd name="T11" fmla="*/ 373 h 459"/>
                    <a:gd name="T12" fmla="*/ 80 w 164"/>
                    <a:gd name="T13" fmla="*/ 413 h 459"/>
                    <a:gd name="T14" fmla="*/ 122 w 164"/>
                    <a:gd name="T15" fmla="*/ 436 h 459"/>
                    <a:gd name="T16" fmla="*/ 164 w 164"/>
                    <a:gd name="T17" fmla="*/ 459 h 459"/>
                    <a:gd name="T18" fmla="*/ 142 w 164"/>
                    <a:gd name="T19" fmla="*/ 41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" h="459">
                      <a:moveTo>
                        <a:pt x="142" y="419"/>
                      </a:moveTo>
                      <a:cubicBezTo>
                        <a:pt x="143" y="153"/>
                        <a:pt x="143" y="153"/>
                        <a:pt x="143" y="153"/>
                      </a:cubicBezTo>
                      <a:cubicBezTo>
                        <a:pt x="143" y="104"/>
                        <a:pt x="120" y="65"/>
                        <a:pt x="84" y="46"/>
                      </a:cubicBezTo>
                      <a:cubicBezTo>
                        <a:pt x="56" y="31"/>
                        <a:pt x="28" y="15"/>
                        <a:pt x="0" y="0"/>
                      </a:cubicBezTo>
                      <a:cubicBezTo>
                        <a:pt x="35" y="19"/>
                        <a:pt x="58" y="58"/>
                        <a:pt x="58" y="107"/>
                      </a:cubicBezTo>
                      <a:cubicBezTo>
                        <a:pt x="58" y="373"/>
                        <a:pt x="58" y="373"/>
                        <a:pt x="58" y="373"/>
                      </a:cubicBezTo>
                      <a:cubicBezTo>
                        <a:pt x="58" y="391"/>
                        <a:pt x="66" y="406"/>
                        <a:pt x="80" y="413"/>
                      </a:cubicBezTo>
                      <a:cubicBezTo>
                        <a:pt x="94" y="421"/>
                        <a:pt x="108" y="428"/>
                        <a:pt x="122" y="436"/>
                      </a:cubicBezTo>
                      <a:cubicBezTo>
                        <a:pt x="136" y="444"/>
                        <a:pt x="150" y="452"/>
                        <a:pt x="164" y="459"/>
                      </a:cubicBezTo>
                      <a:cubicBezTo>
                        <a:pt x="151" y="452"/>
                        <a:pt x="142" y="437"/>
                        <a:pt x="142" y="419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8" name="Freeform 38">
                  <a:hlinkClick r:id="rId6" action="ppaction://hlinksldjump"/>
                </p:cNvPr>
                <p:cNvSpPr/>
                <p:nvPr/>
              </p:nvSpPr>
              <p:spPr bwMode="auto">
                <a:xfrm>
                  <a:off x="3548351" y="2795123"/>
                  <a:ext cx="984905" cy="1665158"/>
                </a:xfrm>
                <a:custGeom>
                  <a:avLst/>
                  <a:gdLst>
                    <a:gd name="T0" fmla="*/ 178 w 399"/>
                    <a:gd name="T1" fmla="*/ 2 h 676"/>
                    <a:gd name="T2" fmla="*/ 210 w 399"/>
                    <a:gd name="T3" fmla="*/ 12 h 676"/>
                    <a:gd name="T4" fmla="*/ 210 w 399"/>
                    <a:gd name="T5" fmla="*/ 79 h 676"/>
                    <a:gd name="T6" fmla="*/ 157 w 399"/>
                    <a:gd name="T7" fmla="*/ 144 h 676"/>
                    <a:gd name="T8" fmla="*/ 178 w 399"/>
                    <a:gd name="T9" fmla="*/ 141 h 676"/>
                    <a:gd name="T10" fmla="*/ 399 w 399"/>
                    <a:gd name="T11" fmla="*/ 348 h 676"/>
                    <a:gd name="T12" fmla="*/ 398 w 399"/>
                    <a:gd name="T13" fmla="*/ 615 h 676"/>
                    <a:gd name="T14" fmla="*/ 351 w 399"/>
                    <a:gd name="T15" fmla="*/ 673 h 676"/>
                    <a:gd name="T16" fmla="*/ 303 w 399"/>
                    <a:gd name="T17" fmla="*/ 628 h 676"/>
                    <a:gd name="T18" fmla="*/ 304 w 399"/>
                    <a:gd name="T19" fmla="*/ 362 h 676"/>
                    <a:gd name="T20" fmla="*/ 178 w 399"/>
                    <a:gd name="T21" fmla="*/ 243 h 676"/>
                    <a:gd name="T22" fmla="*/ 158 w 399"/>
                    <a:gd name="T23" fmla="*/ 246 h 676"/>
                    <a:gd name="T24" fmla="*/ 209 w 399"/>
                    <a:gd name="T25" fmla="*/ 294 h 676"/>
                    <a:gd name="T26" fmla="*/ 209 w 399"/>
                    <a:gd name="T27" fmla="*/ 362 h 676"/>
                    <a:gd name="T28" fmla="*/ 178 w 399"/>
                    <a:gd name="T29" fmla="*/ 381 h 676"/>
                    <a:gd name="T30" fmla="*/ 146 w 399"/>
                    <a:gd name="T31" fmla="*/ 371 h 676"/>
                    <a:gd name="T32" fmla="*/ 16 w 399"/>
                    <a:gd name="T33" fmla="*/ 248 h 676"/>
                    <a:gd name="T34" fmla="*/ 8 w 399"/>
                    <a:gd name="T35" fmla="*/ 238 h 676"/>
                    <a:gd name="T36" fmla="*/ 10 w 399"/>
                    <a:gd name="T37" fmla="*/ 189 h 676"/>
                    <a:gd name="T38" fmla="*/ 11 w 399"/>
                    <a:gd name="T39" fmla="*/ 187 h 676"/>
                    <a:gd name="T40" fmla="*/ 16 w 399"/>
                    <a:gd name="T41" fmla="*/ 180 h 676"/>
                    <a:gd name="T42" fmla="*/ 147 w 399"/>
                    <a:gd name="T43" fmla="*/ 21 h 676"/>
                    <a:gd name="T44" fmla="*/ 178 w 399"/>
                    <a:gd name="T45" fmla="*/ 2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99" h="676">
                      <a:moveTo>
                        <a:pt x="178" y="2"/>
                      </a:moveTo>
                      <a:cubicBezTo>
                        <a:pt x="190" y="0"/>
                        <a:pt x="201" y="4"/>
                        <a:pt x="210" y="12"/>
                      </a:cubicBezTo>
                      <a:cubicBezTo>
                        <a:pt x="227" y="28"/>
                        <a:pt x="227" y="58"/>
                        <a:pt x="210" y="79"/>
                      </a:cubicBezTo>
                      <a:cubicBezTo>
                        <a:pt x="157" y="144"/>
                        <a:pt x="157" y="144"/>
                        <a:pt x="157" y="144"/>
                      </a:cubicBezTo>
                      <a:cubicBezTo>
                        <a:pt x="178" y="141"/>
                        <a:pt x="178" y="141"/>
                        <a:pt x="178" y="141"/>
                      </a:cubicBezTo>
                      <a:cubicBezTo>
                        <a:pt x="300" y="124"/>
                        <a:pt x="399" y="217"/>
                        <a:pt x="399" y="348"/>
                      </a:cubicBezTo>
                      <a:cubicBezTo>
                        <a:pt x="398" y="615"/>
                        <a:pt x="398" y="615"/>
                        <a:pt x="398" y="615"/>
                      </a:cubicBezTo>
                      <a:cubicBezTo>
                        <a:pt x="398" y="643"/>
                        <a:pt x="377" y="669"/>
                        <a:pt x="351" y="673"/>
                      </a:cubicBezTo>
                      <a:cubicBezTo>
                        <a:pt x="325" y="676"/>
                        <a:pt x="303" y="656"/>
                        <a:pt x="303" y="628"/>
                      </a:cubicBezTo>
                      <a:cubicBezTo>
                        <a:pt x="304" y="362"/>
                        <a:pt x="304" y="362"/>
                        <a:pt x="304" y="362"/>
                      </a:cubicBezTo>
                      <a:cubicBezTo>
                        <a:pt x="304" y="287"/>
                        <a:pt x="248" y="234"/>
                        <a:pt x="178" y="243"/>
                      </a:cubicBezTo>
                      <a:cubicBezTo>
                        <a:pt x="158" y="246"/>
                        <a:pt x="158" y="246"/>
                        <a:pt x="158" y="246"/>
                      </a:cubicBezTo>
                      <a:cubicBezTo>
                        <a:pt x="209" y="294"/>
                        <a:pt x="209" y="294"/>
                        <a:pt x="209" y="294"/>
                      </a:cubicBezTo>
                      <a:cubicBezTo>
                        <a:pt x="227" y="311"/>
                        <a:pt x="226" y="341"/>
                        <a:pt x="209" y="362"/>
                      </a:cubicBezTo>
                      <a:cubicBezTo>
                        <a:pt x="200" y="373"/>
                        <a:pt x="189" y="379"/>
                        <a:pt x="178" y="381"/>
                      </a:cubicBezTo>
                      <a:cubicBezTo>
                        <a:pt x="166" y="382"/>
                        <a:pt x="155" y="379"/>
                        <a:pt x="146" y="371"/>
                      </a:cubicBezTo>
                      <a:cubicBezTo>
                        <a:pt x="16" y="248"/>
                        <a:pt x="16" y="248"/>
                        <a:pt x="16" y="248"/>
                      </a:cubicBezTo>
                      <a:cubicBezTo>
                        <a:pt x="12" y="245"/>
                        <a:pt x="10" y="241"/>
                        <a:pt x="8" y="238"/>
                      </a:cubicBezTo>
                      <a:cubicBezTo>
                        <a:pt x="0" y="223"/>
                        <a:pt x="1" y="204"/>
                        <a:pt x="10" y="189"/>
                      </a:cubicBezTo>
                      <a:cubicBezTo>
                        <a:pt x="10" y="188"/>
                        <a:pt x="11" y="187"/>
                        <a:pt x="11" y="187"/>
                      </a:cubicBezTo>
                      <a:cubicBezTo>
                        <a:pt x="13" y="184"/>
                        <a:pt x="14" y="182"/>
                        <a:pt x="16" y="180"/>
                      </a:cubicBezTo>
                      <a:cubicBezTo>
                        <a:pt x="147" y="21"/>
                        <a:pt x="147" y="21"/>
                        <a:pt x="147" y="21"/>
                      </a:cubicBezTo>
                      <a:cubicBezTo>
                        <a:pt x="156" y="10"/>
                        <a:pt x="167" y="4"/>
                        <a:pt x="178" y="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Freeform 63"/>
                <p:cNvSpPr/>
                <p:nvPr/>
              </p:nvSpPr>
              <p:spPr bwMode="auto">
                <a:xfrm>
                  <a:off x="3347864" y="2691235"/>
                  <a:ext cx="706438" cy="1038225"/>
                </a:xfrm>
                <a:custGeom>
                  <a:avLst/>
                  <a:gdLst>
                    <a:gd name="T0" fmla="*/ 202 w 287"/>
                    <a:gd name="T1" fmla="*/ 5 h 421"/>
                    <a:gd name="T2" fmla="*/ 179 w 287"/>
                    <a:gd name="T3" fmla="*/ 1 h 421"/>
                    <a:gd name="T4" fmla="*/ 147 w 287"/>
                    <a:gd name="T5" fmla="*/ 19 h 421"/>
                    <a:gd name="T6" fmla="*/ 16 w 287"/>
                    <a:gd name="T7" fmla="*/ 179 h 421"/>
                    <a:gd name="T8" fmla="*/ 11 w 287"/>
                    <a:gd name="T9" fmla="*/ 185 h 421"/>
                    <a:gd name="T10" fmla="*/ 10 w 287"/>
                    <a:gd name="T11" fmla="*/ 187 h 421"/>
                    <a:gd name="T12" fmla="*/ 8 w 287"/>
                    <a:gd name="T13" fmla="*/ 236 h 421"/>
                    <a:gd name="T14" fmla="*/ 16 w 287"/>
                    <a:gd name="T15" fmla="*/ 247 h 421"/>
                    <a:gd name="T16" fmla="*/ 146 w 287"/>
                    <a:gd name="T17" fmla="*/ 370 h 421"/>
                    <a:gd name="T18" fmla="*/ 154 w 287"/>
                    <a:gd name="T19" fmla="*/ 375 h 421"/>
                    <a:gd name="T20" fmla="*/ 235 w 287"/>
                    <a:gd name="T21" fmla="*/ 419 h 421"/>
                    <a:gd name="T22" fmla="*/ 239 w 287"/>
                    <a:gd name="T23" fmla="*/ 421 h 421"/>
                    <a:gd name="T24" fmla="*/ 231 w 287"/>
                    <a:gd name="T25" fmla="*/ 416 h 421"/>
                    <a:gd name="T26" fmla="*/ 101 w 287"/>
                    <a:gd name="T27" fmla="*/ 293 h 421"/>
                    <a:gd name="T28" fmla="*/ 93 w 287"/>
                    <a:gd name="T29" fmla="*/ 283 h 421"/>
                    <a:gd name="T30" fmla="*/ 95 w 287"/>
                    <a:gd name="T31" fmla="*/ 234 h 421"/>
                    <a:gd name="T32" fmla="*/ 96 w 287"/>
                    <a:gd name="T33" fmla="*/ 232 h 421"/>
                    <a:gd name="T34" fmla="*/ 101 w 287"/>
                    <a:gd name="T35" fmla="*/ 225 h 421"/>
                    <a:gd name="T36" fmla="*/ 232 w 287"/>
                    <a:gd name="T37" fmla="*/ 66 h 421"/>
                    <a:gd name="T38" fmla="*/ 263 w 287"/>
                    <a:gd name="T39" fmla="*/ 47 h 421"/>
                    <a:gd name="T40" fmla="*/ 287 w 287"/>
                    <a:gd name="T41" fmla="*/ 51 h 421"/>
                    <a:gd name="T42" fmla="*/ 202 w 287"/>
                    <a:gd name="T43" fmla="*/ 5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87" h="421">
                      <a:moveTo>
                        <a:pt x="202" y="5"/>
                      </a:moveTo>
                      <a:cubicBezTo>
                        <a:pt x="195" y="1"/>
                        <a:pt x="187" y="0"/>
                        <a:pt x="179" y="1"/>
                      </a:cubicBezTo>
                      <a:cubicBezTo>
                        <a:pt x="167" y="3"/>
                        <a:pt x="156" y="9"/>
                        <a:pt x="147" y="19"/>
                      </a:cubicBezTo>
                      <a:cubicBezTo>
                        <a:pt x="16" y="179"/>
                        <a:pt x="16" y="179"/>
                        <a:pt x="16" y="179"/>
                      </a:cubicBezTo>
                      <a:cubicBezTo>
                        <a:pt x="14" y="181"/>
                        <a:pt x="13" y="183"/>
                        <a:pt x="11" y="185"/>
                      </a:cubicBezTo>
                      <a:cubicBezTo>
                        <a:pt x="11" y="186"/>
                        <a:pt x="11" y="187"/>
                        <a:pt x="10" y="187"/>
                      </a:cubicBezTo>
                      <a:cubicBezTo>
                        <a:pt x="1" y="203"/>
                        <a:pt x="0" y="222"/>
                        <a:pt x="8" y="236"/>
                      </a:cubicBezTo>
                      <a:cubicBezTo>
                        <a:pt x="10" y="240"/>
                        <a:pt x="13" y="244"/>
                        <a:pt x="16" y="247"/>
                      </a:cubicBezTo>
                      <a:cubicBezTo>
                        <a:pt x="146" y="370"/>
                        <a:pt x="146" y="370"/>
                        <a:pt x="146" y="370"/>
                      </a:cubicBezTo>
                      <a:cubicBezTo>
                        <a:pt x="149" y="372"/>
                        <a:pt x="151" y="374"/>
                        <a:pt x="154" y="375"/>
                      </a:cubicBezTo>
                      <a:cubicBezTo>
                        <a:pt x="181" y="390"/>
                        <a:pt x="208" y="405"/>
                        <a:pt x="235" y="419"/>
                      </a:cubicBezTo>
                      <a:cubicBezTo>
                        <a:pt x="236" y="420"/>
                        <a:pt x="238" y="421"/>
                        <a:pt x="239" y="421"/>
                      </a:cubicBezTo>
                      <a:cubicBezTo>
                        <a:pt x="236" y="420"/>
                        <a:pt x="234" y="418"/>
                        <a:pt x="231" y="416"/>
                      </a:cubicBezTo>
                      <a:cubicBezTo>
                        <a:pt x="101" y="293"/>
                        <a:pt x="101" y="293"/>
                        <a:pt x="101" y="293"/>
                      </a:cubicBezTo>
                      <a:cubicBezTo>
                        <a:pt x="97" y="290"/>
                        <a:pt x="95" y="286"/>
                        <a:pt x="93" y="283"/>
                      </a:cubicBezTo>
                      <a:cubicBezTo>
                        <a:pt x="85" y="268"/>
                        <a:pt x="86" y="249"/>
                        <a:pt x="95" y="234"/>
                      </a:cubicBezTo>
                      <a:cubicBezTo>
                        <a:pt x="95" y="233"/>
                        <a:pt x="96" y="232"/>
                        <a:pt x="96" y="232"/>
                      </a:cubicBezTo>
                      <a:cubicBezTo>
                        <a:pt x="98" y="229"/>
                        <a:pt x="99" y="227"/>
                        <a:pt x="101" y="225"/>
                      </a:cubicBezTo>
                      <a:cubicBezTo>
                        <a:pt x="232" y="66"/>
                        <a:pt x="232" y="66"/>
                        <a:pt x="232" y="66"/>
                      </a:cubicBezTo>
                      <a:cubicBezTo>
                        <a:pt x="241" y="55"/>
                        <a:pt x="252" y="49"/>
                        <a:pt x="263" y="47"/>
                      </a:cubicBezTo>
                      <a:cubicBezTo>
                        <a:pt x="272" y="46"/>
                        <a:pt x="280" y="47"/>
                        <a:pt x="287" y="51"/>
                      </a:cubicBezTo>
                      <a:lnTo>
                        <a:pt x="202" y="5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0" name="TextBox 49"/>
            <p:cNvSpPr txBox="1"/>
            <p:nvPr/>
          </p:nvSpPr>
          <p:spPr>
            <a:xfrm>
              <a:off x="10017673" y="53044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下一页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741573" y="4288491"/>
              <a:ext cx="701127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主菜单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1490873" y="46059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上一页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8"/>
          <p:cNvSpPr txBox="1"/>
          <p:nvPr/>
        </p:nvSpPr>
        <p:spPr>
          <a:xfrm>
            <a:off x="1046050" y="260651"/>
            <a:ext cx="313225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实验器材、原理图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40480" y="282064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2192000" y="1252929"/>
            <a:ext cx="6096002" cy="4298396"/>
            <a:chOff x="6096000" y="1886364"/>
            <a:chExt cx="6096002" cy="4298396"/>
          </a:xfrm>
        </p:grpSpPr>
        <p:pic>
          <p:nvPicPr>
            <p:cNvPr id="3483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994803" y="987561"/>
              <a:ext cx="4298396" cy="6096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1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16000"/>
            </a:blip>
            <a:stretch>
              <a:fillRect/>
            </a:stretch>
          </p:blipFill>
          <p:spPr bwMode="auto">
            <a:xfrm>
              <a:off x="6616701" y="2908300"/>
              <a:ext cx="4051299" cy="2667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770654" y="1940004"/>
            <a:ext cx="4131545" cy="2215991"/>
          </a:xfrm>
          <a:prstGeom prst="rect">
            <a:avLst/>
          </a:prstGeom>
          <a:solidFill>
            <a:schemeClr val="accent1">
              <a:lumMod val="20000"/>
              <a:lumOff val="80000"/>
              <a:alpha val="35000"/>
            </a:schemeClr>
          </a:solid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小灯泡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,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电流表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,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电压表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,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电源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,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开关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,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滑动变阻器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,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仿宋_GBK" pitchFamily="65" charset="-122"/>
                <a:ea typeface="方正仿宋_GBK" pitchFamily="65" charset="-122"/>
                <a:sym typeface="Arial" panose="020B0604020202020204" pitchFamily="34" charset="0"/>
              </a:rPr>
              <a:t>导线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仿宋_GBK" pitchFamily="65" charset="-122"/>
              <a:ea typeface="方正仿宋_GBK" pitchFamily="65" charset="-122"/>
              <a:sym typeface="Arial" panose="020B0604020202020204" pitchFamily="34" charset="0"/>
            </a:endParaRPr>
          </a:p>
        </p:txBody>
      </p:sp>
      <p:sp>
        <p:nvSpPr>
          <p:cNvPr id="34831" name="Freeform 31"/>
          <p:cNvSpPr>
            <a:spLocks noChangeAspect="1" noEditPoints="1"/>
          </p:cNvSpPr>
          <p:nvPr/>
        </p:nvSpPr>
        <p:spPr bwMode="auto">
          <a:xfrm>
            <a:off x="4707207" y="1251037"/>
            <a:ext cx="575993" cy="577074"/>
          </a:xfrm>
          <a:custGeom>
            <a:avLst/>
            <a:gdLst>
              <a:gd name="T0" fmla="*/ 216000 w 280"/>
              <a:gd name="T1" fmla="*/ 0 h 280"/>
              <a:gd name="T2" fmla="*/ 0 w 280"/>
              <a:gd name="T3" fmla="*/ 216426 h 280"/>
              <a:gd name="T4" fmla="*/ 216000 w 280"/>
              <a:gd name="T5" fmla="*/ 432851 h 280"/>
              <a:gd name="T6" fmla="*/ 432000 w 280"/>
              <a:gd name="T7" fmla="*/ 216426 h 280"/>
              <a:gd name="T8" fmla="*/ 216000 w 280"/>
              <a:gd name="T9" fmla="*/ 0 h 280"/>
              <a:gd name="T10" fmla="*/ 285429 w 280"/>
              <a:gd name="T11" fmla="*/ 106667 h 280"/>
              <a:gd name="T12" fmla="*/ 325543 w 280"/>
              <a:gd name="T13" fmla="*/ 146860 h 280"/>
              <a:gd name="T14" fmla="*/ 285429 w 280"/>
              <a:gd name="T15" fmla="*/ 188599 h 280"/>
              <a:gd name="T16" fmla="*/ 268457 w 280"/>
              <a:gd name="T17" fmla="*/ 183962 h 280"/>
              <a:gd name="T18" fmla="*/ 243771 w 280"/>
              <a:gd name="T19" fmla="*/ 146860 h 280"/>
              <a:gd name="T20" fmla="*/ 285429 w 280"/>
              <a:gd name="T21" fmla="*/ 106667 h 280"/>
              <a:gd name="T22" fmla="*/ 217543 w 280"/>
              <a:gd name="T23" fmla="*/ 148406 h 280"/>
              <a:gd name="T24" fmla="*/ 257657 w 280"/>
              <a:gd name="T25" fmla="*/ 190145 h 280"/>
              <a:gd name="T26" fmla="*/ 217543 w 280"/>
              <a:gd name="T27" fmla="*/ 230339 h 280"/>
              <a:gd name="T28" fmla="*/ 177429 w 280"/>
              <a:gd name="T29" fmla="*/ 190145 h 280"/>
              <a:gd name="T30" fmla="*/ 217543 w 280"/>
              <a:gd name="T31" fmla="*/ 148406 h 280"/>
              <a:gd name="T32" fmla="*/ 146571 w 280"/>
              <a:gd name="T33" fmla="*/ 106667 h 280"/>
              <a:gd name="T34" fmla="*/ 186686 w 280"/>
              <a:gd name="T35" fmla="*/ 146860 h 280"/>
              <a:gd name="T36" fmla="*/ 186686 w 280"/>
              <a:gd name="T37" fmla="*/ 149952 h 280"/>
              <a:gd name="T38" fmla="*/ 168171 w 280"/>
              <a:gd name="T39" fmla="*/ 182416 h 280"/>
              <a:gd name="T40" fmla="*/ 146571 w 280"/>
              <a:gd name="T41" fmla="*/ 188599 h 280"/>
              <a:gd name="T42" fmla="*/ 104914 w 280"/>
              <a:gd name="T43" fmla="*/ 146860 h 280"/>
              <a:gd name="T44" fmla="*/ 146571 w 280"/>
              <a:gd name="T45" fmla="*/ 106667 h 280"/>
              <a:gd name="T46" fmla="*/ 138857 w 280"/>
              <a:gd name="T47" fmla="*/ 298358 h 280"/>
              <a:gd name="T48" fmla="*/ 80229 w 280"/>
              <a:gd name="T49" fmla="*/ 287537 h 280"/>
              <a:gd name="T50" fmla="*/ 77143 w 280"/>
              <a:gd name="T51" fmla="*/ 285991 h 280"/>
              <a:gd name="T52" fmla="*/ 77143 w 280"/>
              <a:gd name="T53" fmla="*/ 285991 h 280"/>
              <a:gd name="T54" fmla="*/ 77143 w 280"/>
              <a:gd name="T55" fmla="*/ 242706 h 280"/>
              <a:gd name="T56" fmla="*/ 129600 w 280"/>
              <a:gd name="T57" fmla="*/ 191691 h 280"/>
              <a:gd name="T58" fmla="*/ 163543 w 280"/>
              <a:gd name="T59" fmla="*/ 191691 h 280"/>
              <a:gd name="T60" fmla="*/ 166629 w 280"/>
              <a:gd name="T61" fmla="*/ 191691 h 280"/>
              <a:gd name="T62" fmla="*/ 182057 w 280"/>
              <a:gd name="T63" fmla="*/ 225701 h 280"/>
              <a:gd name="T64" fmla="*/ 138857 w 280"/>
              <a:gd name="T65" fmla="*/ 285991 h 280"/>
              <a:gd name="T66" fmla="*/ 138857 w 280"/>
              <a:gd name="T67" fmla="*/ 298358 h 280"/>
              <a:gd name="T68" fmla="*/ 286971 w 280"/>
              <a:gd name="T69" fmla="*/ 327730 h 280"/>
              <a:gd name="T70" fmla="*/ 286971 w 280"/>
              <a:gd name="T71" fmla="*/ 327730 h 280"/>
              <a:gd name="T72" fmla="*/ 283886 w 280"/>
              <a:gd name="T73" fmla="*/ 329276 h 280"/>
              <a:gd name="T74" fmla="*/ 222171 w 280"/>
              <a:gd name="T75" fmla="*/ 340097 h 280"/>
              <a:gd name="T76" fmla="*/ 151200 w 280"/>
              <a:gd name="T77" fmla="*/ 329276 h 280"/>
              <a:gd name="T78" fmla="*/ 148114 w 280"/>
              <a:gd name="T79" fmla="*/ 327730 h 280"/>
              <a:gd name="T80" fmla="*/ 148114 w 280"/>
              <a:gd name="T81" fmla="*/ 327730 h 280"/>
              <a:gd name="T82" fmla="*/ 148114 w 280"/>
              <a:gd name="T83" fmla="*/ 285991 h 280"/>
              <a:gd name="T84" fmla="*/ 200571 w 280"/>
              <a:gd name="T85" fmla="*/ 233430 h 280"/>
              <a:gd name="T86" fmla="*/ 234514 w 280"/>
              <a:gd name="T87" fmla="*/ 233430 h 280"/>
              <a:gd name="T88" fmla="*/ 286971 w 280"/>
              <a:gd name="T89" fmla="*/ 285991 h 280"/>
              <a:gd name="T90" fmla="*/ 286971 w 280"/>
              <a:gd name="T91" fmla="*/ 327730 h 280"/>
              <a:gd name="T92" fmla="*/ 354857 w 280"/>
              <a:gd name="T93" fmla="*/ 285991 h 280"/>
              <a:gd name="T94" fmla="*/ 354857 w 280"/>
              <a:gd name="T95" fmla="*/ 285991 h 280"/>
              <a:gd name="T96" fmla="*/ 351771 w 280"/>
              <a:gd name="T97" fmla="*/ 287537 h 280"/>
              <a:gd name="T98" fmla="*/ 296229 w 280"/>
              <a:gd name="T99" fmla="*/ 298358 h 280"/>
              <a:gd name="T100" fmla="*/ 296229 w 280"/>
              <a:gd name="T101" fmla="*/ 285991 h 280"/>
              <a:gd name="T102" fmla="*/ 253029 w 280"/>
              <a:gd name="T103" fmla="*/ 225701 h 280"/>
              <a:gd name="T104" fmla="*/ 268457 w 280"/>
              <a:gd name="T105" fmla="*/ 191691 h 280"/>
              <a:gd name="T106" fmla="*/ 302400 w 280"/>
              <a:gd name="T107" fmla="*/ 191691 h 280"/>
              <a:gd name="T108" fmla="*/ 354857 w 280"/>
              <a:gd name="T109" fmla="*/ 242706 h 280"/>
              <a:gd name="T110" fmla="*/ 354857 w 280"/>
              <a:gd name="T111" fmla="*/ 285991 h 2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80" h="280">
                <a:moveTo>
                  <a:pt x="140" y="0"/>
                </a:moveTo>
                <a:cubicBezTo>
                  <a:pt x="62" y="0"/>
                  <a:pt x="0" y="62"/>
                  <a:pt x="0" y="140"/>
                </a:cubicBezTo>
                <a:cubicBezTo>
                  <a:pt x="0" y="217"/>
                  <a:pt x="62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  <a:cubicBezTo>
                  <a:pt x="280" y="62"/>
                  <a:pt x="217" y="0"/>
                  <a:pt x="140" y="0"/>
                </a:cubicBezTo>
                <a:close/>
                <a:moveTo>
                  <a:pt x="185" y="69"/>
                </a:moveTo>
                <a:cubicBezTo>
                  <a:pt x="199" y="69"/>
                  <a:pt x="211" y="81"/>
                  <a:pt x="211" y="95"/>
                </a:cubicBezTo>
                <a:cubicBezTo>
                  <a:pt x="211" y="110"/>
                  <a:pt x="199" y="122"/>
                  <a:pt x="185" y="122"/>
                </a:cubicBezTo>
                <a:cubicBezTo>
                  <a:pt x="181" y="122"/>
                  <a:pt x="177" y="121"/>
                  <a:pt x="174" y="119"/>
                </a:cubicBezTo>
                <a:cubicBezTo>
                  <a:pt x="173" y="109"/>
                  <a:pt x="167" y="100"/>
                  <a:pt x="158" y="95"/>
                </a:cubicBezTo>
                <a:cubicBezTo>
                  <a:pt x="159" y="81"/>
                  <a:pt x="170" y="69"/>
                  <a:pt x="185" y="69"/>
                </a:cubicBezTo>
                <a:close/>
                <a:moveTo>
                  <a:pt x="141" y="96"/>
                </a:moveTo>
                <a:cubicBezTo>
                  <a:pt x="156" y="96"/>
                  <a:pt x="167" y="108"/>
                  <a:pt x="167" y="123"/>
                </a:cubicBezTo>
                <a:cubicBezTo>
                  <a:pt x="167" y="137"/>
                  <a:pt x="156" y="149"/>
                  <a:pt x="141" y="149"/>
                </a:cubicBezTo>
                <a:cubicBezTo>
                  <a:pt x="127" y="149"/>
                  <a:pt x="115" y="137"/>
                  <a:pt x="115" y="123"/>
                </a:cubicBezTo>
                <a:cubicBezTo>
                  <a:pt x="115" y="108"/>
                  <a:pt x="127" y="96"/>
                  <a:pt x="141" y="96"/>
                </a:cubicBezTo>
                <a:close/>
                <a:moveTo>
                  <a:pt x="95" y="69"/>
                </a:moveTo>
                <a:cubicBezTo>
                  <a:pt x="109" y="69"/>
                  <a:pt x="121" y="81"/>
                  <a:pt x="121" y="95"/>
                </a:cubicBezTo>
                <a:cubicBezTo>
                  <a:pt x="121" y="96"/>
                  <a:pt x="121" y="96"/>
                  <a:pt x="121" y="97"/>
                </a:cubicBezTo>
                <a:cubicBezTo>
                  <a:pt x="115" y="102"/>
                  <a:pt x="110" y="109"/>
                  <a:pt x="109" y="118"/>
                </a:cubicBezTo>
                <a:cubicBezTo>
                  <a:pt x="105" y="120"/>
                  <a:pt x="100" y="122"/>
                  <a:pt x="95" y="122"/>
                </a:cubicBezTo>
                <a:cubicBezTo>
                  <a:pt x="80" y="122"/>
                  <a:pt x="68" y="110"/>
                  <a:pt x="68" y="95"/>
                </a:cubicBezTo>
                <a:cubicBezTo>
                  <a:pt x="68" y="81"/>
                  <a:pt x="80" y="69"/>
                  <a:pt x="95" y="69"/>
                </a:cubicBezTo>
                <a:close/>
                <a:moveTo>
                  <a:pt x="90" y="193"/>
                </a:moveTo>
                <a:cubicBezTo>
                  <a:pt x="79" y="192"/>
                  <a:pt x="66" y="190"/>
                  <a:pt x="52" y="186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0" y="139"/>
                  <a:pt x="65" y="124"/>
                  <a:pt x="84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07" y="124"/>
                  <a:pt x="108" y="124"/>
                  <a:pt x="108" y="124"/>
                </a:cubicBezTo>
                <a:cubicBezTo>
                  <a:pt x="109" y="132"/>
                  <a:pt x="113" y="140"/>
                  <a:pt x="118" y="146"/>
                </a:cubicBezTo>
                <a:cubicBezTo>
                  <a:pt x="102" y="151"/>
                  <a:pt x="90" y="166"/>
                  <a:pt x="90" y="185"/>
                </a:cubicBezTo>
                <a:lnTo>
                  <a:pt x="90" y="193"/>
                </a:lnTo>
                <a:close/>
                <a:moveTo>
                  <a:pt x="186" y="212"/>
                </a:moveTo>
                <a:cubicBezTo>
                  <a:pt x="186" y="212"/>
                  <a:pt x="186" y="212"/>
                  <a:pt x="186" y="212"/>
                </a:cubicBezTo>
                <a:cubicBezTo>
                  <a:pt x="184" y="213"/>
                  <a:pt x="184" y="213"/>
                  <a:pt x="184" y="213"/>
                </a:cubicBezTo>
                <a:cubicBezTo>
                  <a:pt x="183" y="213"/>
                  <a:pt x="169" y="220"/>
                  <a:pt x="144" y="220"/>
                </a:cubicBezTo>
                <a:cubicBezTo>
                  <a:pt x="131" y="220"/>
                  <a:pt x="116" y="218"/>
                  <a:pt x="98" y="213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66"/>
                  <a:pt x="111" y="151"/>
                  <a:pt x="130" y="151"/>
                </a:cubicBezTo>
                <a:cubicBezTo>
                  <a:pt x="152" y="151"/>
                  <a:pt x="152" y="151"/>
                  <a:pt x="152" y="151"/>
                </a:cubicBezTo>
                <a:cubicBezTo>
                  <a:pt x="171" y="151"/>
                  <a:pt x="186" y="166"/>
                  <a:pt x="186" y="185"/>
                </a:cubicBezTo>
                <a:lnTo>
                  <a:pt x="186" y="212"/>
                </a:lnTo>
                <a:close/>
                <a:moveTo>
                  <a:pt x="230" y="185"/>
                </a:moveTo>
                <a:cubicBezTo>
                  <a:pt x="230" y="185"/>
                  <a:pt x="230" y="185"/>
                  <a:pt x="230" y="185"/>
                </a:cubicBezTo>
                <a:cubicBezTo>
                  <a:pt x="228" y="186"/>
                  <a:pt x="228" y="186"/>
                  <a:pt x="228" y="186"/>
                </a:cubicBezTo>
                <a:cubicBezTo>
                  <a:pt x="227" y="186"/>
                  <a:pt x="214" y="192"/>
                  <a:pt x="192" y="193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2" y="166"/>
                  <a:pt x="180" y="151"/>
                  <a:pt x="164" y="146"/>
                </a:cubicBezTo>
                <a:cubicBezTo>
                  <a:pt x="170" y="140"/>
                  <a:pt x="173" y="132"/>
                  <a:pt x="174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215" y="124"/>
                  <a:pt x="230" y="139"/>
                  <a:pt x="230" y="157"/>
                </a:cubicBezTo>
                <a:lnTo>
                  <a:pt x="230" y="1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35" tIns="45718" rIns="91435" bIns="45718"/>
          <a:lstStyle/>
          <a:p>
            <a:pPr>
              <a:lnSpc>
                <a:spcPct val="150000"/>
              </a:lnSpc>
            </a:pPr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44900" y="13843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实验器材</a:t>
            </a:r>
            <a:endParaRPr lang="zh-CN" altLang="en-US" dirty="0"/>
          </a:p>
        </p:txBody>
      </p:sp>
      <p:grpSp>
        <p:nvGrpSpPr>
          <p:cNvPr id="42" name="组合 41"/>
          <p:cNvGrpSpPr/>
          <p:nvPr/>
        </p:nvGrpSpPr>
        <p:grpSpPr>
          <a:xfrm>
            <a:off x="5530851" y="1550182"/>
            <a:ext cx="2191959" cy="590550"/>
            <a:chOff x="5391151" y="1257300"/>
            <a:chExt cx="2191959" cy="590550"/>
          </a:xfrm>
        </p:grpSpPr>
        <p:grpSp>
          <p:nvGrpSpPr>
            <p:cNvPr id="38" name="Group 12"/>
            <p:cNvGrpSpPr/>
            <p:nvPr/>
          </p:nvGrpSpPr>
          <p:grpSpPr>
            <a:xfrm>
              <a:off x="5391151" y="1257300"/>
              <a:ext cx="590549" cy="590550"/>
              <a:chOff x="7891737" y="2283399"/>
              <a:chExt cx="755703" cy="755703"/>
            </a:xfrm>
          </p:grpSpPr>
          <p:sp>
            <p:nvSpPr>
              <p:cNvPr id="39" name="Oval 19"/>
              <p:cNvSpPr/>
              <p:nvPr/>
            </p:nvSpPr>
            <p:spPr>
              <a:xfrm>
                <a:off x="7891737" y="2283399"/>
                <a:ext cx="755703" cy="75570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0" name="Freeform 25"/>
              <p:cNvSpPr>
                <a:spLocks noEditPoints="1"/>
              </p:cNvSpPr>
              <p:nvPr/>
            </p:nvSpPr>
            <p:spPr bwMode="auto">
              <a:xfrm>
                <a:off x="8111199" y="2469466"/>
                <a:ext cx="316777" cy="383568"/>
              </a:xfrm>
              <a:custGeom>
                <a:avLst/>
                <a:gdLst>
                  <a:gd name="T0" fmla="*/ 0 w 77"/>
                  <a:gd name="T1" fmla="*/ 85 h 93"/>
                  <a:gd name="T2" fmla="*/ 30 w 77"/>
                  <a:gd name="T3" fmla="*/ 20 h 93"/>
                  <a:gd name="T4" fmla="*/ 38 w 77"/>
                  <a:gd name="T5" fmla="*/ 26 h 93"/>
                  <a:gd name="T6" fmla="*/ 39 w 77"/>
                  <a:gd name="T7" fmla="*/ 27 h 93"/>
                  <a:gd name="T8" fmla="*/ 39 w 77"/>
                  <a:gd name="T9" fmla="*/ 27 h 93"/>
                  <a:gd name="T10" fmla="*/ 40 w 77"/>
                  <a:gd name="T11" fmla="*/ 27 h 93"/>
                  <a:gd name="T12" fmla="*/ 40 w 77"/>
                  <a:gd name="T13" fmla="*/ 28 h 93"/>
                  <a:gd name="T14" fmla="*/ 40 w 77"/>
                  <a:gd name="T15" fmla="*/ 28 h 93"/>
                  <a:gd name="T16" fmla="*/ 41 w 77"/>
                  <a:gd name="T17" fmla="*/ 28 h 93"/>
                  <a:gd name="T18" fmla="*/ 41 w 77"/>
                  <a:gd name="T19" fmla="*/ 29 h 93"/>
                  <a:gd name="T20" fmla="*/ 42 w 77"/>
                  <a:gd name="T21" fmla="*/ 29 h 93"/>
                  <a:gd name="T22" fmla="*/ 42 w 77"/>
                  <a:gd name="T23" fmla="*/ 29 h 93"/>
                  <a:gd name="T24" fmla="*/ 43 w 77"/>
                  <a:gd name="T25" fmla="*/ 29 h 93"/>
                  <a:gd name="T26" fmla="*/ 43 w 77"/>
                  <a:gd name="T27" fmla="*/ 30 h 93"/>
                  <a:gd name="T28" fmla="*/ 43 w 77"/>
                  <a:gd name="T29" fmla="*/ 30 h 93"/>
                  <a:gd name="T30" fmla="*/ 48 w 77"/>
                  <a:gd name="T31" fmla="*/ 33 h 93"/>
                  <a:gd name="T32" fmla="*/ 48 w 77"/>
                  <a:gd name="T33" fmla="*/ 33 h 93"/>
                  <a:gd name="T34" fmla="*/ 49 w 77"/>
                  <a:gd name="T35" fmla="*/ 34 h 93"/>
                  <a:gd name="T36" fmla="*/ 49 w 77"/>
                  <a:gd name="T37" fmla="*/ 34 h 93"/>
                  <a:gd name="T38" fmla="*/ 50 w 77"/>
                  <a:gd name="T39" fmla="*/ 34 h 93"/>
                  <a:gd name="T40" fmla="*/ 50 w 77"/>
                  <a:gd name="T41" fmla="*/ 35 h 93"/>
                  <a:gd name="T42" fmla="*/ 50 w 77"/>
                  <a:gd name="T43" fmla="*/ 35 h 93"/>
                  <a:gd name="T44" fmla="*/ 51 w 77"/>
                  <a:gd name="T45" fmla="*/ 35 h 93"/>
                  <a:gd name="T46" fmla="*/ 51 w 77"/>
                  <a:gd name="T47" fmla="*/ 36 h 93"/>
                  <a:gd name="T48" fmla="*/ 52 w 77"/>
                  <a:gd name="T49" fmla="*/ 36 h 93"/>
                  <a:gd name="T50" fmla="*/ 52 w 77"/>
                  <a:gd name="T51" fmla="*/ 36 h 93"/>
                  <a:gd name="T52" fmla="*/ 53 w 77"/>
                  <a:gd name="T53" fmla="*/ 37 h 93"/>
                  <a:gd name="T54" fmla="*/ 53 w 77"/>
                  <a:gd name="T55" fmla="*/ 37 h 93"/>
                  <a:gd name="T56" fmla="*/ 48 w 77"/>
                  <a:gd name="T57" fmla="*/ 79 h 93"/>
                  <a:gd name="T58" fmla="*/ 7 w 77"/>
                  <a:gd name="T59" fmla="*/ 91 h 93"/>
                  <a:gd name="T60" fmla="*/ 35 w 77"/>
                  <a:gd name="T61" fmla="*/ 64 h 93"/>
                  <a:gd name="T62" fmla="*/ 19 w 77"/>
                  <a:gd name="T63" fmla="*/ 53 h 93"/>
                  <a:gd name="T64" fmla="*/ 3 w 77"/>
                  <a:gd name="T65" fmla="*/ 88 h 93"/>
                  <a:gd name="T66" fmla="*/ 73 w 77"/>
                  <a:gd name="T67" fmla="*/ 93 h 93"/>
                  <a:gd name="T68" fmla="*/ 54 w 77"/>
                  <a:gd name="T69" fmla="*/ 83 h 93"/>
                  <a:gd name="T70" fmla="*/ 69 w 77"/>
                  <a:gd name="T71" fmla="*/ 42 h 93"/>
                  <a:gd name="T72" fmla="*/ 34 w 77"/>
                  <a:gd name="T73" fmla="*/ 0 h 93"/>
                  <a:gd name="T74" fmla="*/ 69 w 77"/>
                  <a:gd name="T75" fmla="*/ 4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93">
                    <a:moveTo>
                      <a:pt x="3" y="88"/>
                    </a:moveTo>
                    <a:cubicBezTo>
                      <a:pt x="2" y="87"/>
                      <a:pt x="1" y="86"/>
                      <a:pt x="0" y="85"/>
                    </a:cubicBezTo>
                    <a:cubicBezTo>
                      <a:pt x="0" y="72"/>
                      <a:pt x="0" y="58"/>
                      <a:pt x="0" y="45"/>
                    </a:cubicBezTo>
                    <a:cubicBezTo>
                      <a:pt x="12" y="40"/>
                      <a:pt x="21" y="32"/>
                      <a:pt x="30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53" y="55"/>
                      <a:pt x="49" y="67"/>
                      <a:pt x="48" y="79"/>
                    </a:cubicBezTo>
                    <a:cubicBezTo>
                      <a:pt x="36" y="84"/>
                      <a:pt x="23" y="88"/>
                      <a:pt x="11" y="93"/>
                    </a:cubicBezTo>
                    <a:cubicBezTo>
                      <a:pt x="9" y="92"/>
                      <a:pt x="8" y="91"/>
                      <a:pt x="7" y="91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7" y="69"/>
                      <a:pt x="32" y="68"/>
                      <a:pt x="35" y="64"/>
                    </a:cubicBezTo>
                    <a:cubicBezTo>
                      <a:pt x="38" y="60"/>
                      <a:pt x="37" y="54"/>
                      <a:pt x="32" y="51"/>
                    </a:cubicBezTo>
                    <a:cubicBezTo>
                      <a:pt x="28" y="47"/>
                      <a:pt x="22" y="49"/>
                      <a:pt x="19" y="53"/>
                    </a:cubicBezTo>
                    <a:cubicBezTo>
                      <a:pt x="16" y="57"/>
                      <a:pt x="16" y="62"/>
                      <a:pt x="19" y="65"/>
                    </a:cubicBezTo>
                    <a:cubicBezTo>
                      <a:pt x="3" y="88"/>
                      <a:pt x="3" y="88"/>
                      <a:pt x="3" y="88"/>
                    </a:cubicBezTo>
                    <a:close/>
                    <a:moveTo>
                      <a:pt x="27" y="93"/>
                    </a:moveTo>
                    <a:cubicBezTo>
                      <a:pt x="73" y="93"/>
                      <a:pt x="73" y="93"/>
                      <a:pt x="73" y="93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7" y="93"/>
                      <a:pt x="27" y="93"/>
                      <a:pt x="27" y="93"/>
                    </a:cubicBezTo>
                    <a:close/>
                    <a:moveTo>
                      <a:pt x="69" y="42"/>
                    </a:moveTo>
                    <a:cubicBezTo>
                      <a:pt x="77" y="31"/>
                      <a:pt x="77" y="31"/>
                      <a:pt x="77" y="31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6" y="12"/>
                      <a:pt x="26" y="12"/>
                      <a:pt x="26" y="12"/>
                    </a:cubicBezTo>
                    <a:lnTo>
                      <a:pt x="69" y="4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zh-CN" altLang="en-US" sz="9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6013450" y="1384300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设计实验电路</a:t>
              </a:r>
              <a:endParaRPr lang="zh-CN" altLang="en-US" dirty="0"/>
            </a:p>
          </p:txBody>
        </p:sp>
      </p:grpSp>
      <p:cxnSp>
        <p:nvCxnSpPr>
          <p:cNvPr id="45" name="直接连接符 44"/>
          <p:cNvCxnSpPr/>
          <p:nvPr/>
        </p:nvCxnSpPr>
        <p:spPr>
          <a:xfrm rot="5400000">
            <a:off x="1981200" y="3429000"/>
            <a:ext cx="6858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10017673" y="5418545"/>
            <a:ext cx="2174327" cy="1439455"/>
            <a:chOff x="10017673" y="4288491"/>
            <a:chExt cx="2174327" cy="1439455"/>
          </a:xfrm>
        </p:grpSpPr>
        <p:grpSp>
          <p:nvGrpSpPr>
            <p:cNvPr id="17" name="Group 41"/>
            <p:cNvGrpSpPr/>
            <p:nvPr/>
          </p:nvGrpSpPr>
          <p:grpSpPr>
            <a:xfrm>
              <a:off x="10437830" y="4495800"/>
              <a:ext cx="1246170" cy="1232146"/>
              <a:chOff x="4731074" y="3558159"/>
              <a:chExt cx="2569838" cy="3208672"/>
            </a:xfrm>
          </p:grpSpPr>
          <p:grpSp>
            <p:nvGrpSpPr>
              <p:cNvPr id="21" name="组合 72"/>
              <p:cNvGrpSpPr/>
              <p:nvPr/>
            </p:nvGrpSpPr>
            <p:grpSpPr>
              <a:xfrm>
                <a:off x="6096000" y="4175841"/>
                <a:ext cx="1204912" cy="2428808"/>
                <a:chOff x="4281488" y="2009843"/>
                <a:chExt cx="1204912" cy="2428808"/>
              </a:xfrm>
            </p:grpSpPr>
            <p:sp>
              <p:nvSpPr>
                <p:cNvPr id="34" name="Freeform 59"/>
                <p:cNvSpPr/>
                <p:nvPr/>
              </p:nvSpPr>
              <p:spPr bwMode="auto">
                <a:xfrm>
                  <a:off x="4728043" y="2583169"/>
                  <a:ext cx="378730" cy="448633"/>
                </a:xfrm>
                <a:custGeom>
                  <a:avLst/>
                  <a:gdLst>
                    <a:gd name="T0" fmla="*/ 102 w 154"/>
                    <a:gd name="T1" fmla="*/ 109 h 182"/>
                    <a:gd name="T2" fmla="*/ 154 w 154"/>
                    <a:gd name="T3" fmla="*/ 46 h 182"/>
                    <a:gd name="T4" fmla="*/ 69 w 154"/>
                    <a:gd name="T5" fmla="*/ 0 h 182"/>
                    <a:gd name="T6" fmla="*/ 18 w 154"/>
                    <a:gd name="T7" fmla="*/ 63 h 182"/>
                    <a:gd name="T8" fmla="*/ 17 w 154"/>
                    <a:gd name="T9" fmla="*/ 131 h 182"/>
                    <a:gd name="T10" fmla="*/ 25 w 154"/>
                    <a:gd name="T11" fmla="*/ 136 h 182"/>
                    <a:gd name="T12" fmla="*/ 110 w 154"/>
                    <a:gd name="T13" fmla="*/ 182 h 182"/>
                    <a:gd name="T14" fmla="*/ 102 w 154"/>
                    <a:gd name="T15" fmla="*/ 177 h 182"/>
                    <a:gd name="T16" fmla="*/ 102 w 154"/>
                    <a:gd name="T17" fmla="*/ 109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" h="182">
                      <a:moveTo>
                        <a:pt x="102" y="109"/>
                      </a:moveTo>
                      <a:cubicBezTo>
                        <a:pt x="154" y="46"/>
                        <a:pt x="154" y="46"/>
                        <a:pt x="154" y="46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18" y="63"/>
                        <a:pt x="18" y="63"/>
                        <a:pt x="18" y="63"/>
                      </a:cubicBezTo>
                      <a:cubicBezTo>
                        <a:pt x="0" y="84"/>
                        <a:pt x="0" y="114"/>
                        <a:pt x="17" y="131"/>
                      </a:cubicBezTo>
                      <a:cubicBezTo>
                        <a:pt x="20" y="133"/>
                        <a:pt x="22" y="135"/>
                        <a:pt x="25" y="136"/>
                      </a:cubicBezTo>
                      <a:cubicBezTo>
                        <a:pt x="110" y="182"/>
                        <a:pt x="110" y="182"/>
                        <a:pt x="110" y="182"/>
                      </a:cubicBezTo>
                      <a:cubicBezTo>
                        <a:pt x="107" y="181"/>
                        <a:pt x="105" y="179"/>
                        <a:pt x="102" y="177"/>
                      </a:cubicBezTo>
                      <a:cubicBezTo>
                        <a:pt x="85" y="160"/>
                        <a:pt x="85" y="130"/>
                        <a:pt x="102" y="10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" name="Freeform 54"/>
                <p:cNvSpPr/>
                <p:nvPr/>
              </p:nvSpPr>
              <p:spPr bwMode="auto">
                <a:xfrm>
                  <a:off x="4755829" y="2009843"/>
                  <a:ext cx="387076" cy="450720"/>
                </a:xfrm>
                <a:custGeom>
                  <a:avLst/>
                  <a:gdLst>
                    <a:gd name="T0" fmla="*/ 102 w 157"/>
                    <a:gd name="T1" fmla="*/ 65 h 183"/>
                    <a:gd name="T2" fmla="*/ 133 w 157"/>
                    <a:gd name="T3" fmla="*/ 47 h 183"/>
                    <a:gd name="T4" fmla="*/ 157 w 157"/>
                    <a:gd name="T5" fmla="*/ 51 h 183"/>
                    <a:gd name="T6" fmla="*/ 72 w 157"/>
                    <a:gd name="T7" fmla="*/ 5 h 183"/>
                    <a:gd name="T8" fmla="*/ 49 w 157"/>
                    <a:gd name="T9" fmla="*/ 1 h 183"/>
                    <a:gd name="T10" fmla="*/ 17 w 157"/>
                    <a:gd name="T11" fmla="*/ 19 h 183"/>
                    <a:gd name="T12" fmla="*/ 17 w 157"/>
                    <a:gd name="T13" fmla="*/ 87 h 183"/>
                    <a:gd name="T14" fmla="*/ 70 w 157"/>
                    <a:gd name="T15" fmla="*/ 137 h 183"/>
                    <a:gd name="T16" fmla="*/ 155 w 157"/>
                    <a:gd name="T17" fmla="*/ 183 h 183"/>
                    <a:gd name="T18" fmla="*/ 102 w 157"/>
                    <a:gd name="T19" fmla="*/ 133 h 183"/>
                    <a:gd name="T20" fmla="*/ 102 w 157"/>
                    <a:gd name="T21" fmla="*/ 65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7" h="183">
                      <a:moveTo>
                        <a:pt x="102" y="65"/>
                      </a:moveTo>
                      <a:cubicBezTo>
                        <a:pt x="111" y="55"/>
                        <a:pt x="122" y="48"/>
                        <a:pt x="133" y="47"/>
                      </a:cubicBezTo>
                      <a:cubicBezTo>
                        <a:pt x="142" y="46"/>
                        <a:pt x="150" y="47"/>
                        <a:pt x="157" y="51"/>
                      </a:cubicBezTo>
                      <a:cubicBezTo>
                        <a:pt x="129" y="36"/>
                        <a:pt x="101" y="20"/>
                        <a:pt x="72" y="5"/>
                      </a:cubicBezTo>
                      <a:cubicBezTo>
                        <a:pt x="65" y="1"/>
                        <a:pt x="57" y="0"/>
                        <a:pt x="49" y="1"/>
                      </a:cubicBezTo>
                      <a:cubicBezTo>
                        <a:pt x="37" y="2"/>
                        <a:pt x="26" y="9"/>
                        <a:pt x="17" y="19"/>
                      </a:cubicBezTo>
                      <a:cubicBezTo>
                        <a:pt x="0" y="40"/>
                        <a:pt x="0" y="71"/>
                        <a:pt x="17" y="87"/>
                      </a:cubicBezTo>
                      <a:cubicBezTo>
                        <a:pt x="70" y="137"/>
                        <a:pt x="70" y="137"/>
                        <a:pt x="70" y="137"/>
                      </a:cubicBezTo>
                      <a:cubicBezTo>
                        <a:pt x="155" y="183"/>
                        <a:pt x="155" y="183"/>
                        <a:pt x="155" y="183"/>
                      </a:cubicBezTo>
                      <a:cubicBezTo>
                        <a:pt x="102" y="133"/>
                        <a:pt x="102" y="133"/>
                        <a:pt x="102" y="133"/>
                      </a:cubicBezTo>
                      <a:cubicBezTo>
                        <a:pt x="85" y="117"/>
                        <a:pt x="85" y="86"/>
                        <a:pt x="102" y="6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" name="Freeform 71">
                  <a:hlinkClick r:id="rId5" action="ppaction://hlinksldjump"/>
                </p:cNvPr>
                <p:cNvSpPr/>
                <p:nvPr/>
              </p:nvSpPr>
              <p:spPr bwMode="auto">
                <a:xfrm>
                  <a:off x="4475163" y="2103438"/>
                  <a:ext cx="1011237" cy="2335213"/>
                </a:xfrm>
                <a:custGeom>
                  <a:avLst/>
                  <a:gdLst>
                    <a:gd name="T0" fmla="*/ 232 w 410"/>
                    <a:gd name="T1" fmla="*/ 1 h 948"/>
                    <a:gd name="T2" fmla="*/ 264 w 410"/>
                    <a:gd name="T3" fmla="*/ 11 h 948"/>
                    <a:gd name="T4" fmla="*/ 394 w 410"/>
                    <a:gd name="T5" fmla="*/ 134 h 948"/>
                    <a:gd name="T6" fmla="*/ 399 w 410"/>
                    <a:gd name="T7" fmla="*/ 139 h 948"/>
                    <a:gd name="T8" fmla="*/ 402 w 410"/>
                    <a:gd name="T9" fmla="*/ 188 h 948"/>
                    <a:gd name="T10" fmla="*/ 394 w 410"/>
                    <a:gd name="T11" fmla="*/ 201 h 948"/>
                    <a:gd name="T12" fmla="*/ 263 w 410"/>
                    <a:gd name="T13" fmla="*/ 361 h 948"/>
                    <a:gd name="T14" fmla="*/ 232 w 410"/>
                    <a:gd name="T15" fmla="*/ 380 h 948"/>
                    <a:gd name="T16" fmla="*/ 200 w 410"/>
                    <a:gd name="T17" fmla="*/ 370 h 948"/>
                    <a:gd name="T18" fmla="*/ 200 w 410"/>
                    <a:gd name="T19" fmla="*/ 302 h 948"/>
                    <a:gd name="T20" fmla="*/ 252 w 410"/>
                    <a:gd name="T21" fmla="*/ 240 h 948"/>
                    <a:gd name="T22" fmla="*/ 223 w 410"/>
                    <a:gd name="T23" fmla="*/ 244 h 948"/>
                    <a:gd name="T24" fmla="*/ 96 w 410"/>
                    <a:gd name="T25" fmla="*/ 398 h 948"/>
                    <a:gd name="T26" fmla="*/ 95 w 410"/>
                    <a:gd name="T27" fmla="*/ 887 h 948"/>
                    <a:gd name="T28" fmla="*/ 48 w 410"/>
                    <a:gd name="T29" fmla="*/ 945 h 948"/>
                    <a:gd name="T30" fmla="*/ 0 w 410"/>
                    <a:gd name="T31" fmla="*/ 900 h 948"/>
                    <a:gd name="T32" fmla="*/ 1 w 410"/>
                    <a:gd name="T33" fmla="*/ 411 h 948"/>
                    <a:gd name="T34" fmla="*/ 223 w 410"/>
                    <a:gd name="T35" fmla="*/ 141 h 948"/>
                    <a:gd name="T36" fmla="*/ 254 w 410"/>
                    <a:gd name="T37" fmla="*/ 137 h 948"/>
                    <a:gd name="T38" fmla="*/ 201 w 410"/>
                    <a:gd name="T39" fmla="*/ 87 h 948"/>
                    <a:gd name="T40" fmla="*/ 201 w 410"/>
                    <a:gd name="T41" fmla="*/ 20 h 948"/>
                    <a:gd name="T42" fmla="*/ 232 w 410"/>
                    <a:gd name="T43" fmla="*/ 1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0" h="948">
                      <a:moveTo>
                        <a:pt x="232" y="1"/>
                      </a:moveTo>
                      <a:cubicBezTo>
                        <a:pt x="244" y="0"/>
                        <a:pt x="255" y="3"/>
                        <a:pt x="264" y="11"/>
                      </a:cubicBezTo>
                      <a:cubicBezTo>
                        <a:pt x="394" y="134"/>
                        <a:pt x="394" y="134"/>
                        <a:pt x="394" y="134"/>
                      </a:cubicBezTo>
                      <a:cubicBezTo>
                        <a:pt x="396" y="135"/>
                        <a:pt x="398" y="137"/>
                        <a:pt x="399" y="139"/>
                      </a:cubicBezTo>
                      <a:cubicBezTo>
                        <a:pt x="409" y="154"/>
                        <a:pt x="410" y="172"/>
                        <a:pt x="402" y="188"/>
                      </a:cubicBezTo>
                      <a:cubicBezTo>
                        <a:pt x="400" y="193"/>
                        <a:pt x="398" y="198"/>
                        <a:pt x="394" y="201"/>
                      </a:cubicBezTo>
                      <a:cubicBezTo>
                        <a:pt x="263" y="361"/>
                        <a:pt x="263" y="361"/>
                        <a:pt x="263" y="361"/>
                      </a:cubicBezTo>
                      <a:cubicBezTo>
                        <a:pt x="254" y="372"/>
                        <a:pt x="243" y="378"/>
                        <a:pt x="232" y="380"/>
                      </a:cubicBezTo>
                      <a:cubicBezTo>
                        <a:pt x="220" y="381"/>
                        <a:pt x="209" y="378"/>
                        <a:pt x="200" y="370"/>
                      </a:cubicBezTo>
                      <a:cubicBezTo>
                        <a:pt x="183" y="354"/>
                        <a:pt x="183" y="323"/>
                        <a:pt x="200" y="302"/>
                      </a:cubicBezTo>
                      <a:cubicBezTo>
                        <a:pt x="252" y="240"/>
                        <a:pt x="252" y="240"/>
                        <a:pt x="252" y="240"/>
                      </a:cubicBezTo>
                      <a:cubicBezTo>
                        <a:pt x="223" y="244"/>
                        <a:pt x="223" y="244"/>
                        <a:pt x="223" y="244"/>
                      </a:cubicBezTo>
                      <a:cubicBezTo>
                        <a:pt x="153" y="254"/>
                        <a:pt x="96" y="323"/>
                        <a:pt x="96" y="398"/>
                      </a:cubicBezTo>
                      <a:cubicBezTo>
                        <a:pt x="95" y="887"/>
                        <a:pt x="95" y="887"/>
                        <a:pt x="95" y="887"/>
                      </a:cubicBezTo>
                      <a:cubicBezTo>
                        <a:pt x="95" y="915"/>
                        <a:pt x="74" y="941"/>
                        <a:pt x="48" y="945"/>
                      </a:cubicBezTo>
                      <a:cubicBezTo>
                        <a:pt x="22" y="948"/>
                        <a:pt x="0" y="929"/>
                        <a:pt x="0" y="900"/>
                      </a:cubicBezTo>
                      <a:cubicBezTo>
                        <a:pt x="1" y="411"/>
                        <a:pt x="1" y="411"/>
                        <a:pt x="1" y="411"/>
                      </a:cubicBezTo>
                      <a:cubicBezTo>
                        <a:pt x="2" y="279"/>
                        <a:pt x="101" y="159"/>
                        <a:pt x="223" y="141"/>
                      </a:cubicBezTo>
                      <a:cubicBezTo>
                        <a:pt x="254" y="137"/>
                        <a:pt x="254" y="137"/>
                        <a:pt x="254" y="137"/>
                      </a:cubicBezTo>
                      <a:cubicBezTo>
                        <a:pt x="201" y="87"/>
                        <a:pt x="201" y="87"/>
                        <a:pt x="201" y="87"/>
                      </a:cubicBezTo>
                      <a:cubicBezTo>
                        <a:pt x="184" y="71"/>
                        <a:pt x="184" y="41"/>
                        <a:pt x="201" y="20"/>
                      </a:cubicBezTo>
                      <a:cubicBezTo>
                        <a:pt x="210" y="9"/>
                        <a:pt x="221" y="3"/>
                        <a:pt x="2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" name="Freeform 75"/>
                <p:cNvSpPr/>
                <p:nvPr/>
              </p:nvSpPr>
              <p:spPr bwMode="auto">
                <a:xfrm>
                  <a:off x="4281488" y="2332038"/>
                  <a:ext cx="831850" cy="2093912"/>
                </a:xfrm>
                <a:custGeom>
                  <a:avLst/>
                  <a:gdLst>
                    <a:gd name="T0" fmla="*/ 253 w 338"/>
                    <a:gd name="T1" fmla="*/ 0 h 849"/>
                    <a:gd name="T2" fmla="*/ 222 w 338"/>
                    <a:gd name="T3" fmla="*/ 4 h 849"/>
                    <a:gd name="T4" fmla="*/ 0 w 338"/>
                    <a:gd name="T5" fmla="*/ 273 h 849"/>
                    <a:gd name="T6" fmla="*/ 0 w 338"/>
                    <a:gd name="T7" fmla="*/ 763 h 849"/>
                    <a:gd name="T8" fmla="*/ 22 w 338"/>
                    <a:gd name="T9" fmla="*/ 803 h 849"/>
                    <a:gd name="T10" fmla="*/ 106 w 338"/>
                    <a:gd name="T11" fmla="*/ 849 h 849"/>
                    <a:gd name="T12" fmla="*/ 84 w 338"/>
                    <a:gd name="T13" fmla="*/ 809 h 849"/>
                    <a:gd name="T14" fmla="*/ 85 w 338"/>
                    <a:gd name="T15" fmla="*/ 320 h 849"/>
                    <a:gd name="T16" fmla="*/ 307 w 338"/>
                    <a:gd name="T17" fmla="*/ 50 h 849"/>
                    <a:gd name="T18" fmla="*/ 338 w 338"/>
                    <a:gd name="T19" fmla="*/ 46 h 849"/>
                    <a:gd name="T20" fmla="*/ 253 w 338"/>
                    <a:gd name="T21" fmla="*/ 0 h 8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8" h="849">
                      <a:moveTo>
                        <a:pt x="253" y="0"/>
                      </a:moveTo>
                      <a:cubicBezTo>
                        <a:pt x="222" y="4"/>
                        <a:pt x="222" y="4"/>
                        <a:pt x="222" y="4"/>
                      </a:cubicBezTo>
                      <a:cubicBezTo>
                        <a:pt x="100" y="21"/>
                        <a:pt x="1" y="142"/>
                        <a:pt x="0" y="273"/>
                      </a:cubicBezTo>
                      <a:cubicBezTo>
                        <a:pt x="0" y="763"/>
                        <a:pt x="0" y="763"/>
                        <a:pt x="0" y="763"/>
                      </a:cubicBezTo>
                      <a:cubicBezTo>
                        <a:pt x="0" y="781"/>
                        <a:pt x="8" y="796"/>
                        <a:pt x="22" y="803"/>
                      </a:cubicBezTo>
                      <a:cubicBezTo>
                        <a:pt x="106" y="849"/>
                        <a:pt x="106" y="849"/>
                        <a:pt x="106" y="849"/>
                      </a:cubicBezTo>
                      <a:cubicBezTo>
                        <a:pt x="93" y="842"/>
                        <a:pt x="84" y="827"/>
                        <a:pt x="84" y="809"/>
                      </a:cubicBezTo>
                      <a:cubicBezTo>
                        <a:pt x="85" y="320"/>
                        <a:pt x="85" y="320"/>
                        <a:pt x="85" y="320"/>
                      </a:cubicBezTo>
                      <a:cubicBezTo>
                        <a:pt x="86" y="188"/>
                        <a:pt x="185" y="67"/>
                        <a:pt x="307" y="50"/>
                      </a:cubicBezTo>
                      <a:cubicBezTo>
                        <a:pt x="338" y="46"/>
                        <a:pt x="338" y="46"/>
                        <a:pt x="338" y="46"/>
                      </a:cubicBezTo>
                      <a:lnTo>
                        <a:pt x="253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组合 207"/>
              <p:cNvGrpSpPr/>
              <p:nvPr/>
            </p:nvGrpSpPr>
            <p:grpSpPr>
              <a:xfrm>
                <a:off x="5472339" y="3558159"/>
                <a:ext cx="1084733" cy="3208672"/>
                <a:chOff x="4089129" y="1275606"/>
                <a:chExt cx="1084733" cy="3208672"/>
              </a:xfrm>
            </p:grpSpPr>
            <p:sp>
              <p:nvSpPr>
                <p:cNvPr id="29" name="Freeform 27"/>
                <p:cNvSpPr/>
                <p:nvPr/>
              </p:nvSpPr>
              <p:spPr bwMode="auto">
                <a:xfrm>
                  <a:off x="4402840" y="1717359"/>
                  <a:ext cx="263963" cy="2752310"/>
                </a:xfrm>
                <a:custGeom>
                  <a:avLst/>
                  <a:gdLst>
                    <a:gd name="T0" fmla="*/ 85 w 107"/>
                    <a:gd name="T1" fmla="*/ 1077 h 1117"/>
                    <a:gd name="T2" fmla="*/ 87 w 107"/>
                    <a:gd name="T3" fmla="*/ 46 h 1117"/>
                    <a:gd name="T4" fmla="*/ 2 w 107"/>
                    <a:gd name="T5" fmla="*/ 0 h 1117"/>
                    <a:gd name="T6" fmla="*/ 0 w 107"/>
                    <a:gd name="T7" fmla="*/ 1031 h 1117"/>
                    <a:gd name="T8" fmla="*/ 22 w 107"/>
                    <a:gd name="T9" fmla="*/ 1071 h 1117"/>
                    <a:gd name="T10" fmla="*/ 107 w 107"/>
                    <a:gd name="T11" fmla="*/ 1117 h 1117"/>
                    <a:gd name="T12" fmla="*/ 85 w 107"/>
                    <a:gd name="T13" fmla="*/ 1077 h 1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117">
                      <a:moveTo>
                        <a:pt x="85" y="1077"/>
                      </a:moveTo>
                      <a:cubicBezTo>
                        <a:pt x="87" y="46"/>
                        <a:pt x="87" y="46"/>
                        <a:pt x="87" y="46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49"/>
                        <a:pt x="9" y="1064"/>
                        <a:pt x="22" y="1071"/>
                      </a:cubicBezTo>
                      <a:cubicBezTo>
                        <a:pt x="107" y="1117"/>
                        <a:pt x="107" y="1117"/>
                        <a:pt x="107" y="1117"/>
                      </a:cubicBezTo>
                      <a:cubicBezTo>
                        <a:pt x="94" y="1110"/>
                        <a:pt x="85" y="1095"/>
                        <a:pt x="85" y="107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" name="Freeform 23">
                  <a:hlinkClick r:id="rId6" action="ppaction://hlinksldjump"/>
                </p:cNvPr>
                <p:cNvSpPr/>
                <p:nvPr/>
              </p:nvSpPr>
              <p:spPr bwMode="auto">
                <a:xfrm>
                  <a:off x="4290160" y="1381408"/>
                  <a:ext cx="883702" cy="3102870"/>
                </a:xfrm>
                <a:custGeom>
                  <a:avLst/>
                  <a:gdLst>
                    <a:gd name="T0" fmla="*/ 180 w 359"/>
                    <a:gd name="T1" fmla="*/ 1 h 1259"/>
                    <a:gd name="T2" fmla="*/ 205 w 359"/>
                    <a:gd name="T3" fmla="*/ 5 h 1259"/>
                    <a:gd name="T4" fmla="*/ 212 w 359"/>
                    <a:gd name="T5" fmla="*/ 11 h 1259"/>
                    <a:gd name="T6" fmla="*/ 342 w 359"/>
                    <a:gd name="T7" fmla="*/ 134 h 1259"/>
                    <a:gd name="T8" fmla="*/ 342 w 359"/>
                    <a:gd name="T9" fmla="*/ 201 h 1259"/>
                    <a:gd name="T10" fmla="*/ 311 w 359"/>
                    <a:gd name="T11" fmla="*/ 220 h 1259"/>
                    <a:gd name="T12" fmla="*/ 279 w 359"/>
                    <a:gd name="T13" fmla="*/ 210 h 1259"/>
                    <a:gd name="T14" fmla="*/ 223 w 359"/>
                    <a:gd name="T15" fmla="*/ 157 h 1259"/>
                    <a:gd name="T16" fmla="*/ 221 w 359"/>
                    <a:gd name="T17" fmla="*/ 1198 h 1259"/>
                    <a:gd name="T18" fmla="*/ 173 w 359"/>
                    <a:gd name="T19" fmla="*/ 1256 h 1259"/>
                    <a:gd name="T20" fmla="*/ 126 w 359"/>
                    <a:gd name="T21" fmla="*/ 1211 h 1259"/>
                    <a:gd name="T22" fmla="*/ 128 w 359"/>
                    <a:gd name="T23" fmla="*/ 180 h 1259"/>
                    <a:gd name="T24" fmla="*/ 80 w 359"/>
                    <a:gd name="T25" fmla="*/ 238 h 1259"/>
                    <a:gd name="T26" fmla="*/ 49 w 359"/>
                    <a:gd name="T27" fmla="*/ 257 h 1259"/>
                    <a:gd name="T28" fmla="*/ 17 w 359"/>
                    <a:gd name="T29" fmla="*/ 247 h 1259"/>
                    <a:gd name="T30" fmla="*/ 18 w 359"/>
                    <a:gd name="T31" fmla="*/ 179 h 1259"/>
                    <a:gd name="T32" fmla="*/ 149 w 359"/>
                    <a:gd name="T33" fmla="*/ 19 h 1259"/>
                    <a:gd name="T34" fmla="*/ 160 w 359"/>
                    <a:gd name="T35" fmla="*/ 9 h 1259"/>
                    <a:gd name="T36" fmla="*/ 180 w 359"/>
                    <a:gd name="T37" fmla="*/ 1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9" h="1259">
                      <a:moveTo>
                        <a:pt x="180" y="1"/>
                      </a:moveTo>
                      <a:cubicBezTo>
                        <a:pt x="189" y="0"/>
                        <a:pt x="197" y="1"/>
                        <a:pt x="205" y="5"/>
                      </a:cubicBezTo>
                      <a:cubicBezTo>
                        <a:pt x="208" y="8"/>
                        <a:pt x="210" y="9"/>
                        <a:pt x="212" y="11"/>
                      </a:cubicBezTo>
                      <a:cubicBezTo>
                        <a:pt x="342" y="134"/>
                        <a:pt x="342" y="134"/>
                        <a:pt x="342" y="134"/>
                      </a:cubicBezTo>
                      <a:cubicBezTo>
                        <a:pt x="359" y="150"/>
                        <a:pt x="359" y="180"/>
                        <a:pt x="342" y="201"/>
                      </a:cubicBezTo>
                      <a:cubicBezTo>
                        <a:pt x="333" y="212"/>
                        <a:pt x="322" y="218"/>
                        <a:pt x="311" y="220"/>
                      </a:cubicBezTo>
                      <a:cubicBezTo>
                        <a:pt x="299" y="221"/>
                        <a:pt x="288" y="218"/>
                        <a:pt x="279" y="210"/>
                      </a:cubicBezTo>
                      <a:cubicBezTo>
                        <a:pt x="223" y="157"/>
                        <a:pt x="223" y="157"/>
                        <a:pt x="223" y="157"/>
                      </a:cubicBezTo>
                      <a:cubicBezTo>
                        <a:pt x="221" y="1198"/>
                        <a:pt x="221" y="1198"/>
                        <a:pt x="221" y="1198"/>
                      </a:cubicBezTo>
                      <a:cubicBezTo>
                        <a:pt x="221" y="1226"/>
                        <a:pt x="200" y="1252"/>
                        <a:pt x="173" y="1256"/>
                      </a:cubicBezTo>
                      <a:cubicBezTo>
                        <a:pt x="147" y="1259"/>
                        <a:pt x="126" y="1239"/>
                        <a:pt x="126" y="1211"/>
                      </a:cubicBezTo>
                      <a:cubicBezTo>
                        <a:pt x="128" y="180"/>
                        <a:pt x="128" y="180"/>
                        <a:pt x="128" y="180"/>
                      </a:cubicBezTo>
                      <a:cubicBezTo>
                        <a:pt x="80" y="238"/>
                        <a:pt x="80" y="238"/>
                        <a:pt x="80" y="238"/>
                      </a:cubicBezTo>
                      <a:cubicBezTo>
                        <a:pt x="72" y="249"/>
                        <a:pt x="60" y="255"/>
                        <a:pt x="49" y="257"/>
                      </a:cubicBezTo>
                      <a:cubicBezTo>
                        <a:pt x="37" y="258"/>
                        <a:pt x="26" y="255"/>
                        <a:pt x="17" y="247"/>
                      </a:cubicBezTo>
                      <a:cubicBezTo>
                        <a:pt x="0" y="231"/>
                        <a:pt x="0" y="200"/>
                        <a:pt x="18" y="179"/>
                      </a:cubicBezTo>
                      <a:cubicBezTo>
                        <a:pt x="149" y="19"/>
                        <a:pt x="149" y="19"/>
                        <a:pt x="149" y="19"/>
                      </a:cubicBezTo>
                      <a:cubicBezTo>
                        <a:pt x="152" y="15"/>
                        <a:pt x="156" y="12"/>
                        <a:pt x="160" y="9"/>
                      </a:cubicBezTo>
                      <a:cubicBezTo>
                        <a:pt x="166" y="5"/>
                        <a:pt x="173" y="2"/>
                        <a:pt x="1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Freeform 32"/>
                <p:cNvSpPr/>
                <p:nvPr/>
              </p:nvSpPr>
              <p:spPr bwMode="auto">
                <a:xfrm>
                  <a:off x="4089129" y="1275606"/>
                  <a:ext cx="712595" cy="734506"/>
                </a:xfrm>
                <a:custGeom>
                  <a:avLst/>
                  <a:gdLst>
                    <a:gd name="T0" fmla="*/ 204 w 289"/>
                    <a:gd name="T1" fmla="*/ 5 h 298"/>
                    <a:gd name="T2" fmla="*/ 180 w 289"/>
                    <a:gd name="T3" fmla="*/ 1 h 298"/>
                    <a:gd name="T4" fmla="*/ 160 w 289"/>
                    <a:gd name="T5" fmla="*/ 9 h 298"/>
                    <a:gd name="T6" fmla="*/ 149 w 289"/>
                    <a:gd name="T7" fmla="*/ 19 h 298"/>
                    <a:gd name="T8" fmla="*/ 18 w 289"/>
                    <a:gd name="T9" fmla="*/ 179 h 298"/>
                    <a:gd name="T10" fmla="*/ 18 w 289"/>
                    <a:gd name="T11" fmla="*/ 247 h 298"/>
                    <a:gd name="T12" fmla="*/ 25 w 289"/>
                    <a:gd name="T13" fmla="*/ 252 h 298"/>
                    <a:gd name="T14" fmla="*/ 106 w 289"/>
                    <a:gd name="T15" fmla="*/ 296 h 298"/>
                    <a:gd name="T16" fmla="*/ 110 w 289"/>
                    <a:gd name="T17" fmla="*/ 298 h 298"/>
                    <a:gd name="T18" fmla="*/ 102 w 289"/>
                    <a:gd name="T19" fmla="*/ 293 h 298"/>
                    <a:gd name="T20" fmla="*/ 103 w 289"/>
                    <a:gd name="T21" fmla="*/ 225 h 298"/>
                    <a:gd name="T22" fmla="*/ 234 w 289"/>
                    <a:gd name="T23" fmla="*/ 65 h 298"/>
                    <a:gd name="T24" fmla="*/ 245 w 289"/>
                    <a:gd name="T25" fmla="*/ 55 h 298"/>
                    <a:gd name="T26" fmla="*/ 265 w 289"/>
                    <a:gd name="T27" fmla="*/ 47 h 298"/>
                    <a:gd name="T28" fmla="*/ 289 w 289"/>
                    <a:gd name="T29" fmla="*/ 51 h 298"/>
                    <a:gd name="T30" fmla="*/ 204 w 289"/>
                    <a:gd name="T31" fmla="*/ 5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9" h="298">
                      <a:moveTo>
                        <a:pt x="204" y="5"/>
                      </a:moveTo>
                      <a:cubicBezTo>
                        <a:pt x="197" y="1"/>
                        <a:pt x="189" y="0"/>
                        <a:pt x="180" y="1"/>
                      </a:cubicBezTo>
                      <a:cubicBezTo>
                        <a:pt x="173" y="2"/>
                        <a:pt x="166" y="5"/>
                        <a:pt x="160" y="9"/>
                      </a:cubicBezTo>
                      <a:cubicBezTo>
                        <a:pt x="156" y="12"/>
                        <a:pt x="152" y="15"/>
                        <a:pt x="149" y="19"/>
                      </a:cubicBezTo>
                      <a:cubicBezTo>
                        <a:pt x="18" y="179"/>
                        <a:pt x="18" y="179"/>
                        <a:pt x="18" y="179"/>
                      </a:cubicBezTo>
                      <a:cubicBezTo>
                        <a:pt x="0" y="200"/>
                        <a:pt x="0" y="230"/>
                        <a:pt x="18" y="247"/>
                      </a:cubicBezTo>
                      <a:cubicBezTo>
                        <a:pt x="20" y="249"/>
                        <a:pt x="23" y="251"/>
                        <a:pt x="25" y="252"/>
                      </a:cubicBezTo>
                      <a:cubicBezTo>
                        <a:pt x="52" y="267"/>
                        <a:pt x="79" y="282"/>
                        <a:pt x="106" y="296"/>
                      </a:cubicBezTo>
                      <a:cubicBezTo>
                        <a:pt x="107" y="297"/>
                        <a:pt x="109" y="298"/>
                        <a:pt x="110" y="298"/>
                      </a:cubicBezTo>
                      <a:cubicBezTo>
                        <a:pt x="107" y="297"/>
                        <a:pt x="105" y="295"/>
                        <a:pt x="102" y="293"/>
                      </a:cubicBezTo>
                      <a:cubicBezTo>
                        <a:pt x="85" y="277"/>
                        <a:pt x="85" y="246"/>
                        <a:pt x="103" y="225"/>
                      </a:cubicBezTo>
                      <a:cubicBezTo>
                        <a:pt x="234" y="65"/>
                        <a:pt x="234" y="65"/>
                        <a:pt x="234" y="65"/>
                      </a:cubicBezTo>
                      <a:cubicBezTo>
                        <a:pt x="237" y="61"/>
                        <a:pt x="241" y="58"/>
                        <a:pt x="245" y="55"/>
                      </a:cubicBezTo>
                      <a:cubicBezTo>
                        <a:pt x="251" y="51"/>
                        <a:pt x="258" y="48"/>
                        <a:pt x="265" y="47"/>
                      </a:cubicBezTo>
                      <a:cubicBezTo>
                        <a:pt x="273" y="46"/>
                        <a:pt x="282" y="47"/>
                        <a:pt x="289" y="51"/>
                      </a:cubicBezTo>
                      <a:lnTo>
                        <a:pt x="204" y="5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组合 208"/>
              <p:cNvGrpSpPr/>
              <p:nvPr/>
            </p:nvGrpSpPr>
            <p:grpSpPr>
              <a:xfrm>
                <a:off x="4731074" y="4973788"/>
                <a:ext cx="1185392" cy="1769046"/>
                <a:chOff x="3347864" y="2691235"/>
                <a:chExt cx="1185392" cy="1769046"/>
              </a:xfrm>
            </p:grpSpPr>
            <p:sp>
              <p:nvSpPr>
                <p:cNvPr id="24" name="Freeform 67"/>
                <p:cNvSpPr/>
                <p:nvPr/>
              </p:nvSpPr>
              <p:spPr bwMode="auto">
                <a:xfrm>
                  <a:off x="3732038" y="3029373"/>
                  <a:ext cx="552450" cy="166687"/>
                </a:xfrm>
                <a:custGeom>
                  <a:avLst/>
                  <a:gdLst>
                    <a:gd name="T0" fmla="*/ 22 w 224"/>
                    <a:gd name="T1" fmla="*/ 0 h 67"/>
                    <a:gd name="T2" fmla="*/ 0 w 224"/>
                    <a:gd name="T3" fmla="*/ 3 h 67"/>
                    <a:gd name="T4" fmla="*/ 85 w 224"/>
                    <a:gd name="T5" fmla="*/ 49 h 67"/>
                    <a:gd name="T6" fmla="*/ 107 w 224"/>
                    <a:gd name="T7" fmla="*/ 46 h 67"/>
                    <a:gd name="T8" fmla="*/ 224 w 224"/>
                    <a:gd name="T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4" h="67">
                      <a:moveTo>
                        <a:pt x="22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5" y="49"/>
                        <a:pt x="85" y="49"/>
                        <a:pt x="85" y="49"/>
                      </a:cubicBezTo>
                      <a:cubicBezTo>
                        <a:pt x="107" y="46"/>
                        <a:pt x="107" y="46"/>
                        <a:pt x="107" y="46"/>
                      </a:cubicBezTo>
                      <a:cubicBezTo>
                        <a:pt x="150" y="40"/>
                        <a:pt x="190" y="48"/>
                        <a:pt x="224" y="67"/>
                      </a:cubicBezTo>
                    </a:path>
                  </a:pathLst>
                </a:custGeom>
                <a:gradFill flip="none" rotWithShape="1">
                  <a:gsLst>
                    <a:gs pos="37000">
                      <a:srgbClr val="FECE02"/>
                    </a:gs>
                    <a:gs pos="98000">
                      <a:srgbClr val="C73E01"/>
                    </a:gs>
                  </a:gsLst>
                  <a:lin ang="19800000" scaled="0"/>
                  <a:tileRect/>
                </a:gra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" name="Freeform 42"/>
                <p:cNvSpPr/>
                <p:nvPr/>
              </p:nvSpPr>
              <p:spPr bwMode="auto">
                <a:xfrm>
                  <a:off x="3947947" y="3309811"/>
                  <a:ext cx="404813" cy="1130972"/>
                </a:xfrm>
                <a:custGeom>
                  <a:avLst/>
                  <a:gdLst>
                    <a:gd name="T0" fmla="*/ 142 w 164"/>
                    <a:gd name="T1" fmla="*/ 419 h 459"/>
                    <a:gd name="T2" fmla="*/ 143 w 164"/>
                    <a:gd name="T3" fmla="*/ 153 h 459"/>
                    <a:gd name="T4" fmla="*/ 84 w 164"/>
                    <a:gd name="T5" fmla="*/ 46 h 459"/>
                    <a:gd name="T6" fmla="*/ 0 w 164"/>
                    <a:gd name="T7" fmla="*/ 0 h 459"/>
                    <a:gd name="T8" fmla="*/ 58 w 164"/>
                    <a:gd name="T9" fmla="*/ 107 h 459"/>
                    <a:gd name="T10" fmla="*/ 58 w 164"/>
                    <a:gd name="T11" fmla="*/ 373 h 459"/>
                    <a:gd name="T12" fmla="*/ 80 w 164"/>
                    <a:gd name="T13" fmla="*/ 413 h 459"/>
                    <a:gd name="T14" fmla="*/ 122 w 164"/>
                    <a:gd name="T15" fmla="*/ 436 h 459"/>
                    <a:gd name="T16" fmla="*/ 164 w 164"/>
                    <a:gd name="T17" fmla="*/ 459 h 459"/>
                    <a:gd name="T18" fmla="*/ 142 w 164"/>
                    <a:gd name="T19" fmla="*/ 41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" h="459">
                      <a:moveTo>
                        <a:pt x="142" y="419"/>
                      </a:moveTo>
                      <a:cubicBezTo>
                        <a:pt x="143" y="153"/>
                        <a:pt x="143" y="153"/>
                        <a:pt x="143" y="153"/>
                      </a:cubicBezTo>
                      <a:cubicBezTo>
                        <a:pt x="143" y="104"/>
                        <a:pt x="120" y="65"/>
                        <a:pt x="84" y="46"/>
                      </a:cubicBezTo>
                      <a:cubicBezTo>
                        <a:pt x="56" y="31"/>
                        <a:pt x="28" y="15"/>
                        <a:pt x="0" y="0"/>
                      </a:cubicBezTo>
                      <a:cubicBezTo>
                        <a:pt x="35" y="19"/>
                        <a:pt x="58" y="58"/>
                        <a:pt x="58" y="107"/>
                      </a:cubicBezTo>
                      <a:cubicBezTo>
                        <a:pt x="58" y="373"/>
                        <a:pt x="58" y="373"/>
                        <a:pt x="58" y="373"/>
                      </a:cubicBezTo>
                      <a:cubicBezTo>
                        <a:pt x="58" y="391"/>
                        <a:pt x="66" y="406"/>
                        <a:pt x="80" y="413"/>
                      </a:cubicBezTo>
                      <a:cubicBezTo>
                        <a:pt x="94" y="421"/>
                        <a:pt x="108" y="428"/>
                        <a:pt x="122" y="436"/>
                      </a:cubicBezTo>
                      <a:cubicBezTo>
                        <a:pt x="136" y="444"/>
                        <a:pt x="150" y="452"/>
                        <a:pt x="164" y="459"/>
                      </a:cubicBezTo>
                      <a:cubicBezTo>
                        <a:pt x="151" y="452"/>
                        <a:pt x="142" y="437"/>
                        <a:pt x="142" y="419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" name="Freeform 38">
                  <a:hlinkClick r:id="rId7" action="ppaction://hlinksldjump"/>
                </p:cNvPr>
                <p:cNvSpPr/>
                <p:nvPr/>
              </p:nvSpPr>
              <p:spPr bwMode="auto">
                <a:xfrm>
                  <a:off x="3548351" y="2795123"/>
                  <a:ext cx="984905" cy="1665158"/>
                </a:xfrm>
                <a:custGeom>
                  <a:avLst/>
                  <a:gdLst>
                    <a:gd name="T0" fmla="*/ 178 w 399"/>
                    <a:gd name="T1" fmla="*/ 2 h 676"/>
                    <a:gd name="T2" fmla="*/ 210 w 399"/>
                    <a:gd name="T3" fmla="*/ 12 h 676"/>
                    <a:gd name="T4" fmla="*/ 210 w 399"/>
                    <a:gd name="T5" fmla="*/ 79 h 676"/>
                    <a:gd name="T6" fmla="*/ 157 w 399"/>
                    <a:gd name="T7" fmla="*/ 144 h 676"/>
                    <a:gd name="T8" fmla="*/ 178 w 399"/>
                    <a:gd name="T9" fmla="*/ 141 h 676"/>
                    <a:gd name="T10" fmla="*/ 399 w 399"/>
                    <a:gd name="T11" fmla="*/ 348 h 676"/>
                    <a:gd name="T12" fmla="*/ 398 w 399"/>
                    <a:gd name="T13" fmla="*/ 615 h 676"/>
                    <a:gd name="T14" fmla="*/ 351 w 399"/>
                    <a:gd name="T15" fmla="*/ 673 h 676"/>
                    <a:gd name="T16" fmla="*/ 303 w 399"/>
                    <a:gd name="T17" fmla="*/ 628 h 676"/>
                    <a:gd name="T18" fmla="*/ 304 w 399"/>
                    <a:gd name="T19" fmla="*/ 362 h 676"/>
                    <a:gd name="T20" fmla="*/ 178 w 399"/>
                    <a:gd name="T21" fmla="*/ 243 h 676"/>
                    <a:gd name="T22" fmla="*/ 158 w 399"/>
                    <a:gd name="T23" fmla="*/ 246 h 676"/>
                    <a:gd name="T24" fmla="*/ 209 w 399"/>
                    <a:gd name="T25" fmla="*/ 294 h 676"/>
                    <a:gd name="T26" fmla="*/ 209 w 399"/>
                    <a:gd name="T27" fmla="*/ 362 h 676"/>
                    <a:gd name="T28" fmla="*/ 178 w 399"/>
                    <a:gd name="T29" fmla="*/ 381 h 676"/>
                    <a:gd name="T30" fmla="*/ 146 w 399"/>
                    <a:gd name="T31" fmla="*/ 371 h 676"/>
                    <a:gd name="T32" fmla="*/ 16 w 399"/>
                    <a:gd name="T33" fmla="*/ 248 h 676"/>
                    <a:gd name="T34" fmla="*/ 8 w 399"/>
                    <a:gd name="T35" fmla="*/ 238 h 676"/>
                    <a:gd name="T36" fmla="*/ 10 w 399"/>
                    <a:gd name="T37" fmla="*/ 189 h 676"/>
                    <a:gd name="T38" fmla="*/ 11 w 399"/>
                    <a:gd name="T39" fmla="*/ 187 h 676"/>
                    <a:gd name="T40" fmla="*/ 16 w 399"/>
                    <a:gd name="T41" fmla="*/ 180 h 676"/>
                    <a:gd name="T42" fmla="*/ 147 w 399"/>
                    <a:gd name="T43" fmla="*/ 21 h 676"/>
                    <a:gd name="T44" fmla="*/ 178 w 399"/>
                    <a:gd name="T45" fmla="*/ 2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99" h="676">
                      <a:moveTo>
                        <a:pt x="178" y="2"/>
                      </a:moveTo>
                      <a:cubicBezTo>
                        <a:pt x="190" y="0"/>
                        <a:pt x="201" y="4"/>
                        <a:pt x="210" y="12"/>
                      </a:cubicBezTo>
                      <a:cubicBezTo>
                        <a:pt x="227" y="28"/>
                        <a:pt x="227" y="58"/>
                        <a:pt x="210" y="79"/>
                      </a:cubicBezTo>
                      <a:cubicBezTo>
                        <a:pt x="157" y="144"/>
                        <a:pt x="157" y="144"/>
                        <a:pt x="157" y="144"/>
                      </a:cubicBezTo>
                      <a:cubicBezTo>
                        <a:pt x="178" y="141"/>
                        <a:pt x="178" y="141"/>
                        <a:pt x="178" y="141"/>
                      </a:cubicBezTo>
                      <a:cubicBezTo>
                        <a:pt x="300" y="124"/>
                        <a:pt x="399" y="217"/>
                        <a:pt x="399" y="348"/>
                      </a:cubicBezTo>
                      <a:cubicBezTo>
                        <a:pt x="398" y="615"/>
                        <a:pt x="398" y="615"/>
                        <a:pt x="398" y="615"/>
                      </a:cubicBezTo>
                      <a:cubicBezTo>
                        <a:pt x="398" y="643"/>
                        <a:pt x="377" y="669"/>
                        <a:pt x="351" y="673"/>
                      </a:cubicBezTo>
                      <a:cubicBezTo>
                        <a:pt x="325" y="676"/>
                        <a:pt x="303" y="656"/>
                        <a:pt x="303" y="628"/>
                      </a:cubicBezTo>
                      <a:cubicBezTo>
                        <a:pt x="304" y="362"/>
                        <a:pt x="304" y="362"/>
                        <a:pt x="304" y="362"/>
                      </a:cubicBezTo>
                      <a:cubicBezTo>
                        <a:pt x="304" y="287"/>
                        <a:pt x="248" y="234"/>
                        <a:pt x="178" y="243"/>
                      </a:cubicBezTo>
                      <a:cubicBezTo>
                        <a:pt x="158" y="246"/>
                        <a:pt x="158" y="246"/>
                        <a:pt x="158" y="246"/>
                      </a:cubicBezTo>
                      <a:cubicBezTo>
                        <a:pt x="209" y="294"/>
                        <a:pt x="209" y="294"/>
                        <a:pt x="209" y="294"/>
                      </a:cubicBezTo>
                      <a:cubicBezTo>
                        <a:pt x="227" y="311"/>
                        <a:pt x="226" y="341"/>
                        <a:pt x="209" y="362"/>
                      </a:cubicBezTo>
                      <a:cubicBezTo>
                        <a:pt x="200" y="373"/>
                        <a:pt x="189" y="379"/>
                        <a:pt x="178" y="381"/>
                      </a:cubicBezTo>
                      <a:cubicBezTo>
                        <a:pt x="166" y="382"/>
                        <a:pt x="155" y="379"/>
                        <a:pt x="146" y="371"/>
                      </a:cubicBezTo>
                      <a:cubicBezTo>
                        <a:pt x="16" y="248"/>
                        <a:pt x="16" y="248"/>
                        <a:pt x="16" y="248"/>
                      </a:cubicBezTo>
                      <a:cubicBezTo>
                        <a:pt x="12" y="245"/>
                        <a:pt x="10" y="241"/>
                        <a:pt x="8" y="238"/>
                      </a:cubicBezTo>
                      <a:cubicBezTo>
                        <a:pt x="0" y="223"/>
                        <a:pt x="1" y="204"/>
                        <a:pt x="10" y="189"/>
                      </a:cubicBezTo>
                      <a:cubicBezTo>
                        <a:pt x="10" y="188"/>
                        <a:pt x="11" y="187"/>
                        <a:pt x="11" y="187"/>
                      </a:cubicBezTo>
                      <a:cubicBezTo>
                        <a:pt x="13" y="184"/>
                        <a:pt x="14" y="182"/>
                        <a:pt x="16" y="180"/>
                      </a:cubicBezTo>
                      <a:cubicBezTo>
                        <a:pt x="147" y="21"/>
                        <a:pt x="147" y="21"/>
                        <a:pt x="147" y="21"/>
                      </a:cubicBezTo>
                      <a:cubicBezTo>
                        <a:pt x="156" y="10"/>
                        <a:pt x="167" y="4"/>
                        <a:pt x="178" y="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" name="Freeform 63"/>
                <p:cNvSpPr/>
                <p:nvPr/>
              </p:nvSpPr>
              <p:spPr bwMode="auto">
                <a:xfrm>
                  <a:off x="3347864" y="2691235"/>
                  <a:ext cx="706438" cy="1038225"/>
                </a:xfrm>
                <a:custGeom>
                  <a:avLst/>
                  <a:gdLst>
                    <a:gd name="T0" fmla="*/ 202 w 287"/>
                    <a:gd name="T1" fmla="*/ 5 h 421"/>
                    <a:gd name="T2" fmla="*/ 179 w 287"/>
                    <a:gd name="T3" fmla="*/ 1 h 421"/>
                    <a:gd name="T4" fmla="*/ 147 w 287"/>
                    <a:gd name="T5" fmla="*/ 19 h 421"/>
                    <a:gd name="T6" fmla="*/ 16 w 287"/>
                    <a:gd name="T7" fmla="*/ 179 h 421"/>
                    <a:gd name="T8" fmla="*/ 11 w 287"/>
                    <a:gd name="T9" fmla="*/ 185 h 421"/>
                    <a:gd name="T10" fmla="*/ 10 w 287"/>
                    <a:gd name="T11" fmla="*/ 187 h 421"/>
                    <a:gd name="T12" fmla="*/ 8 w 287"/>
                    <a:gd name="T13" fmla="*/ 236 h 421"/>
                    <a:gd name="T14" fmla="*/ 16 w 287"/>
                    <a:gd name="T15" fmla="*/ 247 h 421"/>
                    <a:gd name="T16" fmla="*/ 146 w 287"/>
                    <a:gd name="T17" fmla="*/ 370 h 421"/>
                    <a:gd name="T18" fmla="*/ 154 w 287"/>
                    <a:gd name="T19" fmla="*/ 375 h 421"/>
                    <a:gd name="T20" fmla="*/ 235 w 287"/>
                    <a:gd name="T21" fmla="*/ 419 h 421"/>
                    <a:gd name="T22" fmla="*/ 239 w 287"/>
                    <a:gd name="T23" fmla="*/ 421 h 421"/>
                    <a:gd name="T24" fmla="*/ 231 w 287"/>
                    <a:gd name="T25" fmla="*/ 416 h 421"/>
                    <a:gd name="T26" fmla="*/ 101 w 287"/>
                    <a:gd name="T27" fmla="*/ 293 h 421"/>
                    <a:gd name="T28" fmla="*/ 93 w 287"/>
                    <a:gd name="T29" fmla="*/ 283 h 421"/>
                    <a:gd name="T30" fmla="*/ 95 w 287"/>
                    <a:gd name="T31" fmla="*/ 234 h 421"/>
                    <a:gd name="T32" fmla="*/ 96 w 287"/>
                    <a:gd name="T33" fmla="*/ 232 h 421"/>
                    <a:gd name="T34" fmla="*/ 101 w 287"/>
                    <a:gd name="T35" fmla="*/ 225 h 421"/>
                    <a:gd name="T36" fmla="*/ 232 w 287"/>
                    <a:gd name="T37" fmla="*/ 66 h 421"/>
                    <a:gd name="T38" fmla="*/ 263 w 287"/>
                    <a:gd name="T39" fmla="*/ 47 h 421"/>
                    <a:gd name="T40" fmla="*/ 287 w 287"/>
                    <a:gd name="T41" fmla="*/ 51 h 421"/>
                    <a:gd name="T42" fmla="*/ 202 w 287"/>
                    <a:gd name="T43" fmla="*/ 5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87" h="421">
                      <a:moveTo>
                        <a:pt x="202" y="5"/>
                      </a:moveTo>
                      <a:cubicBezTo>
                        <a:pt x="195" y="1"/>
                        <a:pt x="187" y="0"/>
                        <a:pt x="179" y="1"/>
                      </a:cubicBezTo>
                      <a:cubicBezTo>
                        <a:pt x="167" y="3"/>
                        <a:pt x="156" y="9"/>
                        <a:pt x="147" y="19"/>
                      </a:cubicBezTo>
                      <a:cubicBezTo>
                        <a:pt x="16" y="179"/>
                        <a:pt x="16" y="179"/>
                        <a:pt x="16" y="179"/>
                      </a:cubicBezTo>
                      <a:cubicBezTo>
                        <a:pt x="14" y="181"/>
                        <a:pt x="13" y="183"/>
                        <a:pt x="11" y="185"/>
                      </a:cubicBezTo>
                      <a:cubicBezTo>
                        <a:pt x="11" y="186"/>
                        <a:pt x="11" y="187"/>
                        <a:pt x="10" y="187"/>
                      </a:cubicBezTo>
                      <a:cubicBezTo>
                        <a:pt x="1" y="203"/>
                        <a:pt x="0" y="222"/>
                        <a:pt x="8" y="236"/>
                      </a:cubicBezTo>
                      <a:cubicBezTo>
                        <a:pt x="10" y="240"/>
                        <a:pt x="13" y="244"/>
                        <a:pt x="16" y="247"/>
                      </a:cubicBezTo>
                      <a:cubicBezTo>
                        <a:pt x="146" y="370"/>
                        <a:pt x="146" y="370"/>
                        <a:pt x="146" y="370"/>
                      </a:cubicBezTo>
                      <a:cubicBezTo>
                        <a:pt x="149" y="372"/>
                        <a:pt x="151" y="374"/>
                        <a:pt x="154" y="375"/>
                      </a:cubicBezTo>
                      <a:cubicBezTo>
                        <a:pt x="181" y="390"/>
                        <a:pt x="208" y="405"/>
                        <a:pt x="235" y="419"/>
                      </a:cubicBezTo>
                      <a:cubicBezTo>
                        <a:pt x="236" y="420"/>
                        <a:pt x="238" y="421"/>
                        <a:pt x="239" y="421"/>
                      </a:cubicBezTo>
                      <a:cubicBezTo>
                        <a:pt x="236" y="420"/>
                        <a:pt x="234" y="418"/>
                        <a:pt x="231" y="416"/>
                      </a:cubicBezTo>
                      <a:cubicBezTo>
                        <a:pt x="101" y="293"/>
                        <a:pt x="101" y="293"/>
                        <a:pt x="101" y="293"/>
                      </a:cubicBezTo>
                      <a:cubicBezTo>
                        <a:pt x="97" y="290"/>
                        <a:pt x="95" y="286"/>
                        <a:pt x="93" y="283"/>
                      </a:cubicBezTo>
                      <a:cubicBezTo>
                        <a:pt x="85" y="268"/>
                        <a:pt x="86" y="249"/>
                        <a:pt x="95" y="234"/>
                      </a:cubicBezTo>
                      <a:cubicBezTo>
                        <a:pt x="95" y="233"/>
                        <a:pt x="96" y="232"/>
                        <a:pt x="96" y="232"/>
                      </a:cubicBezTo>
                      <a:cubicBezTo>
                        <a:pt x="98" y="229"/>
                        <a:pt x="99" y="227"/>
                        <a:pt x="101" y="225"/>
                      </a:cubicBezTo>
                      <a:cubicBezTo>
                        <a:pt x="232" y="66"/>
                        <a:pt x="232" y="66"/>
                        <a:pt x="232" y="66"/>
                      </a:cubicBezTo>
                      <a:cubicBezTo>
                        <a:pt x="241" y="55"/>
                        <a:pt x="252" y="49"/>
                        <a:pt x="263" y="47"/>
                      </a:cubicBezTo>
                      <a:cubicBezTo>
                        <a:pt x="272" y="46"/>
                        <a:pt x="280" y="47"/>
                        <a:pt x="287" y="51"/>
                      </a:cubicBezTo>
                      <a:lnTo>
                        <a:pt x="202" y="5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8" name="TextBox 79"/>
            <p:cNvSpPr txBox="1"/>
            <p:nvPr/>
          </p:nvSpPr>
          <p:spPr>
            <a:xfrm>
              <a:off x="10017673" y="53044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下一页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TextBox 80"/>
            <p:cNvSpPr txBox="1"/>
            <p:nvPr/>
          </p:nvSpPr>
          <p:spPr>
            <a:xfrm>
              <a:off x="10741573" y="4288491"/>
              <a:ext cx="701127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主菜单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81"/>
            <p:cNvSpPr txBox="1"/>
            <p:nvPr/>
          </p:nvSpPr>
          <p:spPr>
            <a:xfrm>
              <a:off x="11490873" y="46059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上一页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48333 0.001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73500" y="1659677"/>
            <a:ext cx="4432299" cy="3603727"/>
            <a:chOff x="3873255" y="2136053"/>
            <a:chExt cx="4432785" cy="3604123"/>
          </a:xfrm>
        </p:grpSpPr>
        <p:sp>
          <p:nvSpPr>
            <p:cNvPr id="17" name="Rectangle 231"/>
            <p:cNvSpPr>
              <a:spLocks noChangeArrowheads="1"/>
            </p:cNvSpPr>
            <p:nvPr/>
          </p:nvSpPr>
          <p:spPr bwMode="auto">
            <a:xfrm>
              <a:off x="7474653" y="2136053"/>
              <a:ext cx="640867" cy="7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232"/>
            <p:cNvSpPr/>
            <p:nvPr/>
          </p:nvSpPr>
          <p:spPr bwMode="auto">
            <a:xfrm>
              <a:off x="6885018" y="2136053"/>
              <a:ext cx="589635" cy="981232"/>
            </a:xfrm>
            <a:custGeom>
              <a:avLst/>
              <a:gdLst>
                <a:gd name="T0" fmla="*/ 658 w 658"/>
                <a:gd name="T1" fmla="*/ 0 h 1095"/>
                <a:gd name="T2" fmla="*/ 0 w 658"/>
                <a:gd name="T3" fmla="*/ 1015 h 1095"/>
                <a:gd name="T4" fmla="*/ 85 w 658"/>
                <a:gd name="T5" fmla="*/ 1095 h 1095"/>
                <a:gd name="T6" fmla="*/ 658 w 658"/>
                <a:gd name="T7" fmla="*/ 821 h 1095"/>
                <a:gd name="T8" fmla="*/ 658 w 658"/>
                <a:gd name="T9" fmla="*/ 0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8" h="1095">
                  <a:moveTo>
                    <a:pt x="658" y="0"/>
                  </a:moveTo>
                  <a:lnTo>
                    <a:pt x="0" y="1015"/>
                  </a:lnTo>
                  <a:lnTo>
                    <a:pt x="85" y="1095"/>
                  </a:lnTo>
                  <a:lnTo>
                    <a:pt x="658" y="821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Rectangle 233"/>
            <p:cNvSpPr>
              <a:spLocks noChangeArrowheads="1"/>
            </p:cNvSpPr>
            <p:nvPr/>
          </p:nvSpPr>
          <p:spPr bwMode="auto">
            <a:xfrm>
              <a:off x="4101880" y="2136053"/>
              <a:ext cx="633389" cy="7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234"/>
            <p:cNvSpPr/>
            <p:nvPr/>
          </p:nvSpPr>
          <p:spPr bwMode="auto">
            <a:xfrm>
              <a:off x="4735268" y="2136053"/>
              <a:ext cx="588739" cy="981232"/>
            </a:xfrm>
            <a:custGeom>
              <a:avLst/>
              <a:gdLst>
                <a:gd name="T0" fmla="*/ 0 w 657"/>
                <a:gd name="T1" fmla="*/ 0 h 1095"/>
                <a:gd name="T2" fmla="*/ 657 w 657"/>
                <a:gd name="T3" fmla="*/ 1015 h 1095"/>
                <a:gd name="T4" fmla="*/ 572 w 657"/>
                <a:gd name="T5" fmla="*/ 1095 h 1095"/>
                <a:gd name="T6" fmla="*/ 0 w 657"/>
                <a:gd name="T7" fmla="*/ 821 h 1095"/>
                <a:gd name="T8" fmla="*/ 0 w 657"/>
                <a:gd name="T9" fmla="*/ 0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7" h="1095">
                  <a:moveTo>
                    <a:pt x="0" y="0"/>
                  </a:moveTo>
                  <a:lnTo>
                    <a:pt x="657" y="1015"/>
                  </a:lnTo>
                  <a:lnTo>
                    <a:pt x="572" y="1095"/>
                  </a:lnTo>
                  <a:lnTo>
                    <a:pt x="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235"/>
            <p:cNvSpPr>
              <a:spLocks noChangeArrowheads="1"/>
            </p:cNvSpPr>
            <p:nvPr/>
          </p:nvSpPr>
          <p:spPr bwMode="auto">
            <a:xfrm>
              <a:off x="7461211" y="5005372"/>
              <a:ext cx="654309" cy="7348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Freeform 236"/>
            <p:cNvSpPr/>
            <p:nvPr/>
          </p:nvSpPr>
          <p:spPr bwMode="auto">
            <a:xfrm>
              <a:off x="6874265" y="4758944"/>
              <a:ext cx="586947" cy="981232"/>
            </a:xfrm>
            <a:custGeom>
              <a:avLst/>
              <a:gdLst>
                <a:gd name="T0" fmla="*/ 655 w 655"/>
                <a:gd name="T1" fmla="*/ 1095 h 1095"/>
                <a:gd name="T2" fmla="*/ 0 w 655"/>
                <a:gd name="T3" fmla="*/ 83 h 1095"/>
                <a:gd name="T4" fmla="*/ 83 w 655"/>
                <a:gd name="T5" fmla="*/ 0 h 1095"/>
                <a:gd name="T6" fmla="*/ 655 w 655"/>
                <a:gd name="T7" fmla="*/ 275 h 1095"/>
                <a:gd name="T8" fmla="*/ 655 w 655"/>
                <a:gd name="T9" fmla="*/ 1095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5" h="1095">
                  <a:moveTo>
                    <a:pt x="655" y="1095"/>
                  </a:moveTo>
                  <a:lnTo>
                    <a:pt x="0" y="83"/>
                  </a:lnTo>
                  <a:lnTo>
                    <a:pt x="83" y="0"/>
                  </a:lnTo>
                  <a:lnTo>
                    <a:pt x="655" y="275"/>
                  </a:lnTo>
                  <a:lnTo>
                    <a:pt x="655" y="109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Rectangle 237"/>
            <p:cNvSpPr>
              <a:spLocks noChangeArrowheads="1"/>
            </p:cNvSpPr>
            <p:nvPr/>
          </p:nvSpPr>
          <p:spPr bwMode="auto">
            <a:xfrm>
              <a:off x="4076477" y="5005372"/>
              <a:ext cx="648038" cy="7348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38"/>
            <p:cNvSpPr/>
            <p:nvPr/>
          </p:nvSpPr>
          <p:spPr bwMode="auto">
            <a:xfrm>
              <a:off x="4724515" y="4758944"/>
              <a:ext cx="588739" cy="981232"/>
            </a:xfrm>
            <a:custGeom>
              <a:avLst/>
              <a:gdLst>
                <a:gd name="T0" fmla="*/ 0 w 657"/>
                <a:gd name="T1" fmla="*/ 1095 h 1095"/>
                <a:gd name="T2" fmla="*/ 657 w 657"/>
                <a:gd name="T3" fmla="*/ 83 h 1095"/>
                <a:gd name="T4" fmla="*/ 572 w 657"/>
                <a:gd name="T5" fmla="*/ 0 h 1095"/>
                <a:gd name="T6" fmla="*/ 0 w 657"/>
                <a:gd name="T7" fmla="*/ 275 h 1095"/>
                <a:gd name="T8" fmla="*/ 0 w 657"/>
                <a:gd name="T9" fmla="*/ 1095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7" h="1095">
                  <a:moveTo>
                    <a:pt x="0" y="1095"/>
                  </a:moveTo>
                  <a:lnTo>
                    <a:pt x="657" y="83"/>
                  </a:lnTo>
                  <a:lnTo>
                    <a:pt x="572" y="0"/>
                  </a:lnTo>
                  <a:lnTo>
                    <a:pt x="0" y="275"/>
                  </a:lnTo>
                  <a:lnTo>
                    <a:pt x="0" y="109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Oval 239"/>
            <p:cNvSpPr>
              <a:spLocks noChangeArrowheads="1"/>
            </p:cNvSpPr>
            <p:nvPr/>
          </p:nvSpPr>
          <p:spPr bwMode="auto">
            <a:xfrm>
              <a:off x="4900151" y="2740026"/>
              <a:ext cx="2385425" cy="238542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Oval 240"/>
            <p:cNvSpPr>
              <a:spLocks noChangeArrowheads="1"/>
            </p:cNvSpPr>
            <p:nvPr/>
          </p:nvSpPr>
          <p:spPr bwMode="auto">
            <a:xfrm>
              <a:off x="5196761" y="3036635"/>
              <a:ext cx="1793997" cy="179489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30" tIns="45716" rIns="91430" bIns="45716" numCol="1" anchor="ctr" anchorCtr="0" compatLnSpc="1"/>
            <a:lstStyle/>
            <a:p>
              <a:pPr algn="ctr"/>
              <a:r>
                <a:rPr lang="zh-CN" alt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实验</a:t>
              </a:r>
              <a:endPara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步骤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245"/>
            <p:cNvSpPr/>
            <p:nvPr/>
          </p:nvSpPr>
          <p:spPr bwMode="auto">
            <a:xfrm>
              <a:off x="5425267" y="3208687"/>
              <a:ext cx="1655101" cy="1711556"/>
            </a:xfrm>
            <a:custGeom>
              <a:avLst/>
              <a:gdLst>
                <a:gd name="T0" fmla="*/ 632 w 781"/>
                <a:gd name="T1" fmla="*/ 0 h 808"/>
                <a:gd name="T2" fmla="*/ 582 w 781"/>
                <a:gd name="T3" fmla="*/ 10 h 808"/>
                <a:gd name="T4" fmla="*/ 741 w 781"/>
                <a:gd name="T5" fmla="*/ 342 h 808"/>
                <a:gd name="T6" fmla="*/ 741 w 781"/>
                <a:gd name="T7" fmla="*/ 342 h 808"/>
                <a:gd name="T8" fmla="*/ 315 w 781"/>
                <a:gd name="T9" fmla="*/ 769 h 808"/>
                <a:gd name="T10" fmla="*/ 50 w 781"/>
                <a:gd name="T11" fmla="*/ 676 h 808"/>
                <a:gd name="T12" fmla="*/ 50 w 781"/>
                <a:gd name="T13" fmla="*/ 676 h 808"/>
                <a:gd name="T14" fmla="*/ 0 w 781"/>
                <a:gd name="T15" fmla="*/ 686 h 808"/>
                <a:gd name="T16" fmla="*/ 18 w 781"/>
                <a:gd name="T17" fmla="*/ 702 h 808"/>
                <a:gd name="T18" fmla="*/ 315 w 781"/>
                <a:gd name="T19" fmla="*/ 808 h 808"/>
                <a:gd name="T20" fmla="*/ 781 w 781"/>
                <a:gd name="T21" fmla="*/ 342 h 808"/>
                <a:gd name="T22" fmla="*/ 632 w 781"/>
                <a:gd name="T23" fmla="*/ 0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1" h="808">
                  <a:moveTo>
                    <a:pt x="632" y="0"/>
                  </a:moveTo>
                  <a:cubicBezTo>
                    <a:pt x="582" y="10"/>
                    <a:pt x="582" y="10"/>
                    <a:pt x="582" y="10"/>
                  </a:cubicBezTo>
                  <a:cubicBezTo>
                    <a:pt x="679" y="88"/>
                    <a:pt x="741" y="208"/>
                    <a:pt x="741" y="342"/>
                  </a:cubicBezTo>
                  <a:cubicBezTo>
                    <a:pt x="741" y="342"/>
                    <a:pt x="741" y="342"/>
                    <a:pt x="741" y="342"/>
                  </a:cubicBezTo>
                  <a:cubicBezTo>
                    <a:pt x="741" y="578"/>
                    <a:pt x="551" y="769"/>
                    <a:pt x="315" y="769"/>
                  </a:cubicBezTo>
                  <a:cubicBezTo>
                    <a:pt x="215" y="769"/>
                    <a:pt x="122" y="734"/>
                    <a:pt x="50" y="676"/>
                  </a:cubicBezTo>
                  <a:cubicBezTo>
                    <a:pt x="50" y="676"/>
                    <a:pt x="50" y="676"/>
                    <a:pt x="50" y="676"/>
                  </a:cubicBezTo>
                  <a:cubicBezTo>
                    <a:pt x="0" y="686"/>
                    <a:pt x="0" y="686"/>
                    <a:pt x="0" y="686"/>
                  </a:cubicBezTo>
                  <a:cubicBezTo>
                    <a:pt x="6" y="691"/>
                    <a:pt x="12" y="696"/>
                    <a:pt x="18" y="702"/>
                  </a:cubicBezTo>
                  <a:cubicBezTo>
                    <a:pt x="99" y="768"/>
                    <a:pt x="202" y="808"/>
                    <a:pt x="315" y="808"/>
                  </a:cubicBezTo>
                  <a:cubicBezTo>
                    <a:pt x="573" y="808"/>
                    <a:pt x="781" y="600"/>
                    <a:pt x="781" y="342"/>
                  </a:cubicBezTo>
                  <a:cubicBezTo>
                    <a:pt x="781" y="207"/>
                    <a:pt x="724" y="85"/>
                    <a:pt x="632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Freeform 246"/>
            <p:cNvSpPr/>
            <p:nvPr/>
          </p:nvSpPr>
          <p:spPr bwMode="auto">
            <a:xfrm>
              <a:off x="5105359" y="2945233"/>
              <a:ext cx="1650621" cy="1707971"/>
            </a:xfrm>
            <a:custGeom>
              <a:avLst/>
              <a:gdLst>
                <a:gd name="T0" fmla="*/ 466 w 779"/>
                <a:gd name="T1" fmla="*/ 0 h 806"/>
                <a:gd name="T2" fmla="*/ 0 w 779"/>
                <a:gd name="T3" fmla="*/ 466 h 806"/>
                <a:gd name="T4" fmla="*/ 126 w 779"/>
                <a:gd name="T5" fmla="*/ 785 h 806"/>
                <a:gd name="T6" fmla="*/ 147 w 779"/>
                <a:gd name="T7" fmla="*/ 806 h 806"/>
                <a:gd name="T8" fmla="*/ 196 w 779"/>
                <a:gd name="T9" fmla="*/ 796 h 806"/>
                <a:gd name="T10" fmla="*/ 158 w 779"/>
                <a:gd name="T11" fmla="*/ 761 h 806"/>
                <a:gd name="T12" fmla="*/ 40 w 779"/>
                <a:gd name="T13" fmla="*/ 466 h 806"/>
                <a:gd name="T14" fmla="*/ 40 w 779"/>
                <a:gd name="T15" fmla="*/ 466 h 806"/>
                <a:gd name="T16" fmla="*/ 466 w 779"/>
                <a:gd name="T17" fmla="*/ 40 h 806"/>
                <a:gd name="T18" fmla="*/ 606 w 779"/>
                <a:gd name="T19" fmla="*/ 64 h 806"/>
                <a:gd name="T20" fmla="*/ 729 w 779"/>
                <a:gd name="T21" fmla="*/ 131 h 806"/>
                <a:gd name="T22" fmla="*/ 729 w 779"/>
                <a:gd name="T23" fmla="*/ 131 h 806"/>
                <a:gd name="T24" fmla="*/ 779 w 779"/>
                <a:gd name="T25" fmla="*/ 121 h 806"/>
                <a:gd name="T26" fmla="*/ 732 w 779"/>
                <a:gd name="T27" fmla="*/ 83 h 806"/>
                <a:gd name="T28" fmla="*/ 676 w 779"/>
                <a:gd name="T29" fmla="*/ 50 h 806"/>
                <a:gd name="T30" fmla="*/ 466 w 779"/>
                <a:gd name="T31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9" h="806">
                  <a:moveTo>
                    <a:pt x="466" y="0"/>
                  </a:moveTo>
                  <a:cubicBezTo>
                    <a:pt x="209" y="0"/>
                    <a:pt x="0" y="209"/>
                    <a:pt x="0" y="466"/>
                  </a:cubicBezTo>
                  <a:cubicBezTo>
                    <a:pt x="0" y="590"/>
                    <a:pt x="48" y="702"/>
                    <a:pt x="126" y="785"/>
                  </a:cubicBezTo>
                  <a:cubicBezTo>
                    <a:pt x="133" y="792"/>
                    <a:pt x="140" y="799"/>
                    <a:pt x="147" y="806"/>
                  </a:cubicBezTo>
                  <a:cubicBezTo>
                    <a:pt x="196" y="796"/>
                    <a:pt x="196" y="796"/>
                    <a:pt x="196" y="796"/>
                  </a:cubicBezTo>
                  <a:cubicBezTo>
                    <a:pt x="183" y="785"/>
                    <a:pt x="170" y="773"/>
                    <a:pt x="158" y="761"/>
                  </a:cubicBezTo>
                  <a:cubicBezTo>
                    <a:pt x="85" y="684"/>
                    <a:pt x="40" y="581"/>
                    <a:pt x="40" y="466"/>
                  </a:cubicBezTo>
                  <a:cubicBezTo>
                    <a:pt x="40" y="466"/>
                    <a:pt x="40" y="466"/>
                    <a:pt x="40" y="466"/>
                  </a:cubicBezTo>
                  <a:cubicBezTo>
                    <a:pt x="40" y="231"/>
                    <a:pt x="231" y="40"/>
                    <a:pt x="466" y="40"/>
                  </a:cubicBezTo>
                  <a:cubicBezTo>
                    <a:pt x="515" y="40"/>
                    <a:pt x="563" y="48"/>
                    <a:pt x="606" y="64"/>
                  </a:cubicBezTo>
                  <a:cubicBezTo>
                    <a:pt x="651" y="79"/>
                    <a:pt x="693" y="102"/>
                    <a:pt x="729" y="131"/>
                  </a:cubicBezTo>
                  <a:cubicBezTo>
                    <a:pt x="729" y="131"/>
                    <a:pt x="729" y="131"/>
                    <a:pt x="729" y="131"/>
                  </a:cubicBezTo>
                  <a:cubicBezTo>
                    <a:pt x="779" y="121"/>
                    <a:pt x="779" y="121"/>
                    <a:pt x="779" y="121"/>
                  </a:cubicBezTo>
                  <a:cubicBezTo>
                    <a:pt x="764" y="107"/>
                    <a:pt x="748" y="95"/>
                    <a:pt x="732" y="83"/>
                  </a:cubicBezTo>
                  <a:cubicBezTo>
                    <a:pt x="714" y="71"/>
                    <a:pt x="696" y="60"/>
                    <a:pt x="676" y="50"/>
                  </a:cubicBezTo>
                  <a:cubicBezTo>
                    <a:pt x="613" y="18"/>
                    <a:pt x="542" y="0"/>
                    <a:pt x="46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Rectangle 247"/>
            <p:cNvSpPr>
              <a:spLocks noChangeArrowheads="1"/>
            </p:cNvSpPr>
            <p:nvPr/>
          </p:nvSpPr>
          <p:spPr bwMode="auto">
            <a:xfrm>
              <a:off x="7677172" y="3538453"/>
              <a:ext cx="628868" cy="7339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Freeform 248"/>
            <p:cNvSpPr/>
            <p:nvPr/>
          </p:nvSpPr>
          <p:spPr bwMode="auto">
            <a:xfrm>
              <a:off x="7285576" y="3538453"/>
              <a:ext cx="391597" cy="733908"/>
            </a:xfrm>
            <a:custGeom>
              <a:avLst/>
              <a:gdLst>
                <a:gd name="T0" fmla="*/ 437 w 437"/>
                <a:gd name="T1" fmla="*/ 0 h 819"/>
                <a:gd name="T2" fmla="*/ 0 w 437"/>
                <a:gd name="T3" fmla="*/ 355 h 819"/>
                <a:gd name="T4" fmla="*/ 0 w 437"/>
                <a:gd name="T5" fmla="*/ 511 h 819"/>
                <a:gd name="T6" fmla="*/ 437 w 437"/>
                <a:gd name="T7" fmla="*/ 819 h 819"/>
                <a:gd name="T8" fmla="*/ 437 w 437"/>
                <a:gd name="T9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819">
                  <a:moveTo>
                    <a:pt x="437" y="0"/>
                  </a:moveTo>
                  <a:lnTo>
                    <a:pt x="0" y="355"/>
                  </a:lnTo>
                  <a:lnTo>
                    <a:pt x="0" y="511"/>
                  </a:lnTo>
                  <a:lnTo>
                    <a:pt x="437" y="819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Rectangle 249"/>
            <p:cNvSpPr>
              <a:spLocks noChangeArrowheads="1"/>
            </p:cNvSpPr>
            <p:nvPr/>
          </p:nvSpPr>
          <p:spPr bwMode="auto">
            <a:xfrm>
              <a:off x="3873255" y="3538453"/>
              <a:ext cx="641572" cy="7339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250"/>
            <p:cNvSpPr/>
            <p:nvPr/>
          </p:nvSpPr>
          <p:spPr bwMode="auto">
            <a:xfrm>
              <a:off x="4514827" y="3538453"/>
              <a:ext cx="393389" cy="733908"/>
            </a:xfrm>
            <a:custGeom>
              <a:avLst/>
              <a:gdLst>
                <a:gd name="T0" fmla="*/ 0 w 439"/>
                <a:gd name="T1" fmla="*/ 0 h 819"/>
                <a:gd name="T2" fmla="*/ 439 w 439"/>
                <a:gd name="T3" fmla="*/ 355 h 819"/>
                <a:gd name="T4" fmla="*/ 439 w 439"/>
                <a:gd name="T5" fmla="*/ 511 h 819"/>
                <a:gd name="T6" fmla="*/ 0 w 439"/>
                <a:gd name="T7" fmla="*/ 819 h 819"/>
                <a:gd name="T8" fmla="*/ 0 w 439"/>
                <a:gd name="T9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9" h="819">
                  <a:moveTo>
                    <a:pt x="0" y="0"/>
                  </a:moveTo>
                  <a:lnTo>
                    <a:pt x="439" y="355"/>
                  </a:lnTo>
                  <a:lnTo>
                    <a:pt x="439" y="511"/>
                  </a:lnTo>
                  <a:lnTo>
                    <a:pt x="0" y="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32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595421" y="2309727"/>
              <a:ext cx="412338" cy="387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04</a:t>
              </a: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57318" y="5178597"/>
              <a:ext cx="412338" cy="387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06</a:t>
              </a: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227800" y="2322428"/>
              <a:ext cx="412338" cy="387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176994" y="5165896"/>
              <a:ext cx="412338" cy="387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989227" y="3702348"/>
              <a:ext cx="412338" cy="387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792880" y="3694512"/>
              <a:ext cx="412338" cy="387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05</a:t>
              </a: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8110131" y="1486481"/>
            <a:ext cx="352306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2"/>
                </a:solidFill>
              </a:rPr>
              <a:t>移动滑片让灯</a:t>
            </a:r>
            <a:r>
              <a:rPr lang="zh-CN" altLang="en-US" b="1" dirty="0" smtClean="0">
                <a:solidFill>
                  <a:srgbClr val="33CC33"/>
                </a:solidFill>
              </a:rPr>
              <a:t>发光较强</a:t>
            </a:r>
            <a:r>
              <a:rPr lang="zh-CN" altLang="en-US" b="1" dirty="0" smtClean="0">
                <a:solidFill>
                  <a:schemeClr val="tx2"/>
                </a:solidFill>
              </a:rPr>
              <a:t>，读取电流表和电压表的示数，并记录入表格中</a:t>
            </a:r>
            <a:endParaRPr lang="en-GB" altLang="zh-CN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097431" y="4507437"/>
            <a:ext cx="359926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2"/>
                </a:solidFill>
              </a:rPr>
              <a:t>实验结束，整理好实验器材</a:t>
            </a:r>
            <a:endParaRPr lang="en-US" altLang="zh-CN" b="1" dirty="0" smtClean="0">
              <a:solidFill>
                <a:schemeClr val="tx2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2"/>
                </a:solidFill>
              </a:rPr>
              <a:t>完成实验报告</a:t>
            </a:r>
            <a:endParaRPr lang="en-GB" altLang="zh-CN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63600" y="1651581"/>
            <a:ext cx="32470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2"/>
                </a:solidFill>
              </a:rPr>
              <a:t>断开开关，按电路图连接实物电路</a:t>
            </a:r>
            <a:endParaRPr lang="en-GB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11201" y="4355037"/>
            <a:ext cx="33528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2"/>
                </a:solidFill>
              </a:rPr>
              <a:t>闭合开关，移动滑片让灯</a:t>
            </a:r>
            <a:r>
              <a:rPr lang="zh-CN" altLang="en-US" b="1" dirty="0" smtClean="0">
                <a:solidFill>
                  <a:srgbClr val="33CC33"/>
                </a:solidFill>
              </a:rPr>
              <a:t>发光正常</a:t>
            </a:r>
            <a:r>
              <a:rPr lang="zh-CN" altLang="en-US" b="1" dirty="0" smtClean="0">
                <a:solidFill>
                  <a:schemeClr val="tx2"/>
                </a:solidFill>
              </a:rPr>
              <a:t>，读取电流表和电压表的示数，并记录入表格中</a:t>
            </a:r>
            <a:endParaRPr lang="en-GB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62000" y="2946158"/>
            <a:ext cx="3098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b="1" dirty="0" smtClean="0">
                <a:solidFill>
                  <a:schemeClr val="tx2"/>
                </a:solidFill>
              </a:rPr>
              <a:t>闭合开关之前，务必把滑动变阻器的滑片移动到</a:t>
            </a:r>
            <a:r>
              <a:rPr lang="zh-CN" altLang="en-US" b="1" dirty="0" smtClean="0">
                <a:solidFill>
                  <a:srgbClr val="00CC00"/>
                </a:solidFill>
              </a:rPr>
              <a:t>阻值最大的位置</a:t>
            </a:r>
            <a:endParaRPr lang="en-GB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305800" y="2869958"/>
            <a:ext cx="33909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2"/>
                </a:solidFill>
              </a:rPr>
              <a:t>移动滑片让灯</a:t>
            </a:r>
            <a:r>
              <a:rPr lang="zh-CN" altLang="en-US" b="1" dirty="0" smtClean="0">
                <a:solidFill>
                  <a:srgbClr val="33CC33"/>
                </a:solidFill>
              </a:rPr>
              <a:t>发光较暗</a:t>
            </a:r>
            <a:r>
              <a:rPr lang="zh-CN" altLang="en-US" b="1" dirty="0" smtClean="0">
                <a:solidFill>
                  <a:schemeClr val="tx2"/>
                </a:solidFill>
              </a:rPr>
              <a:t>，读取电流表和电压表的示数，并记录入表格中</a:t>
            </a:r>
            <a:endParaRPr lang="en-GB" altLang="zh-CN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TextBox 8"/>
          <p:cNvSpPr txBox="1"/>
          <p:nvPr/>
        </p:nvSpPr>
        <p:spPr>
          <a:xfrm>
            <a:off x="1046050" y="260651"/>
            <a:ext cx="2752749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实验步骤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40480" y="282064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302" y="1350963"/>
            <a:ext cx="2042697" cy="1277937"/>
          </a:xfrm>
          <a:prstGeom prst="rect">
            <a:avLst/>
          </a:prstGeom>
          <a:noFill/>
        </p:spPr>
      </p:pic>
      <p:grpSp>
        <p:nvGrpSpPr>
          <p:cNvPr id="43" name="Group 824"/>
          <p:cNvGrpSpPr/>
          <p:nvPr/>
        </p:nvGrpSpPr>
        <p:grpSpPr>
          <a:xfrm rot="16200000">
            <a:off x="380756" y="4038599"/>
            <a:ext cx="2121145" cy="1295400"/>
            <a:chOff x="0" y="92968"/>
            <a:chExt cx="5010650" cy="3060042"/>
          </a:xfrm>
        </p:grpSpPr>
        <p:sp>
          <p:nvSpPr>
            <p:cNvPr id="44" name="Shape 820"/>
            <p:cNvSpPr/>
            <p:nvPr/>
          </p:nvSpPr>
          <p:spPr>
            <a:xfrm>
              <a:off x="874798" y="92968"/>
              <a:ext cx="4135852" cy="3060042"/>
            </a:xfrm>
            <a:prstGeom prst="rightArrow">
              <a:avLst>
                <a:gd name="adj1" fmla="val 70636"/>
                <a:gd name="adj2" fmla="val 48674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</a:defRPr>
              </a:pPr>
              <a:endParaRPr sz="135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Shape 821"/>
            <p:cNvSpPr/>
            <p:nvPr/>
          </p:nvSpPr>
          <p:spPr>
            <a:xfrm>
              <a:off x="0" y="711443"/>
              <a:ext cx="1774910" cy="1774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778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</a:defRPr>
              </a:pPr>
              <a:endParaRPr sz="135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Shape 822"/>
            <p:cNvSpPr/>
            <p:nvPr/>
          </p:nvSpPr>
          <p:spPr>
            <a:xfrm>
              <a:off x="388932" y="1262985"/>
              <a:ext cx="4021708" cy="1035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vert="eaVert" wrap="square" lIns="0" tIns="0" rIns="0" bIns="0" numCol="1" anchor="ctr">
              <a:noAutofit/>
            </a:bodyPr>
            <a:lstStyle>
              <a:lvl1pPr algn="l" defTabSz="816610">
                <a:defRPr sz="297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ts val="2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连接实物电路</a:t>
              </a:r>
              <a:endParaRPr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5" name="TextBox 8"/>
          <p:cNvSpPr txBox="1"/>
          <p:nvPr/>
        </p:nvSpPr>
        <p:spPr>
          <a:xfrm>
            <a:off x="1033350" y="286051"/>
            <a:ext cx="2752749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实验步骤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40480" y="282064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9" name="Picture 6" descr="电流表01-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6600" y="2298700"/>
            <a:ext cx="1323975" cy="1619250"/>
          </a:xfrm>
          <a:prstGeom prst="rect">
            <a:avLst/>
          </a:prstGeom>
          <a:noFill/>
        </p:spPr>
      </p:pic>
      <p:pic>
        <p:nvPicPr>
          <p:cNvPr id="50" name="Picture 7" descr="电池盒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5800" y="4965700"/>
            <a:ext cx="1828800" cy="596900"/>
          </a:xfrm>
          <a:prstGeom prst="rect">
            <a:avLst/>
          </a:prstGeom>
          <a:noFill/>
        </p:spPr>
      </p:pic>
      <p:pic>
        <p:nvPicPr>
          <p:cNvPr id="51" name="Picture 8" descr="滑动变阻器-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46400" y="4356100"/>
            <a:ext cx="2057400" cy="1174750"/>
          </a:xfrm>
          <a:prstGeom prst="rect">
            <a:avLst/>
          </a:prstGeom>
          <a:noFill/>
        </p:spPr>
      </p:pic>
      <p:pic>
        <p:nvPicPr>
          <p:cNvPr id="52" name="Picture 9" descr="开关0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04200" y="3898900"/>
            <a:ext cx="1676400" cy="1101725"/>
          </a:xfrm>
          <a:prstGeom prst="rect">
            <a:avLst/>
          </a:prstGeom>
          <a:noFill/>
        </p:spPr>
      </p:pic>
      <p:pic>
        <p:nvPicPr>
          <p:cNvPr id="53" name="Picture 11" descr="小灯泡01-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08800" y="3022600"/>
            <a:ext cx="1276350" cy="876300"/>
          </a:xfrm>
          <a:prstGeom prst="rect">
            <a:avLst/>
          </a:prstGeom>
          <a:noFill/>
        </p:spPr>
      </p:pic>
      <p:pic>
        <p:nvPicPr>
          <p:cNvPr id="54" name="Picture 12" descr="电压表-0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02800" y="1397000"/>
            <a:ext cx="1484313" cy="1666875"/>
          </a:xfrm>
          <a:prstGeom prst="rect">
            <a:avLst/>
          </a:prstGeom>
          <a:noFill/>
        </p:spPr>
      </p:pic>
      <p:pic>
        <p:nvPicPr>
          <p:cNvPr id="55" name="Picture 24" descr="1－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42200" y="4660900"/>
            <a:ext cx="1066800" cy="600075"/>
          </a:xfrm>
          <a:prstGeom prst="rect">
            <a:avLst/>
          </a:prstGeom>
          <a:noFill/>
        </p:spPr>
      </p:pic>
      <p:pic>
        <p:nvPicPr>
          <p:cNvPr id="56" name="Picture 25" descr="3－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99400" y="3429000"/>
            <a:ext cx="2381250" cy="1371600"/>
          </a:xfrm>
          <a:prstGeom prst="rect">
            <a:avLst/>
          </a:prstGeom>
          <a:noFill/>
        </p:spPr>
      </p:pic>
      <p:pic>
        <p:nvPicPr>
          <p:cNvPr id="57" name="Picture 26" descr="4－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70800" y="1765300"/>
            <a:ext cx="685800" cy="1905000"/>
          </a:xfrm>
          <a:prstGeom prst="rect">
            <a:avLst/>
          </a:prstGeom>
          <a:noFill/>
        </p:spPr>
      </p:pic>
      <p:pic>
        <p:nvPicPr>
          <p:cNvPr id="58" name="Picture 30" descr="6－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94475" y="1765300"/>
            <a:ext cx="847725" cy="1781175"/>
          </a:xfrm>
          <a:prstGeom prst="rect">
            <a:avLst/>
          </a:prstGeom>
          <a:noFill/>
        </p:spPr>
      </p:pic>
      <p:pic>
        <p:nvPicPr>
          <p:cNvPr id="59" name="Picture 32" descr="8－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13000" y="3517900"/>
            <a:ext cx="2438400" cy="1752600"/>
          </a:xfrm>
          <a:prstGeom prst="rect">
            <a:avLst/>
          </a:prstGeom>
          <a:noFill/>
        </p:spPr>
      </p:pic>
      <p:pic>
        <p:nvPicPr>
          <p:cNvPr id="60" name="Picture 34" descr="6666－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75200" y="4676775"/>
            <a:ext cx="1066800" cy="517525"/>
          </a:xfrm>
          <a:prstGeom prst="rect">
            <a:avLst/>
          </a:prstGeom>
          <a:noFill/>
        </p:spPr>
      </p:pic>
      <p:pic>
        <p:nvPicPr>
          <p:cNvPr id="61" name="Picture 35" descr="4－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771174">
            <a:off x="5843587" y="2665413"/>
            <a:ext cx="682625" cy="2057400"/>
          </a:xfrm>
          <a:prstGeom prst="rect">
            <a:avLst/>
          </a:prstGeom>
          <a:noFill/>
        </p:spPr>
      </p:pic>
      <p:grpSp>
        <p:nvGrpSpPr>
          <p:cNvPr id="22" name="组合 21"/>
          <p:cNvGrpSpPr/>
          <p:nvPr/>
        </p:nvGrpSpPr>
        <p:grpSpPr>
          <a:xfrm>
            <a:off x="10017673" y="5418545"/>
            <a:ext cx="2174327" cy="1439455"/>
            <a:chOff x="10017673" y="4288491"/>
            <a:chExt cx="2174327" cy="1439455"/>
          </a:xfrm>
        </p:grpSpPr>
        <p:grpSp>
          <p:nvGrpSpPr>
            <p:cNvPr id="23" name="Group 41"/>
            <p:cNvGrpSpPr/>
            <p:nvPr/>
          </p:nvGrpSpPr>
          <p:grpSpPr>
            <a:xfrm>
              <a:off x="10437830" y="4495800"/>
              <a:ext cx="1246170" cy="1232146"/>
              <a:chOff x="4731074" y="3558159"/>
              <a:chExt cx="2569838" cy="3208672"/>
            </a:xfrm>
          </p:grpSpPr>
          <p:grpSp>
            <p:nvGrpSpPr>
              <p:cNvPr id="27" name="组合 72"/>
              <p:cNvGrpSpPr/>
              <p:nvPr/>
            </p:nvGrpSpPr>
            <p:grpSpPr>
              <a:xfrm>
                <a:off x="6096000" y="4175841"/>
                <a:ext cx="1204912" cy="2428808"/>
                <a:chOff x="4281488" y="2009843"/>
                <a:chExt cx="1204912" cy="2428808"/>
              </a:xfrm>
            </p:grpSpPr>
            <p:sp>
              <p:nvSpPr>
                <p:cNvPr id="38" name="Freeform 59"/>
                <p:cNvSpPr/>
                <p:nvPr/>
              </p:nvSpPr>
              <p:spPr bwMode="auto">
                <a:xfrm>
                  <a:off x="4728043" y="2583169"/>
                  <a:ext cx="378730" cy="448633"/>
                </a:xfrm>
                <a:custGeom>
                  <a:avLst/>
                  <a:gdLst>
                    <a:gd name="T0" fmla="*/ 102 w 154"/>
                    <a:gd name="T1" fmla="*/ 109 h 182"/>
                    <a:gd name="T2" fmla="*/ 154 w 154"/>
                    <a:gd name="T3" fmla="*/ 46 h 182"/>
                    <a:gd name="T4" fmla="*/ 69 w 154"/>
                    <a:gd name="T5" fmla="*/ 0 h 182"/>
                    <a:gd name="T6" fmla="*/ 18 w 154"/>
                    <a:gd name="T7" fmla="*/ 63 h 182"/>
                    <a:gd name="T8" fmla="*/ 17 w 154"/>
                    <a:gd name="T9" fmla="*/ 131 h 182"/>
                    <a:gd name="T10" fmla="*/ 25 w 154"/>
                    <a:gd name="T11" fmla="*/ 136 h 182"/>
                    <a:gd name="T12" fmla="*/ 110 w 154"/>
                    <a:gd name="T13" fmla="*/ 182 h 182"/>
                    <a:gd name="T14" fmla="*/ 102 w 154"/>
                    <a:gd name="T15" fmla="*/ 177 h 182"/>
                    <a:gd name="T16" fmla="*/ 102 w 154"/>
                    <a:gd name="T17" fmla="*/ 109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" h="182">
                      <a:moveTo>
                        <a:pt x="102" y="109"/>
                      </a:moveTo>
                      <a:cubicBezTo>
                        <a:pt x="154" y="46"/>
                        <a:pt x="154" y="46"/>
                        <a:pt x="154" y="46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18" y="63"/>
                        <a:pt x="18" y="63"/>
                        <a:pt x="18" y="63"/>
                      </a:cubicBezTo>
                      <a:cubicBezTo>
                        <a:pt x="0" y="84"/>
                        <a:pt x="0" y="114"/>
                        <a:pt x="17" y="131"/>
                      </a:cubicBezTo>
                      <a:cubicBezTo>
                        <a:pt x="20" y="133"/>
                        <a:pt x="22" y="135"/>
                        <a:pt x="25" y="136"/>
                      </a:cubicBezTo>
                      <a:cubicBezTo>
                        <a:pt x="110" y="182"/>
                        <a:pt x="110" y="182"/>
                        <a:pt x="110" y="182"/>
                      </a:cubicBezTo>
                      <a:cubicBezTo>
                        <a:pt x="107" y="181"/>
                        <a:pt x="105" y="179"/>
                        <a:pt x="102" y="177"/>
                      </a:cubicBezTo>
                      <a:cubicBezTo>
                        <a:pt x="85" y="160"/>
                        <a:pt x="85" y="130"/>
                        <a:pt x="102" y="10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Freeform 54"/>
                <p:cNvSpPr/>
                <p:nvPr/>
              </p:nvSpPr>
              <p:spPr bwMode="auto">
                <a:xfrm>
                  <a:off x="4755829" y="2009843"/>
                  <a:ext cx="387076" cy="450720"/>
                </a:xfrm>
                <a:custGeom>
                  <a:avLst/>
                  <a:gdLst>
                    <a:gd name="T0" fmla="*/ 102 w 157"/>
                    <a:gd name="T1" fmla="*/ 65 h 183"/>
                    <a:gd name="T2" fmla="*/ 133 w 157"/>
                    <a:gd name="T3" fmla="*/ 47 h 183"/>
                    <a:gd name="T4" fmla="*/ 157 w 157"/>
                    <a:gd name="T5" fmla="*/ 51 h 183"/>
                    <a:gd name="T6" fmla="*/ 72 w 157"/>
                    <a:gd name="T7" fmla="*/ 5 h 183"/>
                    <a:gd name="T8" fmla="*/ 49 w 157"/>
                    <a:gd name="T9" fmla="*/ 1 h 183"/>
                    <a:gd name="T10" fmla="*/ 17 w 157"/>
                    <a:gd name="T11" fmla="*/ 19 h 183"/>
                    <a:gd name="T12" fmla="*/ 17 w 157"/>
                    <a:gd name="T13" fmla="*/ 87 h 183"/>
                    <a:gd name="T14" fmla="*/ 70 w 157"/>
                    <a:gd name="T15" fmla="*/ 137 h 183"/>
                    <a:gd name="T16" fmla="*/ 155 w 157"/>
                    <a:gd name="T17" fmla="*/ 183 h 183"/>
                    <a:gd name="T18" fmla="*/ 102 w 157"/>
                    <a:gd name="T19" fmla="*/ 133 h 183"/>
                    <a:gd name="T20" fmla="*/ 102 w 157"/>
                    <a:gd name="T21" fmla="*/ 65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7" h="183">
                      <a:moveTo>
                        <a:pt x="102" y="65"/>
                      </a:moveTo>
                      <a:cubicBezTo>
                        <a:pt x="111" y="55"/>
                        <a:pt x="122" y="48"/>
                        <a:pt x="133" y="47"/>
                      </a:cubicBezTo>
                      <a:cubicBezTo>
                        <a:pt x="142" y="46"/>
                        <a:pt x="150" y="47"/>
                        <a:pt x="157" y="51"/>
                      </a:cubicBezTo>
                      <a:cubicBezTo>
                        <a:pt x="129" y="36"/>
                        <a:pt x="101" y="20"/>
                        <a:pt x="72" y="5"/>
                      </a:cubicBezTo>
                      <a:cubicBezTo>
                        <a:pt x="65" y="1"/>
                        <a:pt x="57" y="0"/>
                        <a:pt x="49" y="1"/>
                      </a:cubicBezTo>
                      <a:cubicBezTo>
                        <a:pt x="37" y="2"/>
                        <a:pt x="26" y="9"/>
                        <a:pt x="17" y="19"/>
                      </a:cubicBezTo>
                      <a:cubicBezTo>
                        <a:pt x="0" y="40"/>
                        <a:pt x="0" y="71"/>
                        <a:pt x="17" y="87"/>
                      </a:cubicBezTo>
                      <a:cubicBezTo>
                        <a:pt x="70" y="137"/>
                        <a:pt x="70" y="137"/>
                        <a:pt x="70" y="137"/>
                      </a:cubicBezTo>
                      <a:cubicBezTo>
                        <a:pt x="155" y="183"/>
                        <a:pt x="155" y="183"/>
                        <a:pt x="155" y="183"/>
                      </a:cubicBezTo>
                      <a:cubicBezTo>
                        <a:pt x="102" y="133"/>
                        <a:pt x="102" y="133"/>
                        <a:pt x="102" y="133"/>
                      </a:cubicBezTo>
                      <a:cubicBezTo>
                        <a:pt x="85" y="117"/>
                        <a:pt x="85" y="86"/>
                        <a:pt x="102" y="6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" name="Freeform 71">
                  <a:hlinkClick r:id="rId17" action="ppaction://hlinksldjump"/>
                </p:cNvPr>
                <p:cNvSpPr/>
                <p:nvPr/>
              </p:nvSpPr>
              <p:spPr bwMode="auto">
                <a:xfrm>
                  <a:off x="4475163" y="2103438"/>
                  <a:ext cx="1011237" cy="2335213"/>
                </a:xfrm>
                <a:custGeom>
                  <a:avLst/>
                  <a:gdLst>
                    <a:gd name="T0" fmla="*/ 232 w 410"/>
                    <a:gd name="T1" fmla="*/ 1 h 948"/>
                    <a:gd name="T2" fmla="*/ 264 w 410"/>
                    <a:gd name="T3" fmla="*/ 11 h 948"/>
                    <a:gd name="T4" fmla="*/ 394 w 410"/>
                    <a:gd name="T5" fmla="*/ 134 h 948"/>
                    <a:gd name="T6" fmla="*/ 399 w 410"/>
                    <a:gd name="T7" fmla="*/ 139 h 948"/>
                    <a:gd name="T8" fmla="*/ 402 w 410"/>
                    <a:gd name="T9" fmla="*/ 188 h 948"/>
                    <a:gd name="T10" fmla="*/ 394 w 410"/>
                    <a:gd name="T11" fmla="*/ 201 h 948"/>
                    <a:gd name="T12" fmla="*/ 263 w 410"/>
                    <a:gd name="T13" fmla="*/ 361 h 948"/>
                    <a:gd name="T14" fmla="*/ 232 w 410"/>
                    <a:gd name="T15" fmla="*/ 380 h 948"/>
                    <a:gd name="T16" fmla="*/ 200 w 410"/>
                    <a:gd name="T17" fmla="*/ 370 h 948"/>
                    <a:gd name="T18" fmla="*/ 200 w 410"/>
                    <a:gd name="T19" fmla="*/ 302 h 948"/>
                    <a:gd name="T20" fmla="*/ 252 w 410"/>
                    <a:gd name="T21" fmla="*/ 240 h 948"/>
                    <a:gd name="T22" fmla="*/ 223 w 410"/>
                    <a:gd name="T23" fmla="*/ 244 h 948"/>
                    <a:gd name="T24" fmla="*/ 96 w 410"/>
                    <a:gd name="T25" fmla="*/ 398 h 948"/>
                    <a:gd name="T26" fmla="*/ 95 w 410"/>
                    <a:gd name="T27" fmla="*/ 887 h 948"/>
                    <a:gd name="T28" fmla="*/ 48 w 410"/>
                    <a:gd name="T29" fmla="*/ 945 h 948"/>
                    <a:gd name="T30" fmla="*/ 0 w 410"/>
                    <a:gd name="T31" fmla="*/ 900 h 948"/>
                    <a:gd name="T32" fmla="*/ 1 w 410"/>
                    <a:gd name="T33" fmla="*/ 411 h 948"/>
                    <a:gd name="T34" fmla="*/ 223 w 410"/>
                    <a:gd name="T35" fmla="*/ 141 h 948"/>
                    <a:gd name="T36" fmla="*/ 254 w 410"/>
                    <a:gd name="T37" fmla="*/ 137 h 948"/>
                    <a:gd name="T38" fmla="*/ 201 w 410"/>
                    <a:gd name="T39" fmla="*/ 87 h 948"/>
                    <a:gd name="T40" fmla="*/ 201 w 410"/>
                    <a:gd name="T41" fmla="*/ 20 h 948"/>
                    <a:gd name="T42" fmla="*/ 232 w 410"/>
                    <a:gd name="T43" fmla="*/ 1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0" h="948">
                      <a:moveTo>
                        <a:pt x="232" y="1"/>
                      </a:moveTo>
                      <a:cubicBezTo>
                        <a:pt x="244" y="0"/>
                        <a:pt x="255" y="3"/>
                        <a:pt x="264" y="11"/>
                      </a:cubicBezTo>
                      <a:cubicBezTo>
                        <a:pt x="394" y="134"/>
                        <a:pt x="394" y="134"/>
                        <a:pt x="394" y="134"/>
                      </a:cubicBezTo>
                      <a:cubicBezTo>
                        <a:pt x="396" y="135"/>
                        <a:pt x="398" y="137"/>
                        <a:pt x="399" y="139"/>
                      </a:cubicBezTo>
                      <a:cubicBezTo>
                        <a:pt x="409" y="154"/>
                        <a:pt x="410" y="172"/>
                        <a:pt x="402" y="188"/>
                      </a:cubicBezTo>
                      <a:cubicBezTo>
                        <a:pt x="400" y="193"/>
                        <a:pt x="398" y="198"/>
                        <a:pt x="394" y="201"/>
                      </a:cubicBezTo>
                      <a:cubicBezTo>
                        <a:pt x="263" y="361"/>
                        <a:pt x="263" y="361"/>
                        <a:pt x="263" y="361"/>
                      </a:cubicBezTo>
                      <a:cubicBezTo>
                        <a:pt x="254" y="372"/>
                        <a:pt x="243" y="378"/>
                        <a:pt x="232" y="380"/>
                      </a:cubicBezTo>
                      <a:cubicBezTo>
                        <a:pt x="220" y="381"/>
                        <a:pt x="209" y="378"/>
                        <a:pt x="200" y="370"/>
                      </a:cubicBezTo>
                      <a:cubicBezTo>
                        <a:pt x="183" y="354"/>
                        <a:pt x="183" y="323"/>
                        <a:pt x="200" y="302"/>
                      </a:cubicBezTo>
                      <a:cubicBezTo>
                        <a:pt x="252" y="240"/>
                        <a:pt x="252" y="240"/>
                        <a:pt x="252" y="240"/>
                      </a:cubicBezTo>
                      <a:cubicBezTo>
                        <a:pt x="223" y="244"/>
                        <a:pt x="223" y="244"/>
                        <a:pt x="223" y="244"/>
                      </a:cubicBezTo>
                      <a:cubicBezTo>
                        <a:pt x="153" y="254"/>
                        <a:pt x="96" y="323"/>
                        <a:pt x="96" y="398"/>
                      </a:cubicBezTo>
                      <a:cubicBezTo>
                        <a:pt x="95" y="887"/>
                        <a:pt x="95" y="887"/>
                        <a:pt x="95" y="887"/>
                      </a:cubicBezTo>
                      <a:cubicBezTo>
                        <a:pt x="95" y="915"/>
                        <a:pt x="74" y="941"/>
                        <a:pt x="48" y="945"/>
                      </a:cubicBezTo>
                      <a:cubicBezTo>
                        <a:pt x="22" y="948"/>
                        <a:pt x="0" y="929"/>
                        <a:pt x="0" y="900"/>
                      </a:cubicBezTo>
                      <a:cubicBezTo>
                        <a:pt x="1" y="411"/>
                        <a:pt x="1" y="411"/>
                        <a:pt x="1" y="411"/>
                      </a:cubicBezTo>
                      <a:cubicBezTo>
                        <a:pt x="2" y="279"/>
                        <a:pt x="101" y="159"/>
                        <a:pt x="223" y="141"/>
                      </a:cubicBezTo>
                      <a:cubicBezTo>
                        <a:pt x="254" y="137"/>
                        <a:pt x="254" y="137"/>
                        <a:pt x="254" y="137"/>
                      </a:cubicBezTo>
                      <a:cubicBezTo>
                        <a:pt x="201" y="87"/>
                        <a:pt x="201" y="87"/>
                        <a:pt x="201" y="87"/>
                      </a:cubicBezTo>
                      <a:cubicBezTo>
                        <a:pt x="184" y="71"/>
                        <a:pt x="184" y="41"/>
                        <a:pt x="201" y="20"/>
                      </a:cubicBezTo>
                      <a:cubicBezTo>
                        <a:pt x="210" y="9"/>
                        <a:pt x="221" y="3"/>
                        <a:pt x="2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Freeform 75"/>
                <p:cNvSpPr/>
                <p:nvPr/>
              </p:nvSpPr>
              <p:spPr bwMode="auto">
                <a:xfrm>
                  <a:off x="4281488" y="2332038"/>
                  <a:ext cx="831850" cy="2093912"/>
                </a:xfrm>
                <a:custGeom>
                  <a:avLst/>
                  <a:gdLst>
                    <a:gd name="T0" fmla="*/ 253 w 338"/>
                    <a:gd name="T1" fmla="*/ 0 h 849"/>
                    <a:gd name="T2" fmla="*/ 222 w 338"/>
                    <a:gd name="T3" fmla="*/ 4 h 849"/>
                    <a:gd name="T4" fmla="*/ 0 w 338"/>
                    <a:gd name="T5" fmla="*/ 273 h 849"/>
                    <a:gd name="T6" fmla="*/ 0 w 338"/>
                    <a:gd name="T7" fmla="*/ 763 h 849"/>
                    <a:gd name="T8" fmla="*/ 22 w 338"/>
                    <a:gd name="T9" fmla="*/ 803 h 849"/>
                    <a:gd name="T10" fmla="*/ 106 w 338"/>
                    <a:gd name="T11" fmla="*/ 849 h 849"/>
                    <a:gd name="T12" fmla="*/ 84 w 338"/>
                    <a:gd name="T13" fmla="*/ 809 h 849"/>
                    <a:gd name="T14" fmla="*/ 85 w 338"/>
                    <a:gd name="T15" fmla="*/ 320 h 849"/>
                    <a:gd name="T16" fmla="*/ 307 w 338"/>
                    <a:gd name="T17" fmla="*/ 50 h 849"/>
                    <a:gd name="T18" fmla="*/ 338 w 338"/>
                    <a:gd name="T19" fmla="*/ 46 h 849"/>
                    <a:gd name="T20" fmla="*/ 253 w 338"/>
                    <a:gd name="T21" fmla="*/ 0 h 8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8" h="849">
                      <a:moveTo>
                        <a:pt x="253" y="0"/>
                      </a:moveTo>
                      <a:cubicBezTo>
                        <a:pt x="222" y="4"/>
                        <a:pt x="222" y="4"/>
                        <a:pt x="222" y="4"/>
                      </a:cubicBezTo>
                      <a:cubicBezTo>
                        <a:pt x="100" y="21"/>
                        <a:pt x="1" y="142"/>
                        <a:pt x="0" y="273"/>
                      </a:cubicBezTo>
                      <a:cubicBezTo>
                        <a:pt x="0" y="763"/>
                        <a:pt x="0" y="763"/>
                        <a:pt x="0" y="763"/>
                      </a:cubicBezTo>
                      <a:cubicBezTo>
                        <a:pt x="0" y="781"/>
                        <a:pt x="8" y="796"/>
                        <a:pt x="22" y="803"/>
                      </a:cubicBezTo>
                      <a:cubicBezTo>
                        <a:pt x="106" y="849"/>
                        <a:pt x="106" y="849"/>
                        <a:pt x="106" y="849"/>
                      </a:cubicBezTo>
                      <a:cubicBezTo>
                        <a:pt x="93" y="842"/>
                        <a:pt x="84" y="827"/>
                        <a:pt x="84" y="809"/>
                      </a:cubicBezTo>
                      <a:cubicBezTo>
                        <a:pt x="85" y="320"/>
                        <a:pt x="85" y="320"/>
                        <a:pt x="85" y="320"/>
                      </a:cubicBezTo>
                      <a:cubicBezTo>
                        <a:pt x="86" y="188"/>
                        <a:pt x="185" y="67"/>
                        <a:pt x="307" y="50"/>
                      </a:cubicBezTo>
                      <a:cubicBezTo>
                        <a:pt x="338" y="46"/>
                        <a:pt x="338" y="46"/>
                        <a:pt x="338" y="46"/>
                      </a:cubicBezTo>
                      <a:lnTo>
                        <a:pt x="253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8" name="组合 207"/>
              <p:cNvGrpSpPr/>
              <p:nvPr/>
            </p:nvGrpSpPr>
            <p:grpSpPr>
              <a:xfrm>
                <a:off x="5472339" y="3558159"/>
                <a:ext cx="1084733" cy="3208672"/>
                <a:chOff x="4089129" y="1275606"/>
                <a:chExt cx="1084733" cy="3208672"/>
              </a:xfrm>
            </p:grpSpPr>
            <p:sp>
              <p:nvSpPr>
                <p:cNvPr id="34" name="Freeform 27"/>
                <p:cNvSpPr/>
                <p:nvPr/>
              </p:nvSpPr>
              <p:spPr bwMode="auto">
                <a:xfrm>
                  <a:off x="4402840" y="1717359"/>
                  <a:ext cx="263963" cy="2752310"/>
                </a:xfrm>
                <a:custGeom>
                  <a:avLst/>
                  <a:gdLst>
                    <a:gd name="T0" fmla="*/ 85 w 107"/>
                    <a:gd name="T1" fmla="*/ 1077 h 1117"/>
                    <a:gd name="T2" fmla="*/ 87 w 107"/>
                    <a:gd name="T3" fmla="*/ 46 h 1117"/>
                    <a:gd name="T4" fmla="*/ 2 w 107"/>
                    <a:gd name="T5" fmla="*/ 0 h 1117"/>
                    <a:gd name="T6" fmla="*/ 0 w 107"/>
                    <a:gd name="T7" fmla="*/ 1031 h 1117"/>
                    <a:gd name="T8" fmla="*/ 22 w 107"/>
                    <a:gd name="T9" fmla="*/ 1071 h 1117"/>
                    <a:gd name="T10" fmla="*/ 107 w 107"/>
                    <a:gd name="T11" fmla="*/ 1117 h 1117"/>
                    <a:gd name="T12" fmla="*/ 85 w 107"/>
                    <a:gd name="T13" fmla="*/ 1077 h 1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117">
                      <a:moveTo>
                        <a:pt x="85" y="1077"/>
                      </a:moveTo>
                      <a:cubicBezTo>
                        <a:pt x="87" y="46"/>
                        <a:pt x="87" y="46"/>
                        <a:pt x="87" y="46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49"/>
                        <a:pt x="9" y="1064"/>
                        <a:pt x="22" y="1071"/>
                      </a:cubicBezTo>
                      <a:cubicBezTo>
                        <a:pt x="107" y="1117"/>
                        <a:pt x="107" y="1117"/>
                        <a:pt x="107" y="1117"/>
                      </a:cubicBezTo>
                      <a:cubicBezTo>
                        <a:pt x="94" y="1110"/>
                        <a:pt x="85" y="1095"/>
                        <a:pt x="85" y="107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" name="Freeform 23">
                  <a:hlinkClick r:id="rId18" action="ppaction://hlinksldjump"/>
                </p:cNvPr>
                <p:cNvSpPr/>
                <p:nvPr/>
              </p:nvSpPr>
              <p:spPr bwMode="auto">
                <a:xfrm>
                  <a:off x="4290160" y="1381408"/>
                  <a:ext cx="883702" cy="3102870"/>
                </a:xfrm>
                <a:custGeom>
                  <a:avLst/>
                  <a:gdLst>
                    <a:gd name="T0" fmla="*/ 180 w 359"/>
                    <a:gd name="T1" fmla="*/ 1 h 1259"/>
                    <a:gd name="T2" fmla="*/ 205 w 359"/>
                    <a:gd name="T3" fmla="*/ 5 h 1259"/>
                    <a:gd name="T4" fmla="*/ 212 w 359"/>
                    <a:gd name="T5" fmla="*/ 11 h 1259"/>
                    <a:gd name="T6" fmla="*/ 342 w 359"/>
                    <a:gd name="T7" fmla="*/ 134 h 1259"/>
                    <a:gd name="T8" fmla="*/ 342 w 359"/>
                    <a:gd name="T9" fmla="*/ 201 h 1259"/>
                    <a:gd name="T10" fmla="*/ 311 w 359"/>
                    <a:gd name="T11" fmla="*/ 220 h 1259"/>
                    <a:gd name="T12" fmla="*/ 279 w 359"/>
                    <a:gd name="T13" fmla="*/ 210 h 1259"/>
                    <a:gd name="T14" fmla="*/ 223 w 359"/>
                    <a:gd name="T15" fmla="*/ 157 h 1259"/>
                    <a:gd name="T16" fmla="*/ 221 w 359"/>
                    <a:gd name="T17" fmla="*/ 1198 h 1259"/>
                    <a:gd name="T18" fmla="*/ 173 w 359"/>
                    <a:gd name="T19" fmla="*/ 1256 h 1259"/>
                    <a:gd name="T20" fmla="*/ 126 w 359"/>
                    <a:gd name="T21" fmla="*/ 1211 h 1259"/>
                    <a:gd name="T22" fmla="*/ 128 w 359"/>
                    <a:gd name="T23" fmla="*/ 180 h 1259"/>
                    <a:gd name="T24" fmla="*/ 80 w 359"/>
                    <a:gd name="T25" fmla="*/ 238 h 1259"/>
                    <a:gd name="T26" fmla="*/ 49 w 359"/>
                    <a:gd name="T27" fmla="*/ 257 h 1259"/>
                    <a:gd name="T28" fmla="*/ 17 w 359"/>
                    <a:gd name="T29" fmla="*/ 247 h 1259"/>
                    <a:gd name="T30" fmla="*/ 18 w 359"/>
                    <a:gd name="T31" fmla="*/ 179 h 1259"/>
                    <a:gd name="T32" fmla="*/ 149 w 359"/>
                    <a:gd name="T33" fmla="*/ 19 h 1259"/>
                    <a:gd name="T34" fmla="*/ 160 w 359"/>
                    <a:gd name="T35" fmla="*/ 9 h 1259"/>
                    <a:gd name="T36" fmla="*/ 180 w 359"/>
                    <a:gd name="T37" fmla="*/ 1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9" h="1259">
                      <a:moveTo>
                        <a:pt x="180" y="1"/>
                      </a:moveTo>
                      <a:cubicBezTo>
                        <a:pt x="189" y="0"/>
                        <a:pt x="197" y="1"/>
                        <a:pt x="205" y="5"/>
                      </a:cubicBezTo>
                      <a:cubicBezTo>
                        <a:pt x="208" y="8"/>
                        <a:pt x="210" y="9"/>
                        <a:pt x="212" y="11"/>
                      </a:cubicBezTo>
                      <a:cubicBezTo>
                        <a:pt x="342" y="134"/>
                        <a:pt x="342" y="134"/>
                        <a:pt x="342" y="134"/>
                      </a:cubicBezTo>
                      <a:cubicBezTo>
                        <a:pt x="359" y="150"/>
                        <a:pt x="359" y="180"/>
                        <a:pt x="342" y="201"/>
                      </a:cubicBezTo>
                      <a:cubicBezTo>
                        <a:pt x="333" y="212"/>
                        <a:pt x="322" y="218"/>
                        <a:pt x="311" y="220"/>
                      </a:cubicBezTo>
                      <a:cubicBezTo>
                        <a:pt x="299" y="221"/>
                        <a:pt x="288" y="218"/>
                        <a:pt x="279" y="210"/>
                      </a:cubicBezTo>
                      <a:cubicBezTo>
                        <a:pt x="223" y="157"/>
                        <a:pt x="223" y="157"/>
                        <a:pt x="223" y="157"/>
                      </a:cubicBezTo>
                      <a:cubicBezTo>
                        <a:pt x="221" y="1198"/>
                        <a:pt x="221" y="1198"/>
                        <a:pt x="221" y="1198"/>
                      </a:cubicBezTo>
                      <a:cubicBezTo>
                        <a:pt x="221" y="1226"/>
                        <a:pt x="200" y="1252"/>
                        <a:pt x="173" y="1256"/>
                      </a:cubicBezTo>
                      <a:cubicBezTo>
                        <a:pt x="147" y="1259"/>
                        <a:pt x="126" y="1239"/>
                        <a:pt x="126" y="1211"/>
                      </a:cubicBezTo>
                      <a:cubicBezTo>
                        <a:pt x="128" y="180"/>
                        <a:pt x="128" y="180"/>
                        <a:pt x="128" y="180"/>
                      </a:cubicBezTo>
                      <a:cubicBezTo>
                        <a:pt x="80" y="238"/>
                        <a:pt x="80" y="238"/>
                        <a:pt x="80" y="238"/>
                      </a:cubicBezTo>
                      <a:cubicBezTo>
                        <a:pt x="72" y="249"/>
                        <a:pt x="60" y="255"/>
                        <a:pt x="49" y="257"/>
                      </a:cubicBezTo>
                      <a:cubicBezTo>
                        <a:pt x="37" y="258"/>
                        <a:pt x="26" y="255"/>
                        <a:pt x="17" y="247"/>
                      </a:cubicBezTo>
                      <a:cubicBezTo>
                        <a:pt x="0" y="231"/>
                        <a:pt x="0" y="200"/>
                        <a:pt x="18" y="179"/>
                      </a:cubicBezTo>
                      <a:cubicBezTo>
                        <a:pt x="149" y="19"/>
                        <a:pt x="149" y="19"/>
                        <a:pt x="149" y="19"/>
                      </a:cubicBezTo>
                      <a:cubicBezTo>
                        <a:pt x="152" y="15"/>
                        <a:pt x="156" y="12"/>
                        <a:pt x="160" y="9"/>
                      </a:cubicBezTo>
                      <a:cubicBezTo>
                        <a:pt x="166" y="5"/>
                        <a:pt x="173" y="2"/>
                        <a:pt x="1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" name="Freeform 32"/>
                <p:cNvSpPr/>
                <p:nvPr/>
              </p:nvSpPr>
              <p:spPr bwMode="auto">
                <a:xfrm>
                  <a:off x="4089129" y="1275606"/>
                  <a:ext cx="712595" cy="734506"/>
                </a:xfrm>
                <a:custGeom>
                  <a:avLst/>
                  <a:gdLst>
                    <a:gd name="T0" fmla="*/ 204 w 289"/>
                    <a:gd name="T1" fmla="*/ 5 h 298"/>
                    <a:gd name="T2" fmla="*/ 180 w 289"/>
                    <a:gd name="T3" fmla="*/ 1 h 298"/>
                    <a:gd name="T4" fmla="*/ 160 w 289"/>
                    <a:gd name="T5" fmla="*/ 9 h 298"/>
                    <a:gd name="T6" fmla="*/ 149 w 289"/>
                    <a:gd name="T7" fmla="*/ 19 h 298"/>
                    <a:gd name="T8" fmla="*/ 18 w 289"/>
                    <a:gd name="T9" fmla="*/ 179 h 298"/>
                    <a:gd name="T10" fmla="*/ 18 w 289"/>
                    <a:gd name="T11" fmla="*/ 247 h 298"/>
                    <a:gd name="T12" fmla="*/ 25 w 289"/>
                    <a:gd name="T13" fmla="*/ 252 h 298"/>
                    <a:gd name="T14" fmla="*/ 106 w 289"/>
                    <a:gd name="T15" fmla="*/ 296 h 298"/>
                    <a:gd name="T16" fmla="*/ 110 w 289"/>
                    <a:gd name="T17" fmla="*/ 298 h 298"/>
                    <a:gd name="T18" fmla="*/ 102 w 289"/>
                    <a:gd name="T19" fmla="*/ 293 h 298"/>
                    <a:gd name="T20" fmla="*/ 103 w 289"/>
                    <a:gd name="T21" fmla="*/ 225 h 298"/>
                    <a:gd name="T22" fmla="*/ 234 w 289"/>
                    <a:gd name="T23" fmla="*/ 65 h 298"/>
                    <a:gd name="T24" fmla="*/ 245 w 289"/>
                    <a:gd name="T25" fmla="*/ 55 h 298"/>
                    <a:gd name="T26" fmla="*/ 265 w 289"/>
                    <a:gd name="T27" fmla="*/ 47 h 298"/>
                    <a:gd name="T28" fmla="*/ 289 w 289"/>
                    <a:gd name="T29" fmla="*/ 51 h 298"/>
                    <a:gd name="T30" fmla="*/ 204 w 289"/>
                    <a:gd name="T31" fmla="*/ 5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9" h="298">
                      <a:moveTo>
                        <a:pt x="204" y="5"/>
                      </a:moveTo>
                      <a:cubicBezTo>
                        <a:pt x="197" y="1"/>
                        <a:pt x="189" y="0"/>
                        <a:pt x="180" y="1"/>
                      </a:cubicBezTo>
                      <a:cubicBezTo>
                        <a:pt x="173" y="2"/>
                        <a:pt x="166" y="5"/>
                        <a:pt x="160" y="9"/>
                      </a:cubicBezTo>
                      <a:cubicBezTo>
                        <a:pt x="156" y="12"/>
                        <a:pt x="152" y="15"/>
                        <a:pt x="149" y="19"/>
                      </a:cubicBezTo>
                      <a:cubicBezTo>
                        <a:pt x="18" y="179"/>
                        <a:pt x="18" y="179"/>
                        <a:pt x="18" y="179"/>
                      </a:cubicBezTo>
                      <a:cubicBezTo>
                        <a:pt x="0" y="200"/>
                        <a:pt x="0" y="230"/>
                        <a:pt x="18" y="247"/>
                      </a:cubicBezTo>
                      <a:cubicBezTo>
                        <a:pt x="20" y="249"/>
                        <a:pt x="23" y="251"/>
                        <a:pt x="25" y="252"/>
                      </a:cubicBezTo>
                      <a:cubicBezTo>
                        <a:pt x="52" y="267"/>
                        <a:pt x="79" y="282"/>
                        <a:pt x="106" y="296"/>
                      </a:cubicBezTo>
                      <a:cubicBezTo>
                        <a:pt x="107" y="297"/>
                        <a:pt x="109" y="298"/>
                        <a:pt x="110" y="298"/>
                      </a:cubicBezTo>
                      <a:cubicBezTo>
                        <a:pt x="107" y="297"/>
                        <a:pt x="105" y="295"/>
                        <a:pt x="102" y="293"/>
                      </a:cubicBezTo>
                      <a:cubicBezTo>
                        <a:pt x="85" y="277"/>
                        <a:pt x="85" y="246"/>
                        <a:pt x="103" y="225"/>
                      </a:cubicBezTo>
                      <a:cubicBezTo>
                        <a:pt x="234" y="65"/>
                        <a:pt x="234" y="65"/>
                        <a:pt x="234" y="65"/>
                      </a:cubicBezTo>
                      <a:cubicBezTo>
                        <a:pt x="237" y="61"/>
                        <a:pt x="241" y="58"/>
                        <a:pt x="245" y="55"/>
                      </a:cubicBezTo>
                      <a:cubicBezTo>
                        <a:pt x="251" y="51"/>
                        <a:pt x="258" y="48"/>
                        <a:pt x="265" y="47"/>
                      </a:cubicBezTo>
                      <a:cubicBezTo>
                        <a:pt x="273" y="46"/>
                        <a:pt x="282" y="47"/>
                        <a:pt x="289" y="51"/>
                      </a:cubicBezTo>
                      <a:lnTo>
                        <a:pt x="204" y="5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9" name="组合 208"/>
              <p:cNvGrpSpPr/>
              <p:nvPr/>
            </p:nvGrpSpPr>
            <p:grpSpPr>
              <a:xfrm>
                <a:off x="4731074" y="4973788"/>
                <a:ext cx="1185392" cy="1769046"/>
                <a:chOff x="3347864" y="2691235"/>
                <a:chExt cx="1185392" cy="1769046"/>
              </a:xfrm>
            </p:grpSpPr>
            <p:sp>
              <p:nvSpPr>
                <p:cNvPr id="30" name="Freeform 67"/>
                <p:cNvSpPr/>
                <p:nvPr/>
              </p:nvSpPr>
              <p:spPr bwMode="auto">
                <a:xfrm>
                  <a:off x="3732038" y="3029373"/>
                  <a:ext cx="552450" cy="166687"/>
                </a:xfrm>
                <a:custGeom>
                  <a:avLst/>
                  <a:gdLst>
                    <a:gd name="T0" fmla="*/ 22 w 224"/>
                    <a:gd name="T1" fmla="*/ 0 h 67"/>
                    <a:gd name="T2" fmla="*/ 0 w 224"/>
                    <a:gd name="T3" fmla="*/ 3 h 67"/>
                    <a:gd name="T4" fmla="*/ 85 w 224"/>
                    <a:gd name="T5" fmla="*/ 49 h 67"/>
                    <a:gd name="T6" fmla="*/ 107 w 224"/>
                    <a:gd name="T7" fmla="*/ 46 h 67"/>
                    <a:gd name="T8" fmla="*/ 224 w 224"/>
                    <a:gd name="T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4" h="67">
                      <a:moveTo>
                        <a:pt x="22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5" y="49"/>
                        <a:pt x="85" y="49"/>
                        <a:pt x="85" y="49"/>
                      </a:cubicBezTo>
                      <a:cubicBezTo>
                        <a:pt x="107" y="46"/>
                        <a:pt x="107" y="46"/>
                        <a:pt x="107" y="46"/>
                      </a:cubicBezTo>
                      <a:cubicBezTo>
                        <a:pt x="150" y="40"/>
                        <a:pt x="190" y="48"/>
                        <a:pt x="224" y="67"/>
                      </a:cubicBezTo>
                    </a:path>
                  </a:pathLst>
                </a:custGeom>
                <a:gradFill flip="none" rotWithShape="1">
                  <a:gsLst>
                    <a:gs pos="37000">
                      <a:srgbClr val="FECE02"/>
                    </a:gs>
                    <a:gs pos="98000">
                      <a:srgbClr val="C73E01"/>
                    </a:gs>
                  </a:gsLst>
                  <a:lin ang="19800000" scaled="0"/>
                  <a:tileRect/>
                </a:gra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" name="Freeform 42"/>
                <p:cNvSpPr/>
                <p:nvPr/>
              </p:nvSpPr>
              <p:spPr bwMode="auto">
                <a:xfrm>
                  <a:off x="3947947" y="3309811"/>
                  <a:ext cx="404813" cy="1130972"/>
                </a:xfrm>
                <a:custGeom>
                  <a:avLst/>
                  <a:gdLst>
                    <a:gd name="T0" fmla="*/ 142 w 164"/>
                    <a:gd name="T1" fmla="*/ 419 h 459"/>
                    <a:gd name="T2" fmla="*/ 143 w 164"/>
                    <a:gd name="T3" fmla="*/ 153 h 459"/>
                    <a:gd name="T4" fmla="*/ 84 w 164"/>
                    <a:gd name="T5" fmla="*/ 46 h 459"/>
                    <a:gd name="T6" fmla="*/ 0 w 164"/>
                    <a:gd name="T7" fmla="*/ 0 h 459"/>
                    <a:gd name="T8" fmla="*/ 58 w 164"/>
                    <a:gd name="T9" fmla="*/ 107 h 459"/>
                    <a:gd name="T10" fmla="*/ 58 w 164"/>
                    <a:gd name="T11" fmla="*/ 373 h 459"/>
                    <a:gd name="T12" fmla="*/ 80 w 164"/>
                    <a:gd name="T13" fmla="*/ 413 h 459"/>
                    <a:gd name="T14" fmla="*/ 122 w 164"/>
                    <a:gd name="T15" fmla="*/ 436 h 459"/>
                    <a:gd name="T16" fmla="*/ 164 w 164"/>
                    <a:gd name="T17" fmla="*/ 459 h 459"/>
                    <a:gd name="T18" fmla="*/ 142 w 164"/>
                    <a:gd name="T19" fmla="*/ 41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" h="459">
                      <a:moveTo>
                        <a:pt x="142" y="419"/>
                      </a:moveTo>
                      <a:cubicBezTo>
                        <a:pt x="143" y="153"/>
                        <a:pt x="143" y="153"/>
                        <a:pt x="143" y="153"/>
                      </a:cubicBezTo>
                      <a:cubicBezTo>
                        <a:pt x="143" y="104"/>
                        <a:pt x="120" y="65"/>
                        <a:pt x="84" y="46"/>
                      </a:cubicBezTo>
                      <a:cubicBezTo>
                        <a:pt x="56" y="31"/>
                        <a:pt x="28" y="15"/>
                        <a:pt x="0" y="0"/>
                      </a:cubicBezTo>
                      <a:cubicBezTo>
                        <a:pt x="35" y="19"/>
                        <a:pt x="58" y="58"/>
                        <a:pt x="58" y="107"/>
                      </a:cubicBezTo>
                      <a:cubicBezTo>
                        <a:pt x="58" y="373"/>
                        <a:pt x="58" y="373"/>
                        <a:pt x="58" y="373"/>
                      </a:cubicBezTo>
                      <a:cubicBezTo>
                        <a:pt x="58" y="391"/>
                        <a:pt x="66" y="406"/>
                        <a:pt x="80" y="413"/>
                      </a:cubicBezTo>
                      <a:cubicBezTo>
                        <a:pt x="94" y="421"/>
                        <a:pt x="108" y="428"/>
                        <a:pt x="122" y="436"/>
                      </a:cubicBezTo>
                      <a:cubicBezTo>
                        <a:pt x="136" y="444"/>
                        <a:pt x="150" y="452"/>
                        <a:pt x="164" y="459"/>
                      </a:cubicBezTo>
                      <a:cubicBezTo>
                        <a:pt x="151" y="452"/>
                        <a:pt x="142" y="437"/>
                        <a:pt x="142" y="419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Freeform 38">
                  <a:hlinkClick r:id="rId19" action="ppaction://hlinksldjump"/>
                </p:cNvPr>
                <p:cNvSpPr/>
                <p:nvPr/>
              </p:nvSpPr>
              <p:spPr bwMode="auto">
                <a:xfrm>
                  <a:off x="3548351" y="2795123"/>
                  <a:ext cx="984905" cy="1665158"/>
                </a:xfrm>
                <a:custGeom>
                  <a:avLst/>
                  <a:gdLst>
                    <a:gd name="T0" fmla="*/ 178 w 399"/>
                    <a:gd name="T1" fmla="*/ 2 h 676"/>
                    <a:gd name="T2" fmla="*/ 210 w 399"/>
                    <a:gd name="T3" fmla="*/ 12 h 676"/>
                    <a:gd name="T4" fmla="*/ 210 w 399"/>
                    <a:gd name="T5" fmla="*/ 79 h 676"/>
                    <a:gd name="T6" fmla="*/ 157 w 399"/>
                    <a:gd name="T7" fmla="*/ 144 h 676"/>
                    <a:gd name="T8" fmla="*/ 178 w 399"/>
                    <a:gd name="T9" fmla="*/ 141 h 676"/>
                    <a:gd name="T10" fmla="*/ 399 w 399"/>
                    <a:gd name="T11" fmla="*/ 348 h 676"/>
                    <a:gd name="T12" fmla="*/ 398 w 399"/>
                    <a:gd name="T13" fmla="*/ 615 h 676"/>
                    <a:gd name="T14" fmla="*/ 351 w 399"/>
                    <a:gd name="T15" fmla="*/ 673 h 676"/>
                    <a:gd name="T16" fmla="*/ 303 w 399"/>
                    <a:gd name="T17" fmla="*/ 628 h 676"/>
                    <a:gd name="T18" fmla="*/ 304 w 399"/>
                    <a:gd name="T19" fmla="*/ 362 h 676"/>
                    <a:gd name="T20" fmla="*/ 178 w 399"/>
                    <a:gd name="T21" fmla="*/ 243 h 676"/>
                    <a:gd name="T22" fmla="*/ 158 w 399"/>
                    <a:gd name="T23" fmla="*/ 246 h 676"/>
                    <a:gd name="T24" fmla="*/ 209 w 399"/>
                    <a:gd name="T25" fmla="*/ 294 h 676"/>
                    <a:gd name="T26" fmla="*/ 209 w 399"/>
                    <a:gd name="T27" fmla="*/ 362 h 676"/>
                    <a:gd name="T28" fmla="*/ 178 w 399"/>
                    <a:gd name="T29" fmla="*/ 381 h 676"/>
                    <a:gd name="T30" fmla="*/ 146 w 399"/>
                    <a:gd name="T31" fmla="*/ 371 h 676"/>
                    <a:gd name="T32" fmla="*/ 16 w 399"/>
                    <a:gd name="T33" fmla="*/ 248 h 676"/>
                    <a:gd name="T34" fmla="*/ 8 w 399"/>
                    <a:gd name="T35" fmla="*/ 238 h 676"/>
                    <a:gd name="T36" fmla="*/ 10 w 399"/>
                    <a:gd name="T37" fmla="*/ 189 h 676"/>
                    <a:gd name="T38" fmla="*/ 11 w 399"/>
                    <a:gd name="T39" fmla="*/ 187 h 676"/>
                    <a:gd name="T40" fmla="*/ 16 w 399"/>
                    <a:gd name="T41" fmla="*/ 180 h 676"/>
                    <a:gd name="T42" fmla="*/ 147 w 399"/>
                    <a:gd name="T43" fmla="*/ 21 h 676"/>
                    <a:gd name="T44" fmla="*/ 178 w 399"/>
                    <a:gd name="T45" fmla="*/ 2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99" h="676">
                      <a:moveTo>
                        <a:pt x="178" y="2"/>
                      </a:moveTo>
                      <a:cubicBezTo>
                        <a:pt x="190" y="0"/>
                        <a:pt x="201" y="4"/>
                        <a:pt x="210" y="12"/>
                      </a:cubicBezTo>
                      <a:cubicBezTo>
                        <a:pt x="227" y="28"/>
                        <a:pt x="227" y="58"/>
                        <a:pt x="210" y="79"/>
                      </a:cubicBezTo>
                      <a:cubicBezTo>
                        <a:pt x="157" y="144"/>
                        <a:pt x="157" y="144"/>
                        <a:pt x="157" y="144"/>
                      </a:cubicBezTo>
                      <a:cubicBezTo>
                        <a:pt x="178" y="141"/>
                        <a:pt x="178" y="141"/>
                        <a:pt x="178" y="141"/>
                      </a:cubicBezTo>
                      <a:cubicBezTo>
                        <a:pt x="300" y="124"/>
                        <a:pt x="399" y="217"/>
                        <a:pt x="399" y="348"/>
                      </a:cubicBezTo>
                      <a:cubicBezTo>
                        <a:pt x="398" y="615"/>
                        <a:pt x="398" y="615"/>
                        <a:pt x="398" y="615"/>
                      </a:cubicBezTo>
                      <a:cubicBezTo>
                        <a:pt x="398" y="643"/>
                        <a:pt x="377" y="669"/>
                        <a:pt x="351" y="673"/>
                      </a:cubicBezTo>
                      <a:cubicBezTo>
                        <a:pt x="325" y="676"/>
                        <a:pt x="303" y="656"/>
                        <a:pt x="303" y="628"/>
                      </a:cubicBezTo>
                      <a:cubicBezTo>
                        <a:pt x="304" y="362"/>
                        <a:pt x="304" y="362"/>
                        <a:pt x="304" y="362"/>
                      </a:cubicBezTo>
                      <a:cubicBezTo>
                        <a:pt x="304" y="287"/>
                        <a:pt x="248" y="234"/>
                        <a:pt x="178" y="243"/>
                      </a:cubicBezTo>
                      <a:cubicBezTo>
                        <a:pt x="158" y="246"/>
                        <a:pt x="158" y="246"/>
                        <a:pt x="158" y="246"/>
                      </a:cubicBezTo>
                      <a:cubicBezTo>
                        <a:pt x="209" y="294"/>
                        <a:pt x="209" y="294"/>
                        <a:pt x="209" y="294"/>
                      </a:cubicBezTo>
                      <a:cubicBezTo>
                        <a:pt x="227" y="311"/>
                        <a:pt x="226" y="341"/>
                        <a:pt x="209" y="362"/>
                      </a:cubicBezTo>
                      <a:cubicBezTo>
                        <a:pt x="200" y="373"/>
                        <a:pt x="189" y="379"/>
                        <a:pt x="178" y="381"/>
                      </a:cubicBezTo>
                      <a:cubicBezTo>
                        <a:pt x="166" y="382"/>
                        <a:pt x="155" y="379"/>
                        <a:pt x="146" y="371"/>
                      </a:cubicBezTo>
                      <a:cubicBezTo>
                        <a:pt x="16" y="248"/>
                        <a:pt x="16" y="248"/>
                        <a:pt x="16" y="248"/>
                      </a:cubicBezTo>
                      <a:cubicBezTo>
                        <a:pt x="12" y="245"/>
                        <a:pt x="10" y="241"/>
                        <a:pt x="8" y="238"/>
                      </a:cubicBezTo>
                      <a:cubicBezTo>
                        <a:pt x="0" y="223"/>
                        <a:pt x="1" y="204"/>
                        <a:pt x="10" y="189"/>
                      </a:cubicBezTo>
                      <a:cubicBezTo>
                        <a:pt x="10" y="188"/>
                        <a:pt x="11" y="187"/>
                        <a:pt x="11" y="187"/>
                      </a:cubicBezTo>
                      <a:cubicBezTo>
                        <a:pt x="13" y="184"/>
                        <a:pt x="14" y="182"/>
                        <a:pt x="16" y="180"/>
                      </a:cubicBezTo>
                      <a:cubicBezTo>
                        <a:pt x="147" y="21"/>
                        <a:pt x="147" y="21"/>
                        <a:pt x="147" y="21"/>
                      </a:cubicBezTo>
                      <a:cubicBezTo>
                        <a:pt x="156" y="10"/>
                        <a:pt x="167" y="4"/>
                        <a:pt x="178" y="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" name="Freeform 63"/>
                <p:cNvSpPr/>
                <p:nvPr/>
              </p:nvSpPr>
              <p:spPr bwMode="auto">
                <a:xfrm>
                  <a:off x="3347864" y="2691235"/>
                  <a:ext cx="706438" cy="1038225"/>
                </a:xfrm>
                <a:custGeom>
                  <a:avLst/>
                  <a:gdLst>
                    <a:gd name="T0" fmla="*/ 202 w 287"/>
                    <a:gd name="T1" fmla="*/ 5 h 421"/>
                    <a:gd name="T2" fmla="*/ 179 w 287"/>
                    <a:gd name="T3" fmla="*/ 1 h 421"/>
                    <a:gd name="T4" fmla="*/ 147 w 287"/>
                    <a:gd name="T5" fmla="*/ 19 h 421"/>
                    <a:gd name="T6" fmla="*/ 16 w 287"/>
                    <a:gd name="T7" fmla="*/ 179 h 421"/>
                    <a:gd name="T8" fmla="*/ 11 w 287"/>
                    <a:gd name="T9" fmla="*/ 185 h 421"/>
                    <a:gd name="T10" fmla="*/ 10 w 287"/>
                    <a:gd name="T11" fmla="*/ 187 h 421"/>
                    <a:gd name="T12" fmla="*/ 8 w 287"/>
                    <a:gd name="T13" fmla="*/ 236 h 421"/>
                    <a:gd name="T14" fmla="*/ 16 w 287"/>
                    <a:gd name="T15" fmla="*/ 247 h 421"/>
                    <a:gd name="T16" fmla="*/ 146 w 287"/>
                    <a:gd name="T17" fmla="*/ 370 h 421"/>
                    <a:gd name="T18" fmla="*/ 154 w 287"/>
                    <a:gd name="T19" fmla="*/ 375 h 421"/>
                    <a:gd name="T20" fmla="*/ 235 w 287"/>
                    <a:gd name="T21" fmla="*/ 419 h 421"/>
                    <a:gd name="T22" fmla="*/ 239 w 287"/>
                    <a:gd name="T23" fmla="*/ 421 h 421"/>
                    <a:gd name="T24" fmla="*/ 231 w 287"/>
                    <a:gd name="T25" fmla="*/ 416 h 421"/>
                    <a:gd name="T26" fmla="*/ 101 w 287"/>
                    <a:gd name="T27" fmla="*/ 293 h 421"/>
                    <a:gd name="T28" fmla="*/ 93 w 287"/>
                    <a:gd name="T29" fmla="*/ 283 h 421"/>
                    <a:gd name="T30" fmla="*/ 95 w 287"/>
                    <a:gd name="T31" fmla="*/ 234 h 421"/>
                    <a:gd name="T32" fmla="*/ 96 w 287"/>
                    <a:gd name="T33" fmla="*/ 232 h 421"/>
                    <a:gd name="T34" fmla="*/ 101 w 287"/>
                    <a:gd name="T35" fmla="*/ 225 h 421"/>
                    <a:gd name="T36" fmla="*/ 232 w 287"/>
                    <a:gd name="T37" fmla="*/ 66 h 421"/>
                    <a:gd name="T38" fmla="*/ 263 w 287"/>
                    <a:gd name="T39" fmla="*/ 47 h 421"/>
                    <a:gd name="T40" fmla="*/ 287 w 287"/>
                    <a:gd name="T41" fmla="*/ 51 h 421"/>
                    <a:gd name="T42" fmla="*/ 202 w 287"/>
                    <a:gd name="T43" fmla="*/ 5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87" h="421">
                      <a:moveTo>
                        <a:pt x="202" y="5"/>
                      </a:moveTo>
                      <a:cubicBezTo>
                        <a:pt x="195" y="1"/>
                        <a:pt x="187" y="0"/>
                        <a:pt x="179" y="1"/>
                      </a:cubicBezTo>
                      <a:cubicBezTo>
                        <a:pt x="167" y="3"/>
                        <a:pt x="156" y="9"/>
                        <a:pt x="147" y="19"/>
                      </a:cubicBezTo>
                      <a:cubicBezTo>
                        <a:pt x="16" y="179"/>
                        <a:pt x="16" y="179"/>
                        <a:pt x="16" y="179"/>
                      </a:cubicBezTo>
                      <a:cubicBezTo>
                        <a:pt x="14" y="181"/>
                        <a:pt x="13" y="183"/>
                        <a:pt x="11" y="185"/>
                      </a:cubicBezTo>
                      <a:cubicBezTo>
                        <a:pt x="11" y="186"/>
                        <a:pt x="11" y="187"/>
                        <a:pt x="10" y="187"/>
                      </a:cubicBezTo>
                      <a:cubicBezTo>
                        <a:pt x="1" y="203"/>
                        <a:pt x="0" y="222"/>
                        <a:pt x="8" y="236"/>
                      </a:cubicBezTo>
                      <a:cubicBezTo>
                        <a:pt x="10" y="240"/>
                        <a:pt x="13" y="244"/>
                        <a:pt x="16" y="247"/>
                      </a:cubicBezTo>
                      <a:cubicBezTo>
                        <a:pt x="146" y="370"/>
                        <a:pt x="146" y="370"/>
                        <a:pt x="146" y="370"/>
                      </a:cubicBezTo>
                      <a:cubicBezTo>
                        <a:pt x="149" y="372"/>
                        <a:pt x="151" y="374"/>
                        <a:pt x="154" y="375"/>
                      </a:cubicBezTo>
                      <a:cubicBezTo>
                        <a:pt x="181" y="390"/>
                        <a:pt x="208" y="405"/>
                        <a:pt x="235" y="419"/>
                      </a:cubicBezTo>
                      <a:cubicBezTo>
                        <a:pt x="236" y="420"/>
                        <a:pt x="238" y="421"/>
                        <a:pt x="239" y="421"/>
                      </a:cubicBezTo>
                      <a:cubicBezTo>
                        <a:pt x="236" y="420"/>
                        <a:pt x="234" y="418"/>
                        <a:pt x="231" y="416"/>
                      </a:cubicBezTo>
                      <a:cubicBezTo>
                        <a:pt x="101" y="293"/>
                        <a:pt x="101" y="293"/>
                        <a:pt x="101" y="293"/>
                      </a:cubicBezTo>
                      <a:cubicBezTo>
                        <a:pt x="97" y="290"/>
                        <a:pt x="95" y="286"/>
                        <a:pt x="93" y="283"/>
                      </a:cubicBezTo>
                      <a:cubicBezTo>
                        <a:pt x="85" y="268"/>
                        <a:pt x="86" y="249"/>
                        <a:pt x="95" y="234"/>
                      </a:cubicBezTo>
                      <a:cubicBezTo>
                        <a:pt x="95" y="233"/>
                        <a:pt x="96" y="232"/>
                        <a:pt x="96" y="232"/>
                      </a:cubicBezTo>
                      <a:cubicBezTo>
                        <a:pt x="98" y="229"/>
                        <a:pt x="99" y="227"/>
                        <a:pt x="101" y="225"/>
                      </a:cubicBezTo>
                      <a:cubicBezTo>
                        <a:pt x="232" y="66"/>
                        <a:pt x="232" y="66"/>
                        <a:pt x="232" y="66"/>
                      </a:cubicBezTo>
                      <a:cubicBezTo>
                        <a:pt x="241" y="55"/>
                        <a:pt x="252" y="49"/>
                        <a:pt x="263" y="47"/>
                      </a:cubicBezTo>
                      <a:cubicBezTo>
                        <a:pt x="272" y="46"/>
                        <a:pt x="280" y="47"/>
                        <a:pt x="287" y="51"/>
                      </a:cubicBezTo>
                      <a:lnTo>
                        <a:pt x="202" y="5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4" name="TextBox 79"/>
            <p:cNvSpPr txBox="1"/>
            <p:nvPr/>
          </p:nvSpPr>
          <p:spPr>
            <a:xfrm>
              <a:off x="10017673" y="53044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下一页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TextBox 80"/>
            <p:cNvSpPr txBox="1"/>
            <p:nvPr/>
          </p:nvSpPr>
          <p:spPr>
            <a:xfrm>
              <a:off x="10741573" y="4288491"/>
              <a:ext cx="701127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主菜单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TextBox 81"/>
            <p:cNvSpPr txBox="1"/>
            <p:nvPr/>
          </p:nvSpPr>
          <p:spPr>
            <a:xfrm>
              <a:off x="11490873" y="46059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上一页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21341 -0.1087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0" y="-5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8"/>
          <p:cNvSpPr txBox="1"/>
          <p:nvPr/>
        </p:nvSpPr>
        <p:spPr>
          <a:xfrm>
            <a:off x="1033350" y="286051"/>
            <a:ext cx="2752749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实验记录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40480" y="282064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cs typeface="+mn-ea"/>
                <a:sym typeface="+mn-lt"/>
              </a:rPr>
              <a:t>05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51" name="Group 54"/>
          <p:cNvGraphicFramePr>
            <a:graphicFrameLocks noGrp="1"/>
          </p:cNvGraphicFramePr>
          <p:nvPr/>
        </p:nvGraphicFramePr>
        <p:xfrm>
          <a:off x="1816100" y="1623218"/>
          <a:ext cx="8208963" cy="3281363"/>
        </p:xfrm>
        <a:graphic>
          <a:graphicData uri="http://schemas.openxmlformats.org/drawingml/2006/table">
            <a:tbl>
              <a:tblPr/>
              <a:tblGrid>
                <a:gridCol w="1655763"/>
                <a:gridCol w="1800225"/>
                <a:gridCol w="1727200"/>
                <a:gridCol w="1441450"/>
                <a:gridCol w="1584325"/>
              </a:tblGrid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实验次数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灯泡亮度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电压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U/V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电流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I/A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电阻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</a:t>
                      </a:r>
                      <a:r>
                        <a:rPr kumimoji="0" lang="en-US" altLang="zh-CN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L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/</a:t>
                      </a:r>
                      <a:r>
                        <a:rPr kumimoji="0" lang="el-GR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Ω</a:t>
                      </a:r>
                      <a:endParaRPr kumimoji="0" lang="el-GR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0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发光较强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发光正常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6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发光较暗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10017673" y="5418545"/>
            <a:ext cx="2174327" cy="1439455"/>
            <a:chOff x="10017673" y="4288491"/>
            <a:chExt cx="2174327" cy="1439455"/>
          </a:xfrm>
        </p:grpSpPr>
        <p:grpSp>
          <p:nvGrpSpPr>
            <p:cNvPr id="6" name="Group 41"/>
            <p:cNvGrpSpPr/>
            <p:nvPr/>
          </p:nvGrpSpPr>
          <p:grpSpPr>
            <a:xfrm>
              <a:off x="10437830" y="4495800"/>
              <a:ext cx="1246170" cy="1232146"/>
              <a:chOff x="4731074" y="3558159"/>
              <a:chExt cx="2569838" cy="3208672"/>
            </a:xfrm>
          </p:grpSpPr>
          <p:grpSp>
            <p:nvGrpSpPr>
              <p:cNvPr id="10" name="组合 72"/>
              <p:cNvGrpSpPr/>
              <p:nvPr/>
            </p:nvGrpSpPr>
            <p:grpSpPr>
              <a:xfrm>
                <a:off x="6096000" y="4175841"/>
                <a:ext cx="1204912" cy="2428808"/>
                <a:chOff x="4281488" y="2009843"/>
                <a:chExt cx="1204912" cy="2428808"/>
              </a:xfrm>
            </p:grpSpPr>
            <p:sp>
              <p:nvSpPr>
                <p:cNvPr id="20" name="Freeform 59"/>
                <p:cNvSpPr/>
                <p:nvPr/>
              </p:nvSpPr>
              <p:spPr bwMode="auto">
                <a:xfrm>
                  <a:off x="4728043" y="2583169"/>
                  <a:ext cx="378730" cy="448633"/>
                </a:xfrm>
                <a:custGeom>
                  <a:avLst/>
                  <a:gdLst>
                    <a:gd name="T0" fmla="*/ 102 w 154"/>
                    <a:gd name="T1" fmla="*/ 109 h 182"/>
                    <a:gd name="T2" fmla="*/ 154 w 154"/>
                    <a:gd name="T3" fmla="*/ 46 h 182"/>
                    <a:gd name="T4" fmla="*/ 69 w 154"/>
                    <a:gd name="T5" fmla="*/ 0 h 182"/>
                    <a:gd name="T6" fmla="*/ 18 w 154"/>
                    <a:gd name="T7" fmla="*/ 63 h 182"/>
                    <a:gd name="T8" fmla="*/ 17 w 154"/>
                    <a:gd name="T9" fmla="*/ 131 h 182"/>
                    <a:gd name="T10" fmla="*/ 25 w 154"/>
                    <a:gd name="T11" fmla="*/ 136 h 182"/>
                    <a:gd name="T12" fmla="*/ 110 w 154"/>
                    <a:gd name="T13" fmla="*/ 182 h 182"/>
                    <a:gd name="T14" fmla="*/ 102 w 154"/>
                    <a:gd name="T15" fmla="*/ 177 h 182"/>
                    <a:gd name="T16" fmla="*/ 102 w 154"/>
                    <a:gd name="T17" fmla="*/ 109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" h="182">
                      <a:moveTo>
                        <a:pt x="102" y="109"/>
                      </a:moveTo>
                      <a:cubicBezTo>
                        <a:pt x="154" y="46"/>
                        <a:pt x="154" y="46"/>
                        <a:pt x="154" y="46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18" y="63"/>
                        <a:pt x="18" y="63"/>
                        <a:pt x="18" y="63"/>
                      </a:cubicBezTo>
                      <a:cubicBezTo>
                        <a:pt x="0" y="84"/>
                        <a:pt x="0" y="114"/>
                        <a:pt x="17" y="131"/>
                      </a:cubicBezTo>
                      <a:cubicBezTo>
                        <a:pt x="20" y="133"/>
                        <a:pt x="22" y="135"/>
                        <a:pt x="25" y="136"/>
                      </a:cubicBezTo>
                      <a:cubicBezTo>
                        <a:pt x="110" y="182"/>
                        <a:pt x="110" y="182"/>
                        <a:pt x="110" y="182"/>
                      </a:cubicBezTo>
                      <a:cubicBezTo>
                        <a:pt x="107" y="181"/>
                        <a:pt x="105" y="179"/>
                        <a:pt x="102" y="177"/>
                      </a:cubicBezTo>
                      <a:cubicBezTo>
                        <a:pt x="85" y="160"/>
                        <a:pt x="85" y="130"/>
                        <a:pt x="102" y="10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Freeform 54"/>
                <p:cNvSpPr/>
                <p:nvPr/>
              </p:nvSpPr>
              <p:spPr bwMode="auto">
                <a:xfrm>
                  <a:off x="4755829" y="2009843"/>
                  <a:ext cx="387076" cy="450720"/>
                </a:xfrm>
                <a:custGeom>
                  <a:avLst/>
                  <a:gdLst>
                    <a:gd name="T0" fmla="*/ 102 w 157"/>
                    <a:gd name="T1" fmla="*/ 65 h 183"/>
                    <a:gd name="T2" fmla="*/ 133 w 157"/>
                    <a:gd name="T3" fmla="*/ 47 h 183"/>
                    <a:gd name="T4" fmla="*/ 157 w 157"/>
                    <a:gd name="T5" fmla="*/ 51 h 183"/>
                    <a:gd name="T6" fmla="*/ 72 w 157"/>
                    <a:gd name="T7" fmla="*/ 5 h 183"/>
                    <a:gd name="T8" fmla="*/ 49 w 157"/>
                    <a:gd name="T9" fmla="*/ 1 h 183"/>
                    <a:gd name="T10" fmla="*/ 17 w 157"/>
                    <a:gd name="T11" fmla="*/ 19 h 183"/>
                    <a:gd name="T12" fmla="*/ 17 w 157"/>
                    <a:gd name="T13" fmla="*/ 87 h 183"/>
                    <a:gd name="T14" fmla="*/ 70 w 157"/>
                    <a:gd name="T15" fmla="*/ 137 h 183"/>
                    <a:gd name="T16" fmla="*/ 155 w 157"/>
                    <a:gd name="T17" fmla="*/ 183 h 183"/>
                    <a:gd name="T18" fmla="*/ 102 w 157"/>
                    <a:gd name="T19" fmla="*/ 133 h 183"/>
                    <a:gd name="T20" fmla="*/ 102 w 157"/>
                    <a:gd name="T21" fmla="*/ 65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7" h="183">
                      <a:moveTo>
                        <a:pt x="102" y="65"/>
                      </a:moveTo>
                      <a:cubicBezTo>
                        <a:pt x="111" y="55"/>
                        <a:pt x="122" y="48"/>
                        <a:pt x="133" y="47"/>
                      </a:cubicBezTo>
                      <a:cubicBezTo>
                        <a:pt x="142" y="46"/>
                        <a:pt x="150" y="47"/>
                        <a:pt x="157" y="51"/>
                      </a:cubicBezTo>
                      <a:cubicBezTo>
                        <a:pt x="129" y="36"/>
                        <a:pt x="101" y="20"/>
                        <a:pt x="72" y="5"/>
                      </a:cubicBezTo>
                      <a:cubicBezTo>
                        <a:pt x="65" y="1"/>
                        <a:pt x="57" y="0"/>
                        <a:pt x="49" y="1"/>
                      </a:cubicBezTo>
                      <a:cubicBezTo>
                        <a:pt x="37" y="2"/>
                        <a:pt x="26" y="9"/>
                        <a:pt x="17" y="19"/>
                      </a:cubicBezTo>
                      <a:cubicBezTo>
                        <a:pt x="0" y="40"/>
                        <a:pt x="0" y="71"/>
                        <a:pt x="17" y="87"/>
                      </a:cubicBezTo>
                      <a:cubicBezTo>
                        <a:pt x="70" y="137"/>
                        <a:pt x="70" y="137"/>
                        <a:pt x="70" y="137"/>
                      </a:cubicBezTo>
                      <a:cubicBezTo>
                        <a:pt x="155" y="183"/>
                        <a:pt x="155" y="183"/>
                        <a:pt x="155" y="183"/>
                      </a:cubicBezTo>
                      <a:cubicBezTo>
                        <a:pt x="102" y="133"/>
                        <a:pt x="102" y="133"/>
                        <a:pt x="102" y="133"/>
                      </a:cubicBezTo>
                      <a:cubicBezTo>
                        <a:pt x="85" y="117"/>
                        <a:pt x="85" y="86"/>
                        <a:pt x="102" y="6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Freeform 71">
                  <a:hlinkClick r:id="rId4" action="ppaction://hlinksldjump"/>
                </p:cNvPr>
                <p:cNvSpPr/>
                <p:nvPr/>
              </p:nvSpPr>
              <p:spPr bwMode="auto">
                <a:xfrm>
                  <a:off x="4475163" y="2103438"/>
                  <a:ext cx="1011237" cy="2335213"/>
                </a:xfrm>
                <a:custGeom>
                  <a:avLst/>
                  <a:gdLst>
                    <a:gd name="T0" fmla="*/ 232 w 410"/>
                    <a:gd name="T1" fmla="*/ 1 h 948"/>
                    <a:gd name="T2" fmla="*/ 264 w 410"/>
                    <a:gd name="T3" fmla="*/ 11 h 948"/>
                    <a:gd name="T4" fmla="*/ 394 w 410"/>
                    <a:gd name="T5" fmla="*/ 134 h 948"/>
                    <a:gd name="T6" fmla="*/ 399 w 410"/>
                    <a:gd name="T7" fmla="*/ 139 h 948"/>
                    <a:gd name="T8" fmla="*/ 402 w 410"/>
                    <a:gd name="T9" fmla="*/ 188 h 948"/>
                    <a:gd name="T10" fmla="*/ 394 w 410"/>
                    <a:gd name="T11" fmla="*/ 201 h 948"/>
                    <a:gd name="T12" fmla="*/ 263 w 410"/>
                    <a:gd name="T13" fmla="*/ 361 h 948"/>
                    <a:gd name="T14" fmla="*/ 232 w 410"/>
                    <a:gd name="T15" fmla="*/ 380 h 948"/>
                    <a:gd name="T16" fmla="*/ 200 w 410"/>
                    <a:gd name="T17" fmla="*/ 370 h 948"/>
                    <a:gd name="T18" fmla="*/ 200 w 410"/>
                    <a:gd name="T19" fmla="*/ 302 h 948"/>
                    <a:gd name="T20" fmla="*/ 252 w 410"/>
                    <a:gd name="T21" fmla="*/ 240 h 948"/>
                    <a:gd name="T22" fmla="*/ 223 w 410"/>
                    <a:gd name="T23" fmla="*/ 244 h 948"/>
                    <a:gd name="T24" fmla="*/ 96 w 410"/>
                    <a:gd name="T25" fmla="*/ 398 h 948"/>
                    <a:gd name="T26" fmla="*/ 95 w 410"/>
                    <a:gd name="T27" fmla="*/ 887 h 948"/>
                    <a:gd name="T28" fmla="*/ 48 w 410"/>
                    <a:gd name="T29" fmla="*/ 945 h 948"/>
                    <a:gd name="T30" fmla="*/ 0 w 410"/>
                    <a:gd name="T31" fmla="*/ 900 h 948"/>
                    <a:gd name="T32" fmla="*/ 1 w 410"/>
                    <a:gd name="T33" fmla="*/ 411 h 948"/>
                    <a:gd name="T34" fmla="*/ 223 w 410"/>
                    <a:gd name="T35" fmla="*/ 141 h 948"/>
                    <a:gd name="T36" fmla="*/ 254 w 410"/>
                    <a:gd name="T37" fmla="*/ 137 h 948"/>
                    <a:gd name="T38" fmla="*/ 201 w 410"/>
                    <a:gd name="T39" fmla="*/ 87 h 948"/>
                    <a:gd name="T40" fmla="*/ 201 w 410"/>
                    <a:gd name="T41" fmla="*/ 20 h 948"/>
                    <a:gd name="T42" fmla="*/ 232 w 410"/>
                    <a:gd name="T43" fmla="*/ 1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0" h="948">
                      <a:moveTo>
                        <a:pt x="232" y="1"/>
                      </a:moveTo>
                      <a:cubicBezTo>
                        <a:pt x="244" y="0"/>
                        <a:pt x="255" y="3"/>
                        <a:pt x="264" y="11"/>
                      </a:cubicBezTo>
                      <a:cubicBezTo>
                        <a:pt x="394" y="134"/>
                        <a:pt x="394" y="134"/>
                        <a:pt x="394" y="134"/>
                      </a:cubicBezTo>
                      <a:cubicBezTo>
                        <a:pt x="396" y="135"/>
                        <a:pt x="398" y="137"/>
                        <a:pt x="399" y="139"/>
                      </a:cubicBezTo>
                      <a:cubicBezTo>
                        <a:pt x="409" y="154"/>
                        <a:pt x="410" y="172"/>
                        <a:pt x="402" y="188"/>
                      </a:cubicBezTo>
                      <a:cubicBezTo>
                        <a:pt x="400" y="193"/>
                        <a:pt x="398" y="198"/>
                        <a:pt x="394" y="201"/>
                      </a:cubicBezTo>
                      <a:cubicBezTo>
                        <a:pt x="263" y="361"/>
                        <a:pt x="263" y="361"/>
                        <a:pt x="263" y="361"/>
                      </a:cubicBezTo>
                      <a:cubicBezTo>
                        <a:pt x="254" y="372"/>
                        <a:pt x="243" y="378"/>
                        <a:pt x="232" y="380"/>
                      </a:cubicBezTo>
                      <a:cubicBezTo>
                        <a:pt x="220" y="381"/>
                        <a:pt x="209" y="378"/>
                        <a:pt x="200" y="370"/>
                      </a:cubicBezTo>
                      <a:cubicBezTo>
                        <a:pt x="183" y="354"/>
                        <a:pt x="183" y="323"/>
                        <a:pt x="200" y="302"/>
                      </a:cubicBezTo>
                      <a:cubicBezTo>
                        <a:pt x="252" y="240"/>
                        <a:pt x="252" y="240"/>
                        <a:pt x="252" y="240"/>
                      </a:cubicBezTo>
                      <a:cubicBezTo>
                        <a:pt x="223" y="244"/>
                        <a:pt x="223" y="244"/>
                        <a:pt x="223" y="244"/>
                      </a:cubicBezTo>
                      <a:cubicBezTo>
                        <a:pt x="153" y="254"/>
                        <a:pt x="96" y="323"/>
                        <a:pt x="96" y="398"/>
                      </a:cubicBezTo>
                      <a:cubicBezTo>
                        <a:pt x="95" y="887"/>
                        <a:pt x="95" y="887"/>
                        <a:pt x="95" y="887"/>
                      </a:cubicBezTo>
                      <a:cubicBezTo>
                        <a:pt x="95" y="915"/>
                        <a:pt x="74" y="941"/>
                        <a:pt x="48" y="945"/>
                      </a:cubicBezTo>
                      <a:cubicBezTo>
                        <a:pt x="22" y="948"/>
                        <a:pt x="0" y="929"/>
                        <a:pt x="0" y="900"/>
                      </a:cubicBezTo>
                      <a:cubicBezTo>
                        <a:pt x="1" y="411"/>
                        <a:pt x="1" y="411"/>
                        <a:pt x="1" y="411"/>
                      </a:cubicBezTo>
                      <a:cubicBezTo>
                        <a:pt x="2" y="279"/>
                        <a:pt x="101" y="159"/>
                        <a:pt x="223" y="141"/>
                      </a:cubicBezTo>
                      <a:cubicBezTo>
                        <a:pt x="254" y="137"/>
                        <a:pt x="254" y="137"/>
                        <a:pt x="254" y="137"/>
                      </a:cubicBezTo>
                      <a:cubicBezTo>
                        <a:pt x="201" y="87"/>
                        <a:pt x="201" y="87"/>
                        <a:pt x="201" y="87"/>
                      </a:cubicBezTo>
                      <a:cubicBezTo>
                        <a:pt x="184" y="71"/>
                        <a:pt x="184" y="41"/>
                        <a:pt x="201" y="20"/>
                      </a:cubicBezTo>
                      <a:cubicBezTo>
                        <a:pt x="210" y="9"/>
                        <a:pt x="221" y="3"/>
                        <a:pt x="2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Freeform 75"/>
                <p:cNvSpPr/>
                <p:nvPr/>
              </p:nvSpPr>
              <p:spPr bwMode="auto">
                <a:xfrm>
                  <a:off x="4281488" y="2332038"/>
                  <a:ext cx="831850" cy="2093912"/>
                </a:xfrm>
                <a:custGeom>
                  <a:avLst/>
                  <a:gdLst>
                    <a:gd name="T0" fmla="*/ 253 w 338"/>
                    <a:gd name="T1" fmla="*/ 0 h 849"/>
                    <a:gd name="T2" fmla="*/ 222 w 338"/>
                    <a:gd name="T3" fmla="*/ 4 h 849"/>
                    <a:gd name="T4" fmla="*/ 0 w 338"/>
                    <a:gd name="T5" fmla="*/ 273 h 849"/>
                    <a:gd name="T6" fmla="*/ 0 w 338"/>
                    <a:gd name="T7" fmla="*/ 763 h 849"/>
                    <a:gd name="T8" fmla="*/ 22 w 338"/>
                    <a:gd name="T9" fmla="*/ 803 h 849"/>
                    <a:gd name="T10" fmla="*/ 106 w 338"/>
                    <a:gd name="T11" fmla="*/ 849 h 849"/>
                    <a:gd name="T12" fmla="*/ 84 w 338"/>
                    <a:gd name="T13" fmla="*/ 809 h 849"/>
                    <a:gd name="T14" fmla="*/ 85 w 338"/>
                    <a:gd name="T15" fmla="*/ 320 h 849"/>
                    <a:gd name="T16" fmla="*/ 307 w 338"/>
                    <a:gd name="T17" fmla="*/ 50 h 849"/>
                    <a:gd name="T18" fmla="*/ 338 w 338"/>
                    <a:gd name="T19" fmla="*/ 46 h 849"/>
                    <a:gd name="T20" fmla="*/ 253 w 338"/>
                    <a:gd name="T21" fmla="*/ 0 h 8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8" h="849">
                      <a:moveTo>
                        <a:pt x="253" y="0"/>
                      </a:moveTo>
                      <a:cubicBezTo>
                        <a:pt x="222" y="4"/>
                        <a:pt x="222" y="4"/>
                        <a:pt x="222" y="4"/>
                      </a:cubicBezTo>
                      <a:cubicBezTo>
                        <a:pt x="100" y="21"/>
                        <a:pt x="1" y="142"/>
                        <a:pt x="0" y="273"/>
                      </a:cubicBezTo>
                      <a:cubicBezTo>
                        <a:pt x="0" y="763"/>
                        <a:pt x="0" y="763"/>
                        <a:pt x="0" y="763"/>
                      </a:cubicBezTo>
                      <a:cubicBezTo>
                        <a:pt x="0" y="781"/>
                        <a:pt x="8" y="796"/>
                        <a:pt x="22" y="803"/>
                      </a:cubicBezTo>
                      <a:cubicBezTo>
                        <a:pt x="106" y="849"/>
                        <a:pt x="106" y="849"/>
                        <a:pt x="106" y="849"/>
                      </a:cubicBezTo>
                      <a:cubicBezTo>
                        <a:pt x="93" y="842"/>
                        <a:pt x="84" y="827"/>
                        <a:pt x="84" y="809"/>
                      </a:cubicBezTo>
                      <a:cubicBezTo>
                        <a:pt x="85" y="320"/>
                        <a:pt x="85" y="320"/>
                        <a:pt x="85" y="320"/>
                      </a:cubicBezTo>
                      <a:cubicBezTo>
                        <a:pt x="86" y="188"/>
                        <a:pt x="185" y="67"/>
                        <a:pt x="307" y="50"/>
                      </a:cubicBezTo>
                      <a:cubicBezTo>
                        <a:pt x="338" y="46"/>
                        <a:pt x="338" y="46"/>
                        <a:pt x="338" y="46"/>
                      </a:cubicBezTo>
                      <a:lnTo>
                        <a:pt x="253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1" name="组合 207"/>
              <p:cNvGrpSpPr/>
              <p:nvPr/>
            </p:nvGrpSpPr>
            <p:grpSpPr>
              <a:xfrm>
                <a:off x="5472339" y="3558159"/>
                <a:ext cx="1084733" cy="3208672"/>
                <a:chOff x="4089129" y="1275606"/>
                <a:chExt cx="1084733" cy="3208672"/>
              </a:xfrm>
            </p:grpSpPr>
            <p:sp>
              <p:nvSpPr>
                <p:cNvPr id="17" name="Freeform 27"/>
                <p:cNvSpPr/>
                <p:nvPr/>
              </p:nvSpPr>
              <p:spPr bwMode="auto">
                <a:xfrm>
                  <a:off x="4402840" y="1717359"/>
                  <a:ext cx="263963" cy="2752310"/>
                </a:xfrm>
                <a:custGeom>
                  <a:avLst/>
                  <a:gdLst>
                    <a:gd name="T0" fmla="*/ 85 w 107"/>
                    <a:gd name="T1" fmla="*/ 1077 h 1117"/>
                    <a:gd name="T2" fmla="*/ 87 w 107"/>
                    <a:gd name="T3" fmla="*/ 46 h 1117"/>
                    <a:gd name="T4" fmla="*/ 2 w 107"/>
                    <a:gd name="T5" fmla="*/ 0 h 1117"/>
                    <a:gd name="T6" fmla="*/ 0 w 107"/>
                    <a:gd name="T7" fmla="*/ 1031 h 1117"/>
                    <a:gd name="T8" fmla="*/ 22 w 107"/>
                    <a:gd name="T9" fmla="*/ 1071 h 1117"/>
                    <a:gd name="T10" fmla="*/ 107 w 107"/>
                    <a:gd name="T11" fmla="*/ 1117 h 1117"/>
                    <a:gd name="T12" fmla="*/ 85 w 107"/>
                    <a:gd name="T13" fmla="*/ 1077 h 1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117">
                      <a:moveTo>
                        <a:pt x="85" y="1077"/>
                      </a:moveTo>
                      <a:cubicBezTo>
                        <a:pt x="87" y="46"/>
                        <a:pt x="87" y="46"/>
                        <a:pt x="87" y="46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49"/>
                        <a:pt x="9" y="1064"/>
                        <a:pt x="22" y="1071"/>
                      </a:cubicBezTo>
                      <a:cubicBezTo>
                        <a:pt x="107" y="1117"/>
                        <a:pt x="107" y="1117"/>
                        <a:pt x="107" y="1117"/>
                      </a:cubicBezTo>
                      <a:cubicBezTo>
                        <a:pt x="94" y="1110"/>
                        <a:pt x="85" y="1095"/>
                        <a:pt x="85" y="107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" name="Freeform 23">
                  <a:hlinkClick r:id="rId5" action="ppaction://hlinksldjump"/>
                </p:cNvPr>
                <p:cNvSpPr/>
                <p:nvPr/>
              </p:nvSpPr>
              <p:spPr bwMode="auto">
                <a:xfrm>
                  <a:off x="4290160" y="1381408"/>
                  <a:ext cx="883702" cy="3102870"/>
                </a:xfrm>
                <a:custGeom>
                  <a:avLst/>
                  <a:gdLst>
                    <a:gd name="T0" fmla="*/ 180 w 359"/>
                    <a:gd name="T1" fmla="*/ 1 h 1259"/>
                    <a:gd name="T2" fmla="*/ 205 w 359"/>
                    <a:gd name="T3" fmla="*/ 5 h 1259"/>
                    <a:gd name="T4" fmla="*/ 212 w 359"/>
                    <a:gd name="T5" fmla="*/ 11 h 1259"/>
                    <a:gd name="T6" fmla="*/ 342 w 359"/>
                    <a:gd name="T7" fmla="*/ 134 h 1259"/>
                    <a:gd name="T8" fmla="*/ 342 w 359"/>
                    <a:gd name="T9" fmla="*/ 201 h 1259"/>
                    <a:gd name="T10" fmla="*/ 311 w 359"/>
                    <a:gd name="T11" fmla="*/ 220 h 1259"/>
                    <a:gd name="T12" fmla="*/ 279 w 359"/>
                    <a:gd name="T13" fmla="*/ 210 h 1259"/>
                    <a:gd name="T14" fmla="*/ 223 w 359"/>
                    <a:gd name="T15" fmla="*/ 157 h 1259"/>
                    <a:gd name="T16" fmla="*/ 221 w 359"/>
                    <a:gd name="T17" fmla="*/ 1198 h 1259"/>
                    <a:gd name="T18" fmla="*/ 173 w 359"/>
                    <a:gd name="T19" fmla="*/ 1256 h 1259"/>
                    <a:gd name="T20" fmla="*/ 126 w 359"/>
                    <a:gd name="T21" fmla="*/ 1211 h 1259"/>
                    <a:gd name="T22" fmla="*/ 128 w 359"/>
                    <a:gd name="T23" fmla="*/ 180 h 1259"/>
                    <a:gd name="T24" fmla="*/ 80 w 359"/>
                    <a:gd name="T25" fmla="*/ 238 h 1259"/>
                    <a:gd name="T26" fmla="*/ 49 w 359"/>
                    <a:gd name="T27" fmla="*/ 257 h 1259"/>
                    <a:gd name="T28" fmla="*/ 17 w 359"/>
                    <a:gd name="T29" fmla="*/ 247 h 1259"/>
                    <a:gd name="T30" fmla="*/ 18 w 359"/>
                    <a:gd name="T31" fmla="*/ 179 h 1259"/>
                    <a:gd name="T32" fmla="*/ 149 w 359"/>
                    <a:gd name="T33" fmla="*/ 19 h 1259"/>
                    <a:gd name="T34" fmla="*/ 160 w 359"/>
                    <a:gd name="T35" fmla="*/ 9 h 1259"/>
                    <a:gd name="T36" fmla="*/ 180 w 359"/>
                    <a:gd name="T37" fmla="*/ 1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9" h="1259">
                      <a:moveTo>
                        <a:pt x="180" y="1"/>
                      </a:moveTo>
                      <a:cubicBezTo>
                        <a:pt x="189" y="0"/>
                        <a:pt x="197" y="1"/>
                        <a:pt x="205" y="5"/>
                      </a:cubicBezTo>
                      <a:cubicBezTo>
                        <a:pt x="208" y="8"/>
                        <a:pt x="210" y="9"/>
                        <a:pt x="212" y="11"/>
                      </a:cubicBezTo>
                      <a:cubicBezTo>
                        <a:pt x="342" y="134"/>
                        <a:pt x="342" y="134"/>
                        <a:pt x="342" y="134"/>
                      </a:cubicBezTo>
                      <a:cubicBezTo>
                        <a:pt x="359" y="150"/>
                        <a:pt x="359" y="180"/>
                        <a:pt x="342" y="201"/>
                      </a:cubicBezTo>
                      <a:cubicBezTo>
                        <a:pt x="333" y="212"/>
                        <a:pt x="322" y="218"/>
                        <a:pt x="311" y="220"/>
                      </a:cubicBezTo>
                      <a:cubicBezTo>
                        <a:pt x="299" y="221"/>
                        <a:pt x="288" y="218"/>
                        <a:pt x="279" y="210"/>
                      </a:cubicBezTo>
                      <a:cubicBezTo>
                        <a:pt x="223" y="157"/>
                        <a:pt x="223" y="157"/>
                        <a:pt x="223" y="157"/>
                      </a:cubicBezTo>
                      <a:cubicBezTo>
                        <a:pt x="221" y="1198"/>
                        <a:pt x="221" y="1198"/>
                        <a:pt x="221" y="1198"/>
                      </a:cubicBezTo>
                      <a:cubicBezTo>
                        <a:pt x="221" y="1226"/>
                        <a:pt x="200" y="1252"/>
                        <a:pt x="173" y="1256"/>
                      </a:cubicBezTo>
                      <a:cubicBezTo>
                        <a:pt x="147" y="1259"/>
                        <a:pt x="126" y="1239"/>
                        <a:pt x="126" y="1211"/>
                      </a:cubicBezTo>
                      <a:cubicBezTo>
                        <a:pt x="128" y="180"/>
                        <a:pt x="128" y="180"/>
                        <a:pt x="128" y="180"/>
                      </a:cubicBezTo>
                      <a:cubicBezTo>
                        <a:pt x="80" y="238"/>
                        <a:pt x="80" y="238"/>
                        <a:pt x="80" y="238"/>
                      </a:cubicBezTo>
                      <a:cubicBezTo>
                        <a:pt x="72" y="249"/>
                        <a:pt x="60" y="255"/>
                        <a:pt x="49" y="257"/>
                      </a:cubicBezTo>
                      <a:cubicBezTo>
                        <a:pt x="37" y="258"/>
                        <a:pt x="26" y="255"/>
                        <a:pt x="17" y="247"/>
                      </a:cubicBezTo>
                      <a:cubicBezTo>
                        <a:pt x="0" y="231"/>
                        <a:pt x="0" y="200"/>
                        <a:pt x="18" y="179"/>
                      </a:cubicBezTo>
                      <a:cubicBezTo>
                        <a:pt x="149" y="19"/>
                        <a:pt x="149" y="19"/>
                        <a:pt x="149" y="19"/>
                      </a:cubicBezTo>
                      <a:cubicBezTo>
                        <a:pt x="152" y="15"/>
                        <a:pt x="156" y="12"/>
                        <a:pt x="160" y="9"/>
                      </a:cubicBezTo>
                      <a:cubicBezTo>
                        <a:pt x="166" y="5"/>
                        <a:pt x="173" y="2"/>
                        <a:pt x="1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" name="Freeform 32"/>
                <p:cNvSpPr/>
                <p:nvPr/>
              </p:nvSpPr>
              <p:spPr bwMode="auto">
                <a:xfrm>
                  <a:off x="4089129" y="1275606"/>
                  <a:ext cx="712595" cy="734506"/>
                </a:xfrm>
                <a:custGeom>
                  <a:avLst/>
                  <a:gdLst>
                    <a:gd name="T0" fmla="*/ 204 w 289"/>
                    <a:gd name="T1" fmla="*/ 5 h 298"/>
                    <a:gd name="T2" fmla="*/ 180 w 289"/>
                    <a:gd name="T3" fmla="*/ 1 h 298"/>
                    <a:gd name="T4" fmla="*/ 160 w 289"/>
                    <a:gd name="T5" fmla="*/ 9 h 298"/>
                    <a:gd name="T6" fmla="*/ 149 w 289"/>
                    <a:gd name="T7" fmla="*/ 19 h 298"/>
                    <a:gd name="T8" fmla="*/ 18 w 289"/>
                    <a:gd name="T9" fmla="*/ 179 h 298"/>
                    <a:gd name="T10" fmla="*/ 18 w 289"/>
                    <a:gd name="T11" fmla="*/ 247 h 298"/>
                    <a:gd name="T12" fmla="*/ 25 w 289"/>
                    <a:gd name="T13" fmla="*/ 252 h 298"/>
                    <a:gd name="T14" fmla="*/ 106 w 289"/>
                    <a:gd name="T15" fmla="*/ 296 h 298"/>
                    <a:gd name="T16" fmla="*/ 110 w 289"/>
                    <a:gd name="T17" fmla="*/ 298 h 298"/>
                    <a:gd name="T18" fmla="*/ 102 w 289"/>
                    <a:gd name="T19" fmla="*/ 293 h 298"/>
                    <a:gd name="T20" fmla="*/ 103 w 289"/>
                    <a:gd name="T21" fmla="*/ 225 h 298"/>
                    <a:gd name="T22" fmla="*/ 234 w 289"/>
                    <a:gd name="T23" fmla="*/ 65 h 298"/>
                    <a:gd name="T24" fmla="*/ 245 w 289"/>
                    <a:gd name="T25" fmla="*/ 55 h 298"/>
                    <a:gd name="T26" fmla="*/ 265 w 289"/>
                    <a:gd name="T27" fmla="*/ 47 h 298"/>
                    <a:gd name="T28" fmla="*/ 289 w 289"/>
                    <a:gd name="T29" fmla="*/ 51 h 298"/>
                    <a:gd name="T30" fmla="*/ 204 w 289"/>
                    <a:gd name="T31" fmla="*/ 5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9" h="298">
                      <a:moveTo>
                        <a:pt x="204" y="5"/>
                      </a:moveTo>
                      <a:cubicBezTo>
                        <a:pt x="197" y="1"/>
                        <a:pt x="189" y="0"/>
                        <a:pt x="180" y="1"/>
                      </a:cubicBezTo>
                      <a:cubicBezTo>
                        <a:pt x="173" y="2"/>
                        <a:pt x="166" y="5"/>
                        <a:pt x="160" y="9"/>
                      </a:cubicBezTo>
                      <a:cubicBezTo>
                        <a:pt x="156" y="12"/>
                        <a:pt x="152" y="15"/>
                        <a:pt x="149" y="19"/>
                      </a:cubicBezTo>
                      <a:cubicBezTo>
                        <a:pt x="18" y="179"/>
                        <a:pt x="18" y="179"/>
                        <a:pt x="18" y="179"/>
                      </a:cubicBezTo>
                      <a:cubicBezTo>
                        <a:pt x="0" y="200"/>
                        <a:pt x="0" y="230"/>
                        <a:pt x="18" y="247"/>
                      </a:cubicBezTo>
                      <a:cubicBezTo>
                        <a:pt x="20" y="249"/>
                        <a:pt x="23" y="251"/>
                        <a:pt x="25" y="252"/>
                      </a:cubicBezTo>
                      <a:cubicBezTo>
                        <a:pt x="52" y="267"/>
                        <a:pt x="79" y="282"/>
                        <a:pt x="106" y="296"/>
                      </a:cubicBezTo>
                      <a:cubicBezTo>
                        <a:pt x="107" y="297"/>
                        <a:pt x="109" y="298"/>
                        <a:pt x="110" y="298"/>
                      </a:cubicBezTo>
                      <a:cubicBezTo>
                        <a:pt x="107" y="297"/>
                        <a:pt x="105" y="295"/>
                        <a:pt x="102" y="293"/>
                      </a:cubicBezTo>
                      <a:cubicBezTo>
                        <a:pt x="85" y="277"/>
                        <a:pt x="85" y="246"/>
                        <a:pt x="103" y="225"/>
                      </a:cubicBezTo>
                      <a:cubicBezTo>
                        <a:pt x="234" y="65"/>
                        <a:pt x="234" y="65"/>
                        <a:pt x="234" y="65"/>
                      </a:cubicBezTo>
                      <a:cubicBezTo>
                        <a:pt x="237" y="61"/>
                        <a:pt x="241" y="58"/>
                        <a:pt x="245" y="55"/>
                      </a:cubicBezTo>
                      <a:cubicBezTo>
                        <a:pt x="251" y="51"/>
                        <a:pt x="258" y="48"/>
                        <a:pt x="265" y="47"/>
                      </a:cubicBezTo>
                      <a:cubicBezTo>
                        <a:pt x="273" y="46"/>
                        <a:pt x="282" y="47"/>
                        <a:pt x="289" y="51"/>
                      </a:cubicBezTo>
                      <a:lnTo>
                        <a:pt x="204" y="5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">
                  <a:noFill/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2" name="组合 208"/>
              <p:cNvGrpSpPr/>
              <p:nvPr/>
            </p:nvGrpSpPr>
            <p:grpSpPr>
              <a:xfrm>
                <a:off x="4731074" y="4973788"/>
                <a:ext cx="1185392" cy="1769046"/>
                <a:chOff x="3347864" y="2691235"/>
                <a:chExt cx="1185392" cy="1769046"/>
              </a:xfrm>
            </p:grpSpPr>
            <p:sp>
              <p:nvSpPr>
                <p:cNvPr id="13" name="Freeform 67"/>
                <p:cNvSpPr/>
                <p:nvPr/>
              </p:nvSpPr>
              <p:spPr bwMode="auto">
                <a:xfrm>
                  <a:off x="3732038" y="3029373"/>
                  <a:ext cx="552450" cy="166687"/>
                </a:xfrm>
                <a:custGeom>
                  <a:avLst/>
                  <a:gdLst>
                    <a:gd name="T0" fmla="*/ 22 w 224"/>
                    <a:gd name="T1" fmla="*/ 0 h 67"/>
                    <a:gd name="T2" fmla="*/ 0 w 224"/>
                    <a:gd name="T3" fmla="*/ 3 h 67"/>
                    <a:gd name="T4" fmla="*/ 85 w 224"/>
                    <a:gd name="T5" fmla="*/ 49 h 67"/>
                    <a:gd name="T6" fmla="*/ 107 w 224"/>
                    <a:gd name="T7" fmla="*/ 46 h 67"/>
                    <a:gd name="T8" fmla="*/ 224 w 224"/>
                    <a:gd name="T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4" h="67">
                      <a:moveTo>
                        <a:pt x="22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85" y="49"/>
                        <a:pt x="85" y="49"/>
                        <a:pt x="85" y="49"/>
                      </a:cubicBezTo>
                      <a:cubicBezTo>
                        <a:pt x="107" y="46"/>
                        <a:pt x="107" y="46"/>
                        <a:pt x="107" y="46"/>
                      </a:cubicBezTo>
                      <a:cubicBezTo>
                        <a:pt x="150" y="40"/>
                        <a:pt x="190" y="48"/>
                        <a:pt x="224" y="67"/>
                      </a:cubicBezTo>
                    </a:path>
                  </a:pathLst>
                </a:custGeom>
                <a:gradFill flip="none" rotWithShape="1">
                  <a:gsLst>
                    <a:gs pos="37000">
                      <a:srgbClr val="FECE02"/>
                    </a:gs>
                    <a:gs pos="98000">
                      <a:srgbClr val="C73E01"/>
                    </a:gs>
                  </a:gsLst>
                  <a:lin ang="19800000" scaled="0"/>
                  <a:tileRect/>
                </a:gra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" name="Freeform 42"/>
                <p:cNvSpPr/>
                <p:nvPr/>
              </p:nvSpPr>
              <p:spPr bwMode="auto">
                <a:xfrm>
                  <a:off x="3947947" y="3309811"/>
                  <a:ext cx="404813" cy="1130972"/>
                </a:xfrm>
                <a:custGeom>
                  <a:avLst/>
                  <a:gdLst>
                    <a:gd name="T0" fmla="*/ 142 w 164"/>
                    <a:gd name="T1" fmla="*/ 419 h 459"/>
                    <a:gd name="T2" fmla="*/ 143 w 164"/>
                    <a:gd name="T3" fmla="*/ 153 h 459"/>
                    <a:gd name="T4" fmla="*/ 84 w 164"/>
                    <a:gd name="T5" fmla="*/ 46 h 459"/>
                    <a:gd name="T6" fmla="*/ 0 w 164"/>
                    <a:gd name="T7" fmla="*/ 0 h 459"/>
                    <a:gd name="T8" fmla="*/ 58 w 164"/>
                    <a:gd name="T9" fmla="*/ 107 h 459"/>
                    <a:gd name="T10" fmla="*/ 58 w 164"/>
                    <a:gd name="T11" fmla="*/ 373 h 459"/>
                    <a:gd name="T12" fmla="*/ 80 w 164"/>
                    <a:gd name="T13" fmla="*/ 413 h 459"/>
                    <a:gd name="T14" fmla="*/ 122 w 164"/>
                    <a:gd name="T15" fmla="*/ 436 h 459"/>
                    <a:gd name="T16" fmla="*/ 164 w 164"/>
                    <a:gd name="T17" fmla="*/ 459 h 459"/>
                    <a:gd name="T18" fmla="*/ 142 w 164"/>
                    <a:gd name="T19" fmla="*/ 41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" h="459">
                      <a:moveTo>
                        <a:pt x="142" y="419"/>
                      </a:moveTo>
                      <a:cubicBezTo>
                        <a:pt x="143" y="153"/>
                        <a:pt x="143" y="153"/>
                        <a:pt x="143" y="153"/>
                      </a:cubicBezTo>
                      <a:cubicBezTo>
                        <a:pt x="143" y="104"/>
                        <a:pt x="120" y="65"/>
                        <a:pt x="84" y="46"/>
                      </a:cubicBezTo>
                      <a:cubicBezTo>
                        <a:pt x="56" y="31"/>
                        <a:pt x="28" y="15"/>
                        <a:pt x="0" y="0"/>
                      </a:cubicBezTo>
                      <a:cubicBezTo>
                        <a:pt x="35" y="19"/>
                        <a:pt x="58" y="58"/>
                        <a:pt x="58" y="107"/>
                      </a:cubicBezTo>
                      <a:cubicBezTo>
                        <a:pt x="58" y="373"/>
                        <a:pt x="58" y="373"/>
                        <a:pt x="58" y="373"/>
                      </a:cubicBezTo>
                      <a:cubicBezTo>
                        <a:pt x="58" y="391"/>
                        <a:pt x="66" y="406"/>
                        <a:pt x="80" y="413"/>
                      </a:cubicBezTo>
                      <a:cubicBezTo>
                        <a:pt x="94" y="421"/>
                        <a:pt x="108" y="428"/>
                        <a:pt x="122" y="436"/>
                      </a:cubicBezTo>
                      <a:cubicBezTo>
                        <a:pt x="136" y="444"/>
                        <a:pt x="150" y="452"/>
                        <a:pt x="164" y="459"/>
                      </a:cubicBezTo>
                      <a:cubicBezTo>
                        <a:pt x="151" y="452"/>
                        <a:pt x="142" y="437"/>
                        <a:pt x="142" y="419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Freeform 38">
                  <a:hlinkClick r:id="rId6" action="ppaction://hlinksldjump"/>
                </p:cNvPr>
                <p:cNvSpPr/>
                <p:nvPr/>
              </p:nvSpPr>
              <p:spPr bwMode="auto">
                <a:xfrm>
                  <a:off x="3548351" y="2795123"/>
                  <a:ext cx="984905" cy="1665158"/>
                </a:xfrm>
                <a:custGeom>
                  <a:avLst/>
                  <a:gdLst>
                    <a:gd name="T0" fmla="*/ 178 w 399"/>
                    <a:gd name="T1" fmla="*/ 2 h 676"/>
                    <a:gd name="T2" fmla="*/ 210 w 399"/>
                    <a:gd name="T3" fmla="*/ 12 h 676"/>
                    <a:gd name="T4" fmla="*/ 210 w 399"/>
                    <a:gd name="T5" fmla="*/ 79 h 676"/>
                    <a:gd name="T6" fmla="*/ 157 w 399"/>
                    <a:gd name="T7" fmla="*/ 144 h 676"/>
                    <a:gd name="T8" fmla="*/ 178 w 399"/>
                    <a:gd name="T9" fmla="*/ 141 h 676"/>
                    <a:gd name="T10" fmla="*/ 399 w 399"/>
                    <a:gd name="T11" fmla="*/ 348 h 676"/>
                    <a:gd name="T12" fmla="*/ 398 w 399"/>
                    <a:gd name="T13" fmla="*/ 615 h 676"/>
                    <a:gd name="T14" fmla="*/ 351 w 399"/>
                    <a:gd name="T15" fmla="*/ 673 h 676"/>
                    <a:gd name="T16" fmla="*/ 303 w 399"/>
                    <a:gd name="T17" fmla="*/ 628 h 676"/>
                    <a:gd name="T18" fmla="*/ 304 w 399"/>
                    <a:gd name="T19" fmla="*/ 362 h 676"/>
                    <a:gd name="T20" fmla="*/ 178 w 399"/>
                    <a:gd name="T21" fmla="*/ 243 h 676"/>
                    <a:gd name="T22" fmla="*/ 158 w 399"/>
                    <a:gd name="T23" fmla="*/ 246 h 676"/>
                    <a:gd name="T24" fmla="*/ 209 w 399"/>
                    <a:gd name="T25" fmla="*/ 294 h 676"/>
                    <a:gd name="T26" fmla="*/ 209 w 399"/>
                    <a:gd name="T27" fmla="*/ 362 h 676"/>
                    <a:gd name="T28" fmla="*/ 178 w 399"/>
                    <a:gd name="T29" fmla="*/ 381 h 676"/>
                    <a:gd name="T30" fmla="*/ 146 w 399"/>
                    <a:gd name="T31" fmla="*/ 371 h 676"/>
                    <a:gd name="T32" fmla="*/ 16 w 399"/>
                    <a:gd name="T33" fmla="*/ 248 h 676"/>
                    <a:gd name="T34" fmla="*/ 8 w 399"/>
                    <a:gd name="T35" fmla="*/ 238 h 676"/>
                    <a:gd name="T36" fmla="*/ 10 w 399"/>
                    <a:gd name="T37" fmla="*/ 189 h 676"/>
                    <a:gd name="T38" fmla="*/ 11 w 399"/>
                    <a:gd name="T39" fmla="*/ 187 h 676"/>
                    <a:gd name="T40" fmla="*/ 16 w 399"/>
                    <a:gd name="T41" fmla="*/ 180 h 676"/>
                    <a:gd name="T42" fmla="*/ 147 w 399"/>
                    <a:gd name="T43" fmla="*/ 21 h 676"/>
                    <a:gd name="T44" fmla="*/ 178 w 399"/>
                    <a:gd name="T45" fmla="*/ 2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99" h="676">
                      <a:moveTo>
                        <a:pt x="178" y="2"/>
                      </a:moveTo>
                      <a:cubicBezTo>
                        <a:pt x="190" y="0"/>
                        <a:pt x="201" y="4"/>
                        <a:pt x="210" y="12"/>
                      </a:cubicBezTo>
                      <a:cubicBezTo>
                        <a:pt x="227" y="28"/>
                        <a:pt x="227" y="58"/>
                        <a:pt x="210" y="79"/>
                      </a:cubicBezTo>
                      <a:cubicBezTo>
                        <a:pt x="157" y="144"/>
                        <a:pt x="157" y="144"/>
                        <a:pt x="157" y="144"/>
                      </a:cubicBezTo>
                      <a:cubicBezTo>
                        <a:pt x="178" y="141"/>
                        <a:pt x="178" y="141"/>
                        <a:pt x="178" y="141"/>
                      </a:cubicBezTo>
                      <a:cubicBezTo>
                        <a:pt x="300" y="124"/>
                        <a:pt x="399" y="217"/>
                        <a:pt x="399" y="348"/>
                      </a:cubicBezTo>
                      <a:cubicBezTo>
                        <a:pt x="398" y="615"/>
                        <a:pt x="398" y="615"/>
                        <a:pt x="398" y="615"/>
                      </a:cubicBezTo>
                      <a:cubicBezTo>
                        <a:pt x="398" y="643"/>
                        <a:pt x="377" y="669"/>
                        <a:pt x="351" y="673"/>
                      </a:cubicBezTo>
                      <a:cubicBezTo>
                        <a:pt x="325" y="676"/>
                        <a:pt x="303" y="656"/>
                        <a:pt x="303" y="628"/>
                      </a:cubicBezTo>
                      <a:cubicBezTo>
                        <a:pt x="304" y="362"/>
                        <a:pt x="304" y="362"/>
                        <a:pt x="304" y="362"/>
                      </a:cubicBezTo>
                      <a:cubicBezTo>
                        <a:pt x="304" y="287"/>
                        <a:pt x="248" y="234"/>
                        <a:pt x="178" y="243"/>
                      </a:cubicBezTo>
                      <a:cubicBezTo>
                        <a:pt x="158" y="246"/>
                        <a:pt x="158" y="246"/>
                        <a:pt x="158" y="246"/>
                      </a:cubicBezTo>
                      <a:cubicBezTo>
                        <a:pt x="209" y="294"/>
                        <a:pt x="209" y="294"/>
                        <a:pt x="209" y="294"/>
                      </a:cubicBezTo>
                      <a:cubicBezTo>
                        <a:pt x="227" y="311"/>
                        <a:pt x="226" y="341"/>
                        <a:pt x="209" y="362"/>
                      </a:cubicBezTo>
                      <a:cubicBezTo>
                        <a:pt x="200" y="373"/>
                        <a:pt x="189" y="379"/>
                        <a:pt x="178" y="381"/>
                      </a:cubicBezTo>
                      <a:cubicBezTo>
                        <a:pt x="166" y="382"/>
                        <a:pt x="155" y="379"/>
                        <a:pt x="146" y="371"/>
                      </a:cubicBezTo>
                      <a:cubicBezTo>
                        <a:pt x="16" y="248"/>
                        <a:pt x="16" y="248"/>
                        <a:pt x="16" y="248"/>
                      </a:cubicBezTo>
                      <a:cubicBezTo>
                        <a:pt x="12" y="245"/>
                        <a:pt x="10" y="241"/>
                        <a:pt x="8" y="238"/>
                      </a:cubicBezTo>
                      <a:cubicBezTo>
                        <a:pt x="0" y="223"/>
                        <a:pt x="1" y="204"/>
                        <a:pt x="10" y="189"/>
                      </a:cubicBezTo>
                      <a:cubicBezTo>
                        <a:pt x="10" y="188"/>
                        <a:pt x="11" y="187"/>
                        <a:pt x="11" y="187"/>
                      </a:cubicBezTo>
                      <a:cubicBezTo>
                        <a:pt x="13" y="184"/>
                        <a:pt x="14" y="182"/>
                        <a:pt x="16" y="180"/>
                      </a:cubicBezTo>
                      <a:cubicBezTo>
                        <a:pt x="147" y="21"/>
                        <a:pt x="147" y="21"/>
                        <a:pt x="147" y="21"/>
                      </a:cubicBezTo>
                      <a:cubicBezTo>
                        <a:pt x="156" y="10"/>
                        <a:pt x="167" y="4"/>
                        <a:pt x="178" y="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Freeform 63"/>
                <p:cNvSpPr/>
                <p:nvPr/>
              </p:nvSpPr>
              <p:spPr bwMode="auto">
                <a:xfrm>
                  <a:off x="3347864" y="2691235"/>
                  <a:ext cx="706438" cy="1038225"/>
                </a:xfrm>
                <a:custGeom>
                  <a:avLst/>
                  <a:gdLst>
                    <a:gd name="T0" fmla="*/ 202 w 287"/>
                    <a:gd name="T1" fmla="*/ 5 h 421"/>
                    <a:gd name="T2" fmla="*/ 179 w 287"/>
                    <a:gd name="T3" fmla="*/ 1 h 421"/>
                    <a:gd name="T4" fmla="*/ 147 w 287"/>
                    <a:gd name="T5" fmla="*/ 19 h 421"/>
                    <a:gd name="T6" fmla="*/ 16 w 287"/>
                    <a:gd name="T7" fmla="*/ 179 h 421"/>
                    <a:gd name="T8" fmla="*/ 11 w 287"/>
                    <a:gd name="T9" fmla="*/ 185 h 421"/>
                    <a:gd name="T10" fmla="*/ 10 w 287"/>
                    <a:gd name="T11" fmla="*/ 187 h 421"/>
                    <a:gd name="T12" fmla="*/ 8 w 287"/>
                    <a:gd name="T13" fmla="*/ 236 h 421"/>
                    <a:gd name="T14" fmla="*/ 16 w 287"/>
                    <a:gd name="T15" fmla="*/ 247 h 421"/>
                    <a:gd name="T16" fmla="*/ 146 w 287"/>
                    <a:gd name="T17" fmla="*/ 370 h 421"/>
                    <a:gd name="T18" fmla="*/ 154 w 287"/>
                    <a:gd name="T19" fmla="*/ 375 h 421"/>
                    <a:gd name="T20" fmla="*/ 235 w 287"/>
                    <a:gd name="T21" fmla="*/ 419 h 421"/>
                    <a:gd name="T22" fmla="*/ 239 w 287"/>
                    <a:gd name="T23" fmla="*/ 421 h 421"/>
                    <a:gd name="T24" fmla="*/ 231 w 287"/>
                    <a:gd name="T25" fmla="*/ 416 h 421"/>
                    <a:gd name="T26" fmla="*/ 101 w 287"/>
                    <a:gd name="T27" fmla="*/ 293 h 421"/>
                    <a:gd name="T28" fmla="*/ 93 w 287"/>
                    <a:gd name="T29" fmla="*/ 283 h 421"/>
                    <a:gd name="T30" fmla="*/ 95 w 287"/>
                    <a:gd name="T31" fmla="*/ 234 h 421"/>
                    <a:gd name="T32" fmla="*/ 96 w 287"/>
                    <a:gd name="T33" fmla="*/ 232 h 421"/>
                    <a:gd name="T34" fmla="*/ 101 w 287"/>
                    <a:gd name="T35" fmla="*/ 225 h 421"/>
                    <a:gd name="T36" fmla="*/ 232 w 287"/>
                    <a:gd name="T37" fmla="*/ 66 h 421"/>
                    <a:gd name="T38" fmla="*/ 263 w 287"/>
                    <a:gd name="T39" fmla="*/ 47 h 421"/>
                    <a:gd name="T40" fmla="*/ 287 w 287"/>
                    <a:gd name="T41" fmla="*/ 51 h 421"/>
                    <a:gd name="T42" fmla="*/ 202 w 287"/>
                    <a:gd name="T43" fmla="*/ 5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87" h="421">
                      <a:moveTo>
                        <a:pt x="202" y="5"/>
                      </a:moveTo>
                      <a:cubicBezTo>
                        <a:pt x="195" y="1"/>
                        <a:pt x="187" y="0"/>
                        <a:pt x="179" y="1"/>
                      </a:cubicBezTo>
                      <a:cubicBezTo>
                        <a:pt x="167" y="3"/>
                        <a:pt x="156" y="9"/>
                        <a:pt x="147" y="19"/>
                      </a:cubicBezTo>
                      <a:cubicBezTo>
                        <a:pt x="16" y="179"/>
                        <a:pt x="16" y="179"/>
                        <a:pt x="16" y="179"/>
                      </a:cubicBezTo>
                      <a:cubicBezTo>
                        <a:pt x="14" y="181"/>
                        <a:pt x="13" y="183"/>
                        <a:pt x="11" y="185"/>
                      </a:cubicBezTo>
                      <a:cubicBezTo>
                        <a:pt x="11" y="186"/>
                        <a:pt x="11" y="187"/>
                        <a:pt x="10" y="187"/>
                      </a:cubicBezTo>
                      <a:cubicBezTo>
                        <a:pt x="1" y="203"/>
                        <a:pt x="0" y="222"/>
                        <a:pt x="8" y="236"/>
                      </a:cubicBezTo>
                      <a:cubicBezTo>
                        <a:pt x="10" y="240"/>
                        <a:pt x="13" y="244"/>
                        <a:pt x="16" y="247"/>
                      </a:cubicBezTo>
                      <a:cubicBezTo>
                        <a:pt x="146" y="370"/>
                        <a:pt x="146" y="370"/>
                        <a:pt x="146" y="370"/>
                      </a:cubicBezTo>
                      <a:cubicBezTo>
                        <a:pt x="149" y="372"/>
                        <a:pt x="151" y="374"/>
                        <a:pt x="154" y="375"/>
                      </a:cubicBezTo>
                      <a:cubicBezTo>
                        <a:pt x="181" y="390"/>
                        <a:pt x="208" y="405"/>
                        <a:pt x="235" y="419"/>
                      </a:cubicBezTo>
                      <a:cubicBezTo>
                        <a:pt x="236" y="420"/>
                        <a:pt x="238" y="421"/>
                        <a:pt x="239" y="421"/>
                      </a:cubicBezTo>
                      <a:cubicBezTo>
                        <a:pt x="236" y="420"/>
                        <a:pt x="234" y="418"/>
                        <a:pt x="231" y="416"/>
                      </a:cubicBezTo>
                      <a:cubicBezTo>
                        <a:pt x="101" y="293"/>
                        <a:pt x="101" y="293"/>
                        <a:pt x="101" y="293"/>
                      </a:cubicBezTo>
                      <a:cubicBezTo>
                        <a:pt x="97" y="290"/>
                        <a:pt x="95" y="286"/>
                        <a:pt x="93" y="283"/>
                      </a:cubicBezTo>
                      <a:cubicBezTo>
                        <a:pt x="85" y="268"/>
                        <a:pt x="86" y="249"/>
                        <a:pt x="95" y="234"/>
                      </a:cubicBezTo>
                      <a:cubicBezTo>
                        <a:pt x="95" y="233"/>
                        <a:pt x="96" y="232"/>
                        <a:pt x="96" y="232"/>
                      </a:cubicBezTo>
                      <a:cubicBezTo>
                        <a:pt x="98" y="229"/>
                        <a:pt x="99" y="227"/>
                        <a:pt x="101" y="225"/>
                      </a:cubicBezTo>
                      <a:cubicBezTo>
                        <a:pt x="232" y="66"/>
                        <a:pt x="232" y="66"/>
                        <a:pt x="232" y="66"/>
                      </a:cubicBezTo>
                      <a:cubicBezTo>
                        <a:pt x="241" y="55"/>
                        <a:pt x="252" y="49"/>
                        <a:pt x="263" y="47"/>
                      </a:cubicBezTo>
                      <a:cubicBezTo>
                        <a:pt x="272" y="46"/>
                        <a:pt x="280" y="47"/>
                        <a:pt x="287" y="51"/>
                      </a:cubicBezTo>
                      <a:lnTo>
                        <a:pt x="202" y="5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>
                    <a:lnSpc>
                      <a:spcPct val="120000"/>
                    </a:lnSpc>
                  </a:pPr>
                  <a:endParaRPr lang="zh-CN" altLang="en-US" sz="855">
                    <a:solidFill>
                      <a:prstClr val="white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" name="TextBox 79"/>
            <p:cNvSpPr txBox="1"/>
            <p:nvPr/>
          </p:nvSpPr>
          <p:spPr>
            <a:xfrm>
              <a:off x="10017673" y="53044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下一页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TextBox 80"/>
            <p:cNvSpPr txBox="1"/>
            <p:nvPr/>
          </p:nvSpPr>
          <p:spPr>
            <a:xfrm>
              <a:off x="10741573" y="4288491"/>
              <a:ext cx="701127" cy="31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主菜单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TextBox 81"/>
            <p:cNvSpPr txBox="1"/>
            <p:nvPr/>
          </p:nvSpPr>
          <p:spPr>
            <a:xfrm>
              <a:off x="11490873" y="4605991"/>
              <a:ext cx="701127" cy="33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25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上一页</a:t>
              </a:r>
              <a:endParaRPr lang="en-GB" sz="13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Microsoft Office PowerPoint</Application>
  <PresentationFormat>自定义</PresentationFormat>
  <Paragraphs>143</Paragraphs>
  <Slides>18</Slides>
  <Notes>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陈佳伟</dc:creator>
  <cp:lastModifiedBy>China</cp:lastModifiedBy>
  <cp:revision>35</cp:revision>
  <dcterms:created xsi:type="dcterms:W3CDTF">2015-05-05T08:02:00Z</dcterms:created>
  <dcterms:modified xsi:type="dcterms:W3CDTF">2018-11-21T01:02:15Z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2052-10.1.0.7401</vt:lpwstr>
  </property>
</Properties>
</file>