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5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NULL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24075" y="2028825"/>
          <a:ext cx="7267575" cy="2800350"/>
          <a:chOff x="2124075" y="2028825"/>
          <a:chExt cx="7267575" cy="2800350"/>
        </a:xfrm>
      </p:grpSpPr>
      <p:sp>
        <p:nvSpPr>
          <p:cNvPr id="2" name="文本框 1"/>
          <p:cNvSpPr txBox="1"/>
          <p:nvPr/>
        </p:nvSpPr>
        <p:spPr>
          <a:xfrm>
            <a:off x="1619672" y="2492896"/>
            <a:ext cx="6408364" cy="680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1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9.4 </a:t>
            </a:r>
            <a:r>
              <a:rPr lang="en-US" sz="41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流体压强与流速的关系</a:t>
            </a:r>
            <a:endParaRPr lang="en-US" sz="4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02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10600" cy="4676775"/>
          <a:chOff x="381000" y="266700"/>
          <a:chExt cx="8610600" cy="4676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67026" y="2222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67026" y="3213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67026" y="4737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1100" y="1244600"/>
            <a:ext cx="69913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实验4：如图所示水平吹气，会看到什么现象？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33801" y="22225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杯中水会喷出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3800" y="3213101"/>
            <a:ext cx="48768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竖立细管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上方气体流速大压强小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，在大气压的作用下水喷出来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33801" y="4737100"/>
            <a:ext cx="487679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气体流速越大的位置，压强越小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3476" y="5715000"/>
            <a:ext cx="732695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chemeClr val="bg1"/>
                </a:solidFill>
                <a:latin typeface="黑体" pitchFamily="49" charset="-122"/>
              </a:rPr>
              <a:t>气体流速越大的位置，压强越小；流速越小的位置，压强越大</a:t>
            </a:r>
            <a:r>
              <a:rPr lang="en-US" sz="1800" u="none" spc="0" dirty="0">
                <a:solidFill>
                  <a:schemeClr val="bg1"/>
                </a:solidFill>
                <a:latin typeface="黑体" pitchFamily="49" charset="-122"/>
              </a:rPr>
              <a:t> </a:t>
            </a: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5676900"/>
            <a:ext cx="419100" cy="558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2311400"/>
            <a:ext cx="1924050" cy="2946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390775" y="1739901"/>
            <a:ext cx="2247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315200" cy="4619625"/>
          <a:chOff x="381000" y="266700"/>
          <a:chExt cx="7315200" cy="4619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4076" y="5600700"/>
            <a:ext cx="5191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观察如图所示演示实验，记录实验现象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66975" y="1358901"/>
            <a:ext cx="4286250" cy="3898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258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72500" cy="4629150"/>
          <a:chOff x="381000" y="266700"/>
          <a:chExt cx="8572500" cy="4629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54100"/>
            <a:ext cx="14192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记录实验现象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1" y="3238500"/>
            <a:ext cx="14192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分析实验现象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0" y="3911601"/>
            <a:ext cx="1752600" cy="99110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每秒流经管子不同截面的液体体积相等</a:t>
            </a: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57275" y="1549401"/>
            <a:ext cx="5562600" cy="16129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52775" y="3289300"/>
            <a:ext cx="36004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1828801" y="5664200"/>
            <a:ext cx="55721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1914526" y="5689600"/>
            <a:ext cx="55340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横截面积大的位置流速小，横截面积小的位置流速大</a:t>
            </a: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62576" y="20701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较大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2576" y="25273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较小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57876" y="47117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v小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38551" y="47117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v小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43426" y="44704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v大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00626" y="44704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p小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38551" y="42291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p大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57876" y="4229100"/>
            <a:ext cx="3905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p大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6886576" y="1600200"/>
            <a:ext cx="1685925" cy="1498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281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58175" cy="4610100"/>
          <a:chOff x="381000" y="266700"/>
          <a:chExt cx="8258175" cy="4610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66975" y="1358901"/>
            <a:ext cx="4286250" cy="3898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752601" y="5626100"/>
            <a:ext cx="6505575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液体流速越大的位置，压强越小；流速越小的位置，压强越大</a:t>
            </a: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 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150" y="55880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296150" cy="4657725"/>
          <a:chOff x="381000" y="266700"/>
          <a:chExt cx="7296150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流体压强与流速关系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68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7776" y="1143000"/>
            <a:ext cx="6048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在气体和液体中，流速越大的位置，压强越小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1866900"/>
            <a:ext cx="379933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你能解释下列现象了吗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38501" y="5651500"/>
            <a:ext cx="28225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流水“吸引”乒乓球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4526" y="2679700"/>
            <a:ext cx="14382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29100" y="2679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572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67725" cy="4562475"/>
          <a:chOff x="381000" y="266700"/>
          <a:chExt cx="8467725" cy="4562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977901"/>
            <a:ext cx="78390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1、在火车站或地铁站的站台上，离站台边缘1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m左右的地方标有一条安全线，乘客必须站在安全线以外的地方候车，这是为什么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6" y="3149600"/>
            <a:ext cx="290512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05526" y="2692400"/>
            <a:ext cx="1474881" cy="3175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050" y="2692401"/>
            <a:ext cx="1466850" cy="33655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43526" y="2692401"/>
            <a:ext cx="2238375" cy="33909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5362576" y="2616200"/>
            <a:ext cx="2600325" cy="34544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4610100" y="2616201"/>
            <a:ext cx="3371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72500" cy="4638675"/>
          <a:chOff x="381000" y="266700"/>
          <a:chExt cx="8572500" cy="4638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977901"/>
            <a:ext cx="794385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2、如图所示，一把太阳伞固定在地面上，一阵大风吹来，伞面被“吸”，严重变形。下列有关这一现象及其解释，正确的是：（    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755900"/>
            <a:ext cx="69977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A、伞面被向下“吸”，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伞上方的空气流速大于下方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3509433"/>
            <a:ext cx="69215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B、伞面被向上“吸”，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伞上方的空气流速大于下方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262967"/>
            <a:ext cx="674941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C、伞面被向下“吸”，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伞上方的空气流速小于下方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5016500"/>
            <a:ext cx="674941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D、伞面被向上“吸”，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伞上方的空气流速小于下方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0366" y="2108200"/>
            <a:ext cx="238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550151" y="3455247"/>
            <a:ext cx="1495425" cy="156125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213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67700" cy="3795713"/>
          <a:chOff x="381000" y="266700"/>
          <a:chExt cx="8267700" cy="3795713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79500"/>
            <a:ext cx="689567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3、你能解释足球比赛中 “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香蕉球”的原理吗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1" y="2895600"/>
            <a:ext cx="1190625" cy="16002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09801" y="2895600"/>
            <a:ext cx="1190625" cy="16002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19175" y="2730501"/>
            <a:ext cx="2400300" cy="20955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175" y="2730501"/>
            <a:ext cx="2400300" cy="20955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19176" y="2730500"/>
            <a:ext cx="2962275" cy="2108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176" y="2730500"/>
            <a:ext cx="2962275" cy="21082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19176" y="2730500"/>
            <a:ext cx="3209925" cy="21082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19176" y="2628901"/>
            <a:ext cx="3629025" cy="2222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8"/>
          <a:stretch>
            <a:fillRect/>
          </a:stretch>
        </p:blipFill>
        <p:spPr>
          <a:xfrm>
            <a:off x="5257800" y="2470151"/>
            <a:ext cx="3009900" cy="2590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9"/>
          <a:stretch>
            <a:fillRect/>
          </a:stretch>
        </p:blipFill>
        <p:spPr>
          <a:xfrm>
            <a:off x="5257800" y="2470151"/>
            <a:ext cx="2457450" cy="25908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2470151"/>
            <a:ext cx="3009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91475" cy="3943350"/>
          <a:chOff x="381000" y="266700"/>
          <a:chExt cx="7991475" cy="39433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飞机为什么会上天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93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9676" y="1168400"/>
            <a:ext cx="4619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飞机为什么能像鸟儿一样遨游天空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2590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33975" y="2590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3801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24875" cy="4648200"/>
          <a:chOff x="381000" y="266700"/>
          <a:chExt cx="8524875" cy="4648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4860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飞机为什么会上天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422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9676" y="1397000"/>
            <a:ext cx="257023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飞机机翼的形状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86151" y="13970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上凸下平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0" y="2768601"/>
            <a:ext cx="78867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在相等的时间里，机翼上下气流通过的路程不同，即气体的流速不同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5" y="4508501"/>
            <a:ext cx="78867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飞机机翼上面气流的速度大，气体的压强小；下面的气流速度小，气体的压强大。因此在上下表面产生了压强差，从而产生压力差，这就形成向上的升力。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975" y="1028701"/>
            <a:ext cx="1752600" cy="6985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67350" y="1028701"/>
            <a:ext cx="2171700" cy="10287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467351" y="1028700"/>
            <a:ext cx="2428875" cy="1041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467351" y="863600"/>
            <a:ext cx="2543175" cy="12192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467350" y="596900"/>
            <a:ext cx="2552700" cy="14986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8"/>
          <a:stretch>
            <a:fillRect/>
          </a:stretch>
        </p:blipFill>
        <p:spPr>
          <a:xfrm>
            <a:off x="5467350" y="596900"/>
            <a:ext cx="2552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172325" cy="4133850"/>
          <a:chOff x="381000" y="266700"/>
          <a:chExt cx="7172325" cy="41338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1" y="3273425"/>
            <a:ext cx="49602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了解飞机的升力是怎样产生的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3951" y="4953000"/>
            <a:ext cx="64723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了解生活中跟流体的压强与流速相关的现象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6637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355975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5041900"/>
            <a:ext cx="323850" cy="43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23951" y="1581151"/>
            <a:ext cx="661640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知道什么是流体，了解流体压强与流速的关系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381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58225" cy="4676775"/>
          <a:chOff x="381000" y="266700"/>
          <a:chExt cx="8658225" cy="4676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1"/>
            <a:ext cx="80295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1、有的跑车车尾设计一种“气流偏导器”，它的上表面平直，底部呈弧形凸起，相当于一个倒置的翅膀，这主要是为了让跑车高速行驶时，车能更好的抓紧地面。请解释其中道理。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250" y="2921000"/>
            <a:ext cx="2171700" cy="1879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71675" y="2921000"/>
            <a:ext cx="2171700" cy="1879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438400" y="5080000"/>
            <a:ext cx="1847850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像“装反了的机翼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76801" y="5080000"/>
            <a:ext cx="18764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上方压强大于下方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6351" y="5778500"/>
            <a:ext cx="32480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给车身较大压力，增加了稳定性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76825" y="5778500"/>
            <a:ext cx="32480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加大了与地面摩擦，增大了动力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314826" y="5187951"/>
            <a:ext cx="504825" cy="2667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326" y="5892801"/>
            <a:ext cx="504825" cy="2667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14851" y="5886451"/>
            <a:ext cx="5048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24875" cy="4476750"/>
          <a:chOff x="381000" y="266700"/>
          <a:chExt cx="8524875" cy="4476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1"/>
            <a:ext cx="78962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2、草原犬鼠空调系统。如图是非洲草原犬鼠洞穴的横截面示意图。洞穴有两个出口，一个是平的，而另一个则有隆起的圆形土堆。请问犬鼠为什么要在一个洞口堆上土包呢？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435351"/>
            <a:ext cx="402907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：①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洞口空气流动速度慢，压强大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；②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洞口的空气流速快，压强小。所以洞内的空气流动方向是从①到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②。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67300" y="3213101"/>
            <a:ext cx="3409950" cy="2755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093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695825"/>
          <a:chOff x="381000" y="266700"/>
          <a:chExt cx="8629650" cy="4695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03301"/>
            <a:ext cx="8001000" cy="110126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0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3、唐代著各诗人杜甫的《茅屋为秋风所破歌》中写道：“八月秋高风怒号，卷我屋上三重茅。”说的是大风掀走了茅屋的屋顶，你能解释为什么风大时能把屋顶掀走吗？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400" y="2971800"/>
            <a:ext cx="1613368" cy="317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1" y="2374900"/>
            <a:ext cx="7334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2891367"/>
            <a:ext cx="7334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风怒号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7876" y="2891367"/>
            <a:ext cx="14192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空气流动很快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0" y="3407833"/>
            <a:ext cx="1647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卷我屋上三重茅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2276" y="3407833"/>
            <a:ext cx="23336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茅草都向上运动而飞走</a:t>
            </a:r>
            <a:endParaRPr lang="en-US" sz="1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651" y="39243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5851" y="3924301"/>
            <a:ext cx="5724525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这是因为刮大风时，茅草上面的空气流动快，茅草的下面的空气基本是静止的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5851" y="4864100"/>
            <a:ext cx="4391025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根据</a:t>
            </a: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流体中，流速大的地方压强小的原理</a:t>
            </a: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，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5850" y="5359401"/>
            <a:ext cx="5753100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茅草上面的空气压强压力小，而下面的压强压力大，对茅草产生了向上的升力使它飞走了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438276" y="2999318"/>
            <a:ext cx="504825" cy="2667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1" y="3522134"/>
            <a:ext cx="5048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96300" cy="3481388"/>
          <a:chOff x="381000" y="266700"/>
          <a:chExt cx="8496300" cy="348138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22351"/>
            <a:ext cx="5181600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如图9.4-6，在火车站或地铁站，离站台边缘一定距离的地方标有一条安全线，人必须站在安全线以外的区域候车。请分析，为什么当列车驶过时，如果人站在安全线以内，即使与车辆保持一定的距离，也是非常危险的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67426" y="1111251"/>
            <a:ext cx="2428875" cy="3530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8264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05825" cy="2033588"/>
          <a:chOff x="381000" y="266700"/>
          <a:chExt cx="8505825" cy="203358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22351"/>
            <a:ext cx="78771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2、风沿着窗外的墙面吹过时，窗口悬挂的窗帘会飘向窗外；居室前后两面的窗户都打开时,“过堂风”会把居室倒面摆放的衣柜门吹开。请解释以上现象的原因。</a:t>
            </a:r>
          </a:p>
        </p:txBody>
      </p:sp>
    </p:spTree>
    <p:extLst>
      <p:ext uri="{BB962C8B-B14F-4D97-AF65-F5344CB8AC3E}">
        <p14:creationId xmlns:p14="http://schemas.microsoft.com/office/powerpoint/2010/main" val="190926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15350" cy="3729038"/>
          <a:chOff x="381000" y="266700"/>
          <a:chExt cx="8515350" cy="372903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22351"/>
            <a:ext cx="7886700" cy="309700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据说1912年秋天，当时世界上最大的轮船之一——奥林匹克号在海上全速前进，另一艘比它小得多的霍克号军舰，沿着与它的航线几乎平行的方向疾驶，两船最初相距100m左右，随后相互靠近。一件令人吃惊的事发生了：霍克号突然偏离了自己的航道，向奥林匹克号直冲过来。最后，两船剧烈相撞，霍克号把奥林匹克号撞出了一个大洞。请你用所学的物理知识解释这一事故发生的原因。</a:t>
            </a:r>
          </a:p>
        </p:txBody>
      </p:sp>
    </p:spTree>
    <p:extLst>
      <p:ext uri="{BB962C8B-B14F-4D97-AF65-F5344CB8AC3E}">
        <p14:creationId xmlns:p14="http://schemas.microsoft.com/office/powerpoint/2010/main" val="298397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96300" cy="3481388"/>
          <a:chOff x="381000" y="266700"/>
          <a:chExt cx="8496300" cy="3481388"/>
        </a:xfrm>
      </p:grpSpPr>
      <p:sp>
        <p:nvSpPr>
          <p:cNvPr id="2" name="文本框 1"/>
          <p:cNvSpPr txBox="1"/>
          <p:nvPr/>
        </p:nvSpPr>
        <p:spPr>
          <a:xfrm>
            <a:off x="628651" y="1022351"/>
            <a:ext cx="53816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如图9.4-7，把长20cm左右的饮料吸管A插在盛水的杯子中，另一根吸管B的管口贴靠在A管的上端。往B管中吹气，可以看到A管中的水面上升，这是什么原因？如果用力吹气，A管中的水将从管口流出，想一想，这个现象有什么实用价值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0" y="1111251"/>
            <a:ext cx="2209800" cy="3530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062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772400" cy="4457700"/>
          <a:chOff x="381000" y="266700"/>
          <a:chExt cx="7772400" cy="4457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776" y="11811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一、流体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09776" y="2862580"/>
            <a:ext cx="421840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二、流体压强与流速的关系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09776" y="454406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三、飞机升力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9776" y="2021840"/>
            <a:ext cx="565856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气体和液体都具有流动性，统称为流体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09776" y="3703320"/>
            <a:ext cx="63066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流速大的位置压强小，流速小的位置压强大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09776" y="5229200"/>
            <a:ext cx="532859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机翼上下表面压强差是产生升力原因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668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077200" cy="4057650"/>
          <a:chOff x="381000" y="266700"/>
          <a:chExt cx="8077200" cy="4057650"/>
        </a:xfrm>
      </p:grpSpPr>
      <p:sp>
        <p:nvSpPr>
          <p:cNvPr id="2" name="文本框 1"/>
          <p:cNvSpPr txBox="1"/>
          <p:nvPr/>
        </p:nvSpPr>
        <p:spPr>
          <a:xfrm>
            <a:off x="628651" y="1892300"/>
            <a:ext cx="437539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流体的压强与流速的关系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000" y="36068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4544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0" y="4851400"/>
            <a:ext cx="804780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对液体压强与流速关系的探究活动，设计实验认识“升力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99381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400800" cy="3838575"/>
          <a:chOff x="381000" y="266700"/>
          <a:chExt cx="6400800" cy="3838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流体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43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9676" y="11176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什么是流体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9676" y="2264833"/>
            <a:ext cx="602662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气体和液体都具有流动性，统称为流体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9676" y="3412067"/>
            <a:ext cx="329031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什么是流体压强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09676" y="4559300"/>
            <a:ext cx="53065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流体流动时的压强称作流体压强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3437467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58200" cy="4229100"/>
          <a:chOff x="381000" y="266700"/>
          <a:chExt cx="8458200" cy="42291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43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硬币跳高比赛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3476" y="1117600"/>
            <a:ext cx="4124325" cy="35394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离桌边2-3cm处放一铝质的硬币，在硬币前10cm左右放一高约为2cm放一直尺或钢笔支起一个栏杆，在硬币上方沿着与桌面平行的方向用力吹一口气，硬币就可能跳过栏杆，比比看谁能使硬币跳得最高，是什么力使硬币跳起来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00700" y="20701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6882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62950" cy="4781550"/>
          <a:chOff x="381000" y="266700"/>
          <a:chExt cx="8362950" cy="47815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硬币跳高比赛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68400"/>
            <a:ext cx="559117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一、问题：是什么力使硬币跳起来呢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0066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二、分析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57400" y="2006601"/>
            <a:ext cx="63055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硬币向上飞的时候只有空气和它接触，桌面不可能对它产生作用了，是不是硬币上下的压强不同使它向上运动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39624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三、猜想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7401" y="3962400"/>
            <a:ext cx="546692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是否是气体的压强与气体的流速有关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19826" y="4368801"/>
            <a:ext cx="2143125" cy="19431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038350" y="4546600"/>
            <a:ext cx="3200400" cy="182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52676" y="5003801"/>
            <a:ext cx="26003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让我们做更多的实验来验证猜想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7766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0125" cy="4067175"/>
          <a:chOff x="381000" y="266700"/>
          <a:chExt cx="8620125" cy="4067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1100" y="1244600"/>
            <a:ext cx="677527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实验1：用力从纸条上方吹气，会看到什么现象？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7501" y="23495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4276" y="23495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纸条向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飘起来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7501" y="33401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4275" y="3340101"/>
            <a:ext cx="48958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纸条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上方气体流速大压强小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，纸条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下方流速小压强大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，所以纸条会飘起来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7501" y="48641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4276" y="4864100"/>
            <a:ext cx="466414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气体流速越大的位置，压强越小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" y="2438401"/>
            <a:ext cx="1771650" cy="2933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251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91550" cy="4067175"/>
          <a:chOff x="381000" y="266700"/>
          <a:chExt cx="8591550" cy="4067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7501" y="23495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7501" y="33401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57501" y="48641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1100" y="1244600"/>
            <a:ext cx="66312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实验2：用力两页纸中间吹气，会看到什么现象？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4275" y="2349500"/>
            <a:ext cx="31699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两页纸向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中间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靠拢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4276" y="3340101"/>
            <a:ext cx="48672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两页纸中间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气体流速大压强小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，两边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流速小压强大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，两页纸向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中间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靠拢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4276" y="4864100"/>
            <a:ext cx="4333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气体流速越大的位置，压强越小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6" y="2438401"/>
            <a:ext cx="1971675" cy="2933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700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01075" cy="4067175"/>
          <a:chOff x="381000" y="266700"/>
          <a:chExt cx="8601075" cy="4067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790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气体压强与流速关系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7501" y="2349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现象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7501" y="3340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57501" y="4864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1100" y="1244600"/>
            <a:ext cx="670326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实验3：在漏斗上方向下吹气，会看到什么现象？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6" y="2438400"/>
            <a:ext cx="1971675" cy="2946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3724276" y="23495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气球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没有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掉下来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4275" y="3340101"/>
            <a:ext cx="48768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气球上方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气体流速大压强小，下方流速小压强大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，所以气球没有掉下来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24276" y="4864100"/>
            <a:ext cx="473615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气体流速越大的位置，压强越小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005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566</Words>
  <Application>Microsoft Office PowerPoint</Application>
  <PresentationFormat>全屏显示(4:3)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2020-04-28T13:33:39Z</dcterms:created>
  <dcterms:modified xsi:type="dcterms:W3CDTF">2020-04-29T06:54:00Z</dcterms:modified>
</cp:coreProperties>
</file>