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2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8.emf"/><Relationship Id="rId5" Type="http://schemas.openxmlformats.org/officeDocument/2006/relationships/slide" Target="slide8.xml"/><Relationship Id="rId10" Type="http://schemas.openxmlformats.org/officeDocument/2006/relationships/package" Target="../embeddings/Microsoft_Word___8.docx"/><Relationship Id="rId4" Type="http://schemas.openxmlformats.org/officeDocument/2006/relationships/slide" Target="slide3.xml"/><Relationship Id="rId9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2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" Target="slide2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" Target="slide2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" Target="slide2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" Target="slide2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" Target="slide2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56982" y="16905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accent6"/>
                </a:solidFill>
              </a:rPr>
              <a:t>第十二章　材料、信息、能源与可持续性发展</a:t>
            </a:r>
            <a:endParaRPr lang="zh-CN" altLang="zh-CN" sz="4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05236" y="1124744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7" imgW="3839210" imgH="295910" progId="Word.Document.12">
                  <p:embed/>
                </p:oleObj>
              </mc:Choice>
              <mc:Fallback>
                <p:oleObj name="文档" r:id="rId7" imgW="3839210" imgH="295910" progId="Word.Document.12">
                  <p:embed/>
                  <p:pic>
                    <p:nvPicPr>
                      <p:cNvPr id="0" name="图片 71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5236" y="1124744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63552" y="1827875"/>
          <a:ext cx="8128000" cy="513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文档" r:id="rId10" imgW="3948430" imgH="2496185" progId="Word.Document.12">
                  <p:embed/>
                </p:oleObj>
              </mc:Choice>
              <mc:Fallback>
                <p:oleObj name="文档" r:id="rId10" imgW="3948430" imgH="2496185" progId="Word.Document.12">
                  <p:embed/>
                  <p:pic>
                    <p:nvPicPr>
                      <p:cNvPr id="0" name="图片 717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63552" y="1827875"/>
                        <a:ext cx="8128000" cy="513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015880" y="300807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25942" y="3027396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5098" y="4521119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57672" y="492121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3423" y="4921219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56904" y="568683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63552" y="1340768"/>
          <a:ext cx="8128000" cy="490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7" imgW="3948430" imgH="2381885" progId="Word.Document.12">
                  <p:embed/>
                </p:oleObj>
              </mc:Choice>
              <mc:Fallback>
                <p:oleObj name="文档" r:id="rId7" imgW="3948430" imgH="2381885" progId="Word.Document.12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3552" y="1340768"/>
                        <a:ext cx="8128000" cy="4904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276239" y="4280180"/>
            <a:ext cx="98483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5704" y="501317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48094" y="1052736"/>
            <a:ext cx="741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6400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现代生产生活中需要各种各样的材料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超导体是一种电阻超级大的材料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橡胶、铝、塑料都是很好的绝缘材料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用半导体材料可以制成性能优良的输电导线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有些半导体材料对光比较敏感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可以用来制造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光敏电阻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60598" y="1875007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386104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超导是在温度极低时电阻为零的现象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橡胶、塑料是绝缘体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而铝是导体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半导体材料的导电能力介于导体和绝缘体之间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而输电线应选用导电能力强的材料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根据半导体对光比较敏感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可制造光敏电阻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5437169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导体和绝缘体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导体和绝缘体没有绝对界限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给它们的区分是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不容易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还有一种导电性能介于两者之间的是半导体。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06084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根据材料的导电性能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材料可分为导体、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半导体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和绝缘体三大类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如果用超导电线输送电能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这种电线就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发热。</a:t>
            </a:r>
            <a:endParaRPr lang="zh-CN" altLang="en-US" sz="2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3348691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根据材料的导电性能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材料可分为导体、半导体和绝缘体三大类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根据电流的热效应公式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Q=I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超导电线的电阻为零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故产生热量为零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故用这种电线输送电能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这种电线就不发热。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7511" y="2556333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3869" y="294988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0808"/>
            <a:ext cx="3256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的特性及其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32856"/>
            <a:ext cx="8128000" cy="19507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电磁波能在真空中传播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卫星通信利用电磁波传递信息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手机通话利用超声波传递信息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D.“WiFi”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上网利用电磁波传递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115638" y="2132856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4060783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电磁波的传播不需要介质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能在真空中传播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卫星通信是利用电磁波来实现的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手机就是利用电磁波的发射和接收来实现信息传递的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“WIFI”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上网是利用电磁波来传递信息的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32856"/>
            <a:ext cx="8128000" cy="34385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对电磁波的理解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必须是变化的电流才能够产生电磁波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恒定的电流再大也不会产生电磁波。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电磁波在同介质中传播的速度与其波长和频率无关。由公式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波长与频率成反比关系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波长越短。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电磁波可以传播信息和能量。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电磁波按波长来分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波长由长到短可分为无线电波、微波、红外线、可见光、紫外线、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射线、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射线。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电磁波的应用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可以用于医疗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杀菌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验钞等。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四川巴中中考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下列关于电磁波和信息技术说法正确的是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由华为主导的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技术不是利用电磁波进行信息传输的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北斗卫星导航系统是通过电磁波进行定位服务的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电磁波只能传递信息不能传递能量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不同频率的电磁波在真空中传播速度不相同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71552" y="1760003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387069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技术是利用电磁波进行信息传输的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电磁波可以在真空中传播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北斗卫星导航系统是利用电磁波进行定位和导航的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电磁波既能传递信息又能传递能量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不同频率的电磁波在真空中传播速度相同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079"/>
            <a:ext cx="1789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9549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自然界有些能源一旦消耗就很难再生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因此我们要节约能源。下列能源属于不可再生能源的是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976320" y="2757055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62808" y="393305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太阳能、水能、风能等在短时间内可以再次产生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是可再生能源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化石能源是短时间内不能再次产生的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是不可再生能源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</a:t>
            </a: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70051" y="2060848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62880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江苏盐城中考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下列利用不可再生能源发电的是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水力发电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风力发电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光伏发电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核能发电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33073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核能会越用越少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不可能在短时间内补充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是不可再生能源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水能、风能、太阳能可以源源不断地得到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是可再生能源。所以利用不可再生能源发电的是核能发电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0808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10102" y="2199406"/>
          <a:ext cx="8128000" cy="263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7" imgW="3948430" imgH="1283335" progId="Word.Document.12">
                  <p:embed/>
                </p:oleObj>
              </mc:Choice>
              <mc:Fallback>
                <p:oleObj name="文档" r:id="rId7" imgW="3948430" imgH="1283335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0102" y="2199406"/>
                        <a:ext cx="8128000" cy="263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879247" y="267847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311289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8291" y="3539435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96752"/>
            <a:ext cx="741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673646"/>
            <a:ext cx="1789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能源的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32000" y="2174633"/>
          <a:ext cx="8128000" cy="276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7" imgW="3948430" imgH="1344295" progId="Word.Document.12">
                  <p:embed/>
                </p:oleObj>
              </mc:Choice>
              <mc:Fallback>
                <p:oleObj name="文档" r:id="rId7" imgW="3948430" imgH="1344295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174633"/>
                        <a:ext cx="8128000" cy="2762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746351" y="264730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1415" y="354250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407932"/>
          <a:ext cx="8128000" cy="4296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7" imgW="3948430" imgH="2086610" progId="Word.Document.12">
                  <p:embed/>
                </p:oleObj>
              </mc:Choice>
              <mc:Fallback>
                <p:oleObj name="文档" r:id="rId7" imgW="3948430" imgH="208661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407932"/>
                        <a:ext cx="8128000" cy="4296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817630" y="1844824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637070"/>
            <a:ext cx="1230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新能源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2132856"/>
          <a:ext cx="8128000" cy="4014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7" imgW="3948430" imgH="1950720" progId="Word.Document.12">
                  <p:embed/>
                </p:oleObj>
              </mc:Choice>
              <mc:Fallback>
                <p:oleObj name="文档" r:id="rId7" imgW="3948430" imgH="1950720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132856"/>
                        <a:ext cx="8128000" cy="4014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312024" y="367619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0340" y="409512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8532" y="521953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968653"/>
          <a:ext cx="8128000" cy="317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7" imgW="3948430" imgH="1542415" progId="Word.Document.12">
                  <p:embed/>
                </p:oleObj>
              </mc:Choice>
              <mc:Fallback>
                <p:oleObj name="文档" r:id="rId7" imgW="3948430" imgH="1542415" progId="Word.Document.12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968653"/>
                        <a:ext cx="8128000" cy="317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013601" y="3327060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能源与可持续发展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提高能源的利用效率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减小能源使用对环境的污染。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开发新能源。未来的新能源应满足的条件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储量丰富、价格便宜、技术成熟、清洁安全。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24744"/>
            <a:ext cx="2976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能量转化与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能量守恒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32000" y="1624605"/>
          <a:ext cx="8128000" cy="4417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7" imgW="4000500" imgH="2174875" progId="Word.Document.12">
                  <p:embed/>
                </p:oleObj>
              </mc:Choice>
              <mc:Fallback>
                <p:oleObj name="文档" r:id="rId7" imgW="4000500" imgH="2174875" progId="Word.Document.12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624605"/>
                        <a:ext cx="8128000" cy="4417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164432" y="171870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8127" y="212011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26778" y="360486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19955" y="402584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2966" y="402584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8000" y="443201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31402" y="443201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能量转移指的是能量的传递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能量的形式不变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能量的转化指的是能量的形式发生了改变。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能量守恒定律是自然界最普遍的规律之一。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永动机的失败从反面说明了能量守恒和能量转化的方向性。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</Words>
  <Application>Microsoft Office PowerPoint</Application>
  <PresentationFormat>自定义</PresentationFormat>
  <Paragraphs>107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文档</vt:lpstr>
      <vt:lpstr>第十二章　材料、信息、能源与可持续性发展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第十二章　材料、信息、能源与可持续性发展</dc:title>
  <dc:creator>Administrator</dc:creator>
  <cp:lastModifiedBy>User</cp:lastModifiedBy>
  <cp:revision>3</cp:revision>
  <dcterms:created xsi:type="dcterms:W3CDTF">2019-11-26T04:16:00Z</dcterms:created>
  <dcterms:modified xsi:type="dcterms:W3CDTF">2020-02-08T01:04:52Z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