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7" r:id="rId4"/>
    <p:sldId id="308" r:id="rId5"/>
    <p:sldId id="306" r:id="rId6"/>
    <p:sldId id="309" r:id="rId7"/>
    <p:sldId id="310" r:id="rId8"/>
    <p:sldId id="311" r:id="rId9"/>
    <p:sldId id="312" r:id="rId10"/>
    <p:sldId id="313" r:id="rId11"/>
    <p:sldId id="314" r:id="rId12"/>
    <p:sldId id="260" r:id="rId13"/>
    <p:sldId id="315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333" autoAdjust="0"/>
  </p:normalViewPr>
  <p:slideViewPr>
    <p:cSldViewPr snapToGrid="0">
      <p:cViewPr varScale="1">
        <p:scale>
          <a:sx n="90" d="100"/>
          <a:sy n="90" d="100"/>
        </p:scale>
        <p:origin x="-126" y="-10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5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第七章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/>
          </p:cNvPr>
          <p:cNvSpPr/>
          <p:nvPr/>
        </p:nvSpPr>
        <p:spPr>
          <a:xfrm>
            <a:off x="5642525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</a:p>
        </p:txBody>
      </p:sp>
      <p:sp>
        <p:nvSpPr>
          <p:cNvPr id="19" name="同侧圆角矩形 18">
            <a:hlinkClick r:id="rId14" action="ppaction://hlinksldjump" tooltip="点击进入"/>
          </p:cNvPr>
          <p:cNvSpPr/>
          <p:nvPr/>
        </p:nvSpPr>
        <p:spPr>
          <a:xfrm>
            <a:off x="834256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第</a:t>
            </a:r>
            <a:r>
              <a:rPr lang="en-US" altLang="zh-CN" dirty="0" smtClean="0"/>
              <a:t>2</a:t>
            </a:r>
            <a:r>
              <a:rPr lang="zh-CN" altLang="zh-CN" dirty="0" smtClean="0"/>
              <a:t>课时　匀速直线运动和变速直线运动</a:t>
            </a:r>
            <a:endParaRPr lang="zh-CN" altLang="zh-CN" sz="2000" b="1" i="0" kern="1200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0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1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1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2</a:t>
            </a:r>
            <a:r>
              <a:rPr lang="zh-CN" altLang="zh-CN" dirty="0"/>
              <a:t>课时　匀速直线运动和变速直线运动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16524"/>
            <a:ext cx="114300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沿同一条直线向东运动的物体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其运动相对同一参考点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的距离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随时间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变化的图像如图所示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两物体由同一位置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点开始运动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但物体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才开始运动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t=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在距离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&gt;v</a:t>
            </a:r>
            <a:r>
              <a:rPr lang="en-US" altLang="zh-CN" sz="24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,5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末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相遇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的平均速度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18ZKXWG99.EPS" descr="id:214749091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297319" y="1896143"/>
            <a:ext cx="2944309" cy="20575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31700" y="1438678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675109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456959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小明是一名跑步运动爱好者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只要条件允许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他每天都要坚持慢跑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min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。如果他在一次测试中以平时慢跑的速度沿直线跑完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小明慢跑的平均速度的大小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若小明用以上的速度连续跑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min,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他通过的总路程是多少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258067"/>
            <a:ext cx="3783408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小明慢跑的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平均速度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8140261"/>
              </p:ext>
            </p:extLst>
          </p:nvPr>
        </p:nvGraphicFramePr>
        <p:xfrm>
          <a:off x="486103" y="3751558"/>
          <a:ext cx="8826765" cy="5838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文档" r:id="rId3" imgW="3837724" imgH="253844" progId="Word.Document.12">
                  <p:embed/>
                </p:oleObj>
              </mc:Choice>
              <mc:Fallback>
                <p:oleObj name="文档" r:id="rId3" imgW="3837724" imgH="2538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6103" y="3751558"/>
                        <a:ext cx="8826765" cy="5838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381000" y="4391986"/>
            <a:ext cx="11430000" cy="49314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小明用以上的速度连续跑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min,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他通过的总路程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vt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 m/s×30×60 s=5400 m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54631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59995"/>
            <a:ext cx="11430000" cy="27091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小明家离学校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km,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km/h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的速度步行上学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min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后小明父亲发现小明的课本忘记带了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立即以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km/h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的速度沿小明上学的方向骑车去追小明。则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小明父亲经多少分钟能追上小明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如果小明父亲发现小明忘记带课本的同时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小明也发现自己的课本忘记带了并立即掉头返回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问小明与父亲在途中相遇时离学校多少千米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小数点后保留两位有效数字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)?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444344"/>
              </p:ext>
            </p:extLst>
          </p:nvPr>
        </p:nvGraphicFramePr>
        <p:xfrm>
          <a:off x="385763" y="1253905"/>
          <a:ext cx="11336337" cy="480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文档" r:id="rId3" imgW="4951286" imgH="2100345" progId="Word.Document.12">
                  <p:embed/>
                </p:oleObj>
              </mc:Choice>
              <mc:Fallback>
                <p:oleObj name="文档" r:id="rId3" imgW="4951286" imgH="210034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5763" y="1253905"/>
                        <a:ext cx="11336337" cy="4803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6085746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5391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匀速直线运动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起重机将一箱货物在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内匀速提升了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货物的速度大小为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下列图像中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能正确反映匀速直线运动的是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8ZKXWG95.EPS" descr="id:214749085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889978" y="2374935"/>
            <a:ext cx="7611373" cy="1755951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4115194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判断一个物体做匀速直线运动的依据是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每一分钟沿直线通过的路程相等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每一小时沿直线通过的路程相等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每一秒沿直线通过的路程相等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任意相等的时间间隔内通过的路程都相等的直线运动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770919" y="1535565"/>
            <a:ext cx="72790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768900" y="1863366"/>
            <a:ext cx="72654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6505745" y="1986197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096000" y="4220876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81000" y="913878"/>
            <a:ext cx="114300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变速直线运动与平均速度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4.2019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长征三号乙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运载火箭在西昌卫星发射中心成功将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6C”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通信卫星送入太空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卫星进入预定轨道。假设火箭在某段过程中经过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min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飞行了约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3.6×10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则这一段飞行过程的平均速度为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一只天鹅在空中沿直线飞翔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现取天鹅连续飞行过程中的三段路程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并记录下这三段路程的运动时间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由速度公式可得天鹅在第三段路程中的平均速度为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A.10 m/s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B.15 m/s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C.20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m/s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D.7.5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m/s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17ZKWH75.EPS" descr="id:214749086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199389" y="3640254"/>
            <a:ext cx="7627784" cy="245582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16117" y="2307120"/>
            <a:ext cx="1376758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7011866" y="2636393"/>
            <a:ext cx="1375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806811" y="3258538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7110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244356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关于平均速度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下列叙述中错误的是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平均速度就是物体在各处运动速度的平均值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在相同路程内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物体运动的时间越少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平均速度越大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做变速直线运动的物体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在不同时间内平均速度一般不同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做变速直线运动的物体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在不同路程内平均速度有可能相同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57477" y="2353078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2714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47941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质量相同的甲、乙两辆电动玩具车同时在水平地面上做匀速直线运动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其路程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随时间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变化的图像如图所示。则甲车的速度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大于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乙车的速度。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8ZKXWG96.EPS" descr="id:214749088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103293" y="2427486"/>
            <a:ext cx="4147328" cy="381985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21716" y="1579601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5813455" y="1907402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95085"/>
            <a:ext cx="11430000" cy="27091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合肥轨道交通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号线正式开通运营后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家住市内的佳佳同学放学后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可选择乘坐地铁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号线回家。平时她从家到学校以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km/h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的平均速度坐公交车大约需要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 min,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假如地铁的平均速度为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 km/h,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则她坐地铁比坐公交车可节省时间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如图为一小球从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点沿直线运动到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点的频闪照片。若频闪照相机每隔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闪拍一次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分析照片可知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点做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变速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直线运动。小球从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点运动的路程是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12.00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平均速度是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0.15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17ZKXWC9.EPS" descr="id:214749089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673038" y="3935755"/>
            <a:ext cx="8028010" cy="13360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08104" y="2145163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306152" y="2472964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4975050" y="3040047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4966789" y="3367848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004205" y="3477924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3995944" y="3805725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7252665" y="3486324"/>
            <a:ext cx="981818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7244404" y="3814125"/>
            <a:ext cx="98181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064162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89679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小刚从家中出发到达广场后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沿原路返回家中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其中一半路程步行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一半路程骑自行车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路程与时间的图像如图所示。则步行的是图中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小刚家到广场的路程为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小刚骑车的速度为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8ZKXWG97.EPS" descr="id:214749089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413408" y="2721774"/>
            <a:ext cx="3975363" cy="255023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99713" y="1795208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6997761" y="2123009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2995110" y="2255027"/>
            <a:ext cx="106572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2993405" y="2582828"/>
            <a:ext cx="106373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933727" y="2248352"/>
            <a:ext cx="661731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6931646" y="2576153"/>
            <a:ext cx="66049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356585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87451"/>
            <a:ext cx="11430000" cy="5368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一物体做直线运动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它在第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内通过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的路程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内通过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的路程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内还是通过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的路程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则这个物体在这段时间内的运动是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匀速直线运动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变速直线运动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平均速度为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m/s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的直线运动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条件不足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无法确定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湖州中考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甲、乙两物体运动时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路程与时间关系的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s-t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图像如图所示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其中甲为曲线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乙为直线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=5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时两线相交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则由图像可知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两物体在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=5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时一定相遇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两物体在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内通过的路程甲小于乙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甲物体做曲线运动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乙物体做直线运动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甲物体做变速运动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乙物体做匀速运动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19ZKXWG38.eps" descr="id:214749090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870047" y="4105329"/>
            <a:ext cx="2808463" cy="249123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73389" y="1562856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737557" y="4105329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4287911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1008470"/>
            <a:ext cx="11430000" cy="5368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将带有滴墨水装置的小车放在水平桌面上的纸带上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小车每隔相等时间滴一滴墨水。当小车向左做直线运动时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在纸带上留下了一系列墨滴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其分布情况如图所示。设小车滴墨水的时间间隔为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那么小车从图中第一滴墨水至最后一滴墨水的运动过程中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小车的速度逐渐增大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小车运动的时间是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小车前一半时间内的平均速度较全程的平均速度大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小车在任一时间间隔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内的平均速度都比全程的平均速度小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一辆汽车以速度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行驶了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的路程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接着以速度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=20 km/h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跑完了其余的路程。如果汽车全程的平均速度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=27 km/h,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A.32 km/h	B.345 km/h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C.56 km/h	D.90 km/h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18ZKWS171.EPS" descr="id:2147490911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4783871" y="2422274"/>
            <a:ext cx="5221977" cy="1035194"/>
          </a:xfrm>
          <a:prstGeom prst="rect">
            <a:avLst/>
          </a:prstGeom>
        </p:spPr>
      </p:pic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337712"/>
              </p:ext>
            </p:extLst>
          </p:nvPr>
        </p:nvGraphicFramePr>
        <p:xfrm>
          <a:off x="932005" y="4491661"/>
          <a:ext cx="6631679" cy="5352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文档" r:id="rId4" imgW="3837724" imgH="309733" progId="Word.Document.12">
                  <p:embed/>
                </p:oleObj>
              </mc:Choice>
              <mc:Fallback>
                <p:oleObj name="文档" r:id="rId4" imgW="3837724" imgH="30973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32005" y="4491661"/>
                        <a:ext cx="6631679" cy="5352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2816658" y="2422274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248481" y="5026887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162936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11934D07-9902-4280-ABF9-2FE07C3AE1A5}" vid="{87782EAB-3497-4ED0-AAFF-99308829BE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28</TotalTime>
  <Words>990</Words>
  <Application>Microsoft Office PowerPoint</Application>
  <PresentationFormat>自定义</PresentationFormat>
  <Paragraphs>75</Paragraphs>
  <Slides>13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数学模板</vt:lpstr>
      <vt:lpstr>文档</vt:lpstr>
      <vt:lpstr>第2课时　匀速直线运动和变速直线运动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AutoBVT</dc:creator>
  <cp:lastModifiedBy>User</cp:lastModifiedBy>
  <cp:revision>11</cp:revision>
  <dcterms:created xsi:type="dcterms:W3CDTF">2019-12-15T03:38:36Z</dcterms:created>
  <dcterms:modified xsi:type="dcterms:W3CDTF">2019-12-18T03:55:56Z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