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heme/theme4.xml" ContentType="application/vnd.openxmlformats-officedocument.them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4" r:id="rId1"/>
    <p:sldMasterId id="2147484219" r:id="rId2"/>
    <p:sldMasterId id="2147484255" r:id="rId3"/>
  </p:sldMasterIdLst>
  <p:notesMasterIdLst>
    <p:notesMasterId r:id="rId28"/>
  </p:notesMasterIdLst>
  <p:sldIdLst>
    <p:sldId id="940" r:id="rId4"/>
    <p:sldId id="851" r:id="rId5"/>
    <p:sldId id="328" r:id="rId6"/>
    <p:sldId id="392" r:id="rId7"/>
    <p:sldId id="373" r:id="rId8"/>
    <p:sldId id="312" r:id="rId9"/>
    <p:sldId id="476" r:id="rId10"/>
    <p:sldId id="369" r:id="rId11"/>
    <p:sldId id="848" r:id="rId12"/>
    <p:sldId id="929" r:id="rId13"/>
    <p:sldId id="330" r:id="rId14"/>
    <p:sldId id="475" r:id="rId15"/>
    <p:sldId id="928" r:id="rId16"/>
    <p:sldId id="931" r:id="rId17"/>
    <p:sldId id="932" r:id="rId18"/>
    <p:sldId id="325" r:id="rId19"/>
    <p:sldId id="927" r:id="rId20"/>
    <p:sldId id="326" r:id="rId21"/>
    <p:sldId id="715" r:id="rId22"/>
    <p:sldId id="941" r:id="rId23"/>
    <p:sldId id="938" r:id="rId24"/>
    <p:sldId id="937" r:id="rId25"/>
    <p:sldId id="387" r:id="rId26"/>
    <p:sldId id="389" r:id="rId27"/>
  </p:sldIdLst>
  <p:sldSz cx="12192000" cy="6858000"/>
  <p:notesSz cx="6858000" cy="9144000"/>
  <p:custDataLst>
    <p:tags r:id="rId2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18" autoAdjust="0"/>
    <p:restoredTop sz="94660"/>
  </p:normalViewPr>
  <p:slideViewPr>
    <p:cSldViewPr showGuides="1">
      <p:cViewPr varScale="1">
        <p:scale>
          <a:sx n="82" d="100"/>
          <a:sy n="82" d="100"/>
        </p:scale>
        <p:origin x="19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578FDF49-1475-4DF7-BCBB-E3936F0F89D3}"/>
    <pc:docChg chg="custSel modSld">
      <pc:chgData name="man sci" userId="49ae2bbd3020a361" providerId="LiveId" clId="{578FDF49-1475-4DF7-BCBB-E3936F0F89D3}" dt="2025-06-25T07:45:32.582" v="57" actId="1076"/>
      <pc:docMkLst>
        <pc:docMk/>
      </pc:docMkLst>
      <pc:sldChg chg="addSp modSp mod modAnim">
        <pc:chgData name="man sci" userId="49ae2bbd3020a361" providerId="LiveId" clId="{578FDF49-1475-4DF7-BCBB-E3936F0F89D3}" dt="2025-06-25T07:45:32.582" v="57" actId="1076"/>
        <pc:sldMkLst>
          <pc:docMk/>
          <pc:sldMk cId="0" sldId="326"/>
        </pc:sldMkLst>
      </pc:sldChg>
      <pc:sldChg chg="addSp delSp modSp mod">
        <pc:chgData name="man sci" userId="49ae2bbd3020a361" providerId="LiveId" clId="{578FDF49-1475-4DF7-BCBB-E3936F0F89D3}" dt="2025-06-25T07:41:39.003" v="37" actId="12788"/>
        <pc:sldMkLst>
          <pc:docMk/>
          <pc:sldMk cId="0" sldId="328"/>
        </pc:sldMkLst>
      </pc:sldChg>
    </pc:docChg>
  </pc:docChgLst>
  <pc:docChgLst>
    <pc:chgData name="man sci" userId="49ae2bbd3020a361" providerId="LiveId" clId="{67ABDD04-3A43-4DD3-9D03-80E5B1F34623}"/>
    <pc:docChg chg="custSel modSld">
      <pc:chgData name="man sci" userId="49ae2bbd3020a361" providerId="LiveId" clId="{67ABDD04-3A43-4DD3-9D03-80E5B1F34623}" dt="2025-01-17T02:51:58.963" v="12" actId="1076"/>
      <pc:docMkLst>
        <pc:docMk/>
      </pc:docMkLst>
      <pc:sldChg chg="addSp modSp modAnim">
        <pc:chgData name="man sci" userId="49ae2bbd3020a361" providerId="LiveId" clId="{67ABDD04-3A43-4DD3-9D03-80E5B1F34623}" dt="2025-01-17T02:51:58.963" v="12" actId="1076"/>
        <pc:sldMkLst>
          <pc:docMk/>
          <pc:sldMk cId="0" sldId="326"/>
        </pc:sldMkLst>
      </pc:sldChg>
      <pc:sldChg chg="addSp delSp modSp mod">
        <pc:chgData name="man sci" userId="49ae2bbd3020a361" providerId="LiveId" clId="{67ABDD04-3A43-4DD3-9D03-80E5B1F34623}" dt="2025-01-17T02:48:13.482" v="4" actId="478"/>
        <pc:sldMkLst>
          <pc:docMk/>
          <pc:sldMk cId="0" sldId="328"/>
        </pc:sldMkLst>
      </pc:sldChg>
    </pc:docChg>
  </pc:docChgLst>
  <pc:docChgLst>
    <pc:chgData name="man sci" userId="49ae2bbd3020a361" providerId="LiveId" clId="{F7FE3F2A-459A-4DD8-8752-109486363695}"/>
    <pc:docChg chg="addSld delSld modSld">
      <pc:chgData name="man sci" userId="49ae2bbd3020a361" providerId="LiveId" clId="{F7FE3F2A-459A-4DD8-8752-109486363695}" dt="2025-03-24T08:27:27.716" v="1" actId="47"/>
      <pc:docMkLst>
        <pc:docMk/>
      </pc:docMkLst>
      <pc:sldChg chg="del">
        <pc:chgData name="man sci" userId="49ae2bbd3020a361" providerId="LiveId" clId="{F7FE3F2A-459A-4DD8-8752-109486363695}" dt="2025-03-24T08:27:27.716" v="1" actId="47"/>
        <pc:sldMkLst>
          <pc:docMk/>
          <pc:sldMk cId="1761699137" sldId="934"/>
        </pc:sldMkLst>
      </pc:sldChg>
      <pc:sldChg chg="add">
        <pc:chgData name="man sci" userId="49ae2bbd3020a361" providerId="LiveId" clId="{F7FE3F2A-459A-4DD8-8752-109486363695}" dt="2025-03-24T08:27:26.109" v="0"/>
        <pc:sldMkLst>
          <pc:docMk/>
          <pc:sldMk cId="2863751884" sldId="939"/>
        </pc:sldMkLst>
      </pc:sldChg>
    </pc:docChg>
  </pc:docChgLst>
  <pc:docChgLst>
    <pc:chgData name="man sci" userId="49ae2bbd3020a361" providerId="LiveId" clId="{4CE8137E-61DA-4929-8F4B-69F47BC3A5C8}"/>
    <pc:docChg chg="undo custSel addSld delSld modSld sldOrd delMainMaster">
      <pc:chgData name="man sci" userId="49ae2bbd3020a361" providerId="LiveId" clId="{4CE8137E-61DA-4929-8F4B-69F47BC3A5C8}" dt="2024-09-23T06:53:13.134" v="1206"/>
      <pc:docMkLst>
        <pc:docMk/>
      </pc:docMkLst>
      <pc:sldChg chg="modSp mod">
        <pc:chgData name="man sci" userId="49ae2bbd3020a361" providerId="LiveId" clId="{4CE8137E-61DA-4929-8F4B-69F47BC3A5C8}" dt="2024-09-20T04:05:59.691" v="649" actId="207"/>
        <pc:sldMkLst>
          <pc:docMk/>
          <pc:sldMk cId="0" sldId="312"/>
        </pc:sldMkLst>
      </pc:sldChg>
      <pc:sldChg chg="addSp delSp modSp mod modAnim">
        <pc:chgData name="man sci" userId="49ae2bbd3020a361" providerId="LiveId" clId="{4CE8137E-61DA-4929-8F4B-69F47BC3A5C8}" dt="2024-09-20T04:09:00.140" v="671"/>
        <pc:sldMkLst>
          <pc:docMk/>
          <pc:sldMk cId="116555661" sldId="314"/>
        </pc:sldMkLst>
      </pc:sldChg>
      <pc:sldChg chg="modSp mod modAnim">
        <pc:chgData name="man sci" userId="49ae2bbd3020a361" providerId="LiveId" clId="{4CE8137E-61DA-4929-8F4B-69F47BC3A5C8}" dt="2024-09-23T06:52:44.136" v="1202" actId="14100"/>
        <pc:sldMkLst>
          <pc:docMk/>
          <pc:sldMk cId="0" sldId="325"/>
        </pc:sldMkLst>
      </pc:sldChg>
      <pc:sldChg chg="addSp modSp mod ord modAnim">
        <pc:chgData name="man sci" userId="49ae2bbd3020a361" providerId="LiveId" clId="{4CE8137E-61DA-4929-8F4B-69F47BC3A5C8}" dt="2024-09-23T01:02:01.898" v="831" actId="1076"/>
        <pc:sldMkLst>
          <pc:docMk/>
          <pc:sldMk cId="0" sldId="326"/>
        </pc:sldMkLst>
      </pc:sldChg>
      <pc:sldChg chg="modSp ord">
        <pc:chgData name="man sci" userId="49ae2bbd3020a361" providerId="LiveId" clId="{4CE8137E-61DA-4929-8F4B-69F47BC3A5C8}" dt="2024-09-20T03:44:26.594" v="527" actId="14100"/>
        <pc:sldMkLst>
          <pc:docMk/>
          <pc:sldMk cId="0" sldId="327"/>
        </pc:sldMkLst>
      </pc:sldChg>
      <pc:sldChg chg="modSp mod">
        <pc:chgData name="man sci" userId="49ae2bbd3020a361" providerId="LiveId" clId="{4CE8137E-61DA-4929-8F4B-69F47BC3A5C8}" dt="2024-09-20T03:52:33.040" v="573" actId="1076"/>
        <pc:sldMkLst>
          <pc:docMk/>
          <pc:sldMk cId="0" sldId="328"/>
        </pc:sldMkLst>
      </pc:sldChg>
      <pc:sldChg chg="addSp delSp modSp mod ord delAnim modAnim">
        <pc:chgData name="man sci" userId="49ae2bbd3020a361" providerId="LiveId" clId="{4CE8137E-61DA-4929-8F4B-69F47BC3A5C8}" dt="2024-09-23T03:35:42.254" v="1037"/>
        <pc:sldMkLst>
          <pc:docMk/>
          <pc:sldMk cId="0" sldId="330"/>
        </pc:sldMkLst>
      </pc:sldChg>
      <pc:sldChg chg="del">
        <pc:chgData name="man sci" userId="49ae2bbd3020a361" providerId="LiveId" clId="{4CE8137E-61DA-4929-8F4B-69F47BC3A5C8}" dt="2024-09-20T03:43:14.688" v="511" actId="47"/>
        <pc:sldMkLst>
          <pc:docMk/>
          <pc:sldMk cId="0" sldId="344"/>
        </pc:sldMkLst>
      </pc:sldChg>
      <pc:sldChg chg="del">
        <pc:chgData name="man sci" userId="49ae2bbd3020a361" providerId="LiveId" clId="{4CE8137E-61DA-4929-8F4B-69F47BC3A5C8}" dt="2024-09-20T03:43:14.688" v="511" actId="47"/>
        <pc:sldMkLst>
          <pc:docMk/>
          <pc:sldMk cId="0" sldId="345"/>
        </pc:sldMkLst>
      </pc:sldChg>
      <pc:sldChg chg="modSp">
        <pc:chgData name="man sci" userId="49ae2bbd3020a361" providerId="LiveId" clId="{4CE8137E-61DA-4929-8F4B-69F47BC3A5C8}" dt="2024-09-20T03:43:45.756" v="521" actId="1076"/>
        <pc:sldMkLst>
          <pc:docMk/>
          <pc:sldMk cId="0" sldId="366"/>
        </pc:sldMkLst>
      </pc:sldChg>
      <pc:sldChg chg="addSp delSp modSp mod delAnim modAnim">
        <pc:chgData name="man sci" userId="49ae2bbd3020a361" providerId="LiveId" clId="{4CE8137E-61DA-4929-8F4B-69F47BC3A5C8}" dt="2024-09-20T04:10:50.920" v="686"/>
        <pc:sldMkLst>
          <pc:docMk/>
          <pc:sldMk cId="3067357688" sldId="369"/>
        </pc:sldMkLst>
      </pc:sldChg>
      <pc:sldChg chg="del">
        <pc:chgData name="man sci" userId="49ae2bbd3020a361" providerId="LiveId" clId="{4CE8137E-61DA-4929-8F4B-69F47BC3A5C8}" dt="2024-09-20T03:43:18.087" v="512" actId="47"/>
        <pc:sldMkLst>
          <pc:docMk/>
          <pc:sldMk cId="4078736568" sldId="372"/>
        </pc:sldMkLst>
      </pc:sldChg>
      <pc:sldChg chg="addSp modSp mod modAnim">
        <pc:chgData name="man sci" userId="49ae2bbd3020a361" providerId="LiveId" clId="{4CE8137E-61DA-4929-8F4B-69F47BC3A5C8}" dt="2024-09-20T04:03:30.731" v="605"/>
        <pc:sldMkLst>
          <pc:docMk/>
          <pc:sldMk cId="0" sldId="373"/>
        </pc:sldMkLst>
      </pc:sldChg>
      <pc:sldChg chg="del">
        <pc:chgData name="man sci" userId="49ae2bbd3020a361" providerId="LiveId" clId="{4CE8137E-61DA-4929-8F4B-69F47BC3A5C8}" dt="2024-09-20T03:34:54.773" v="434" actId="47"/>
        <pc:sldMkLst>
          <pc:docMk/>
          <pc:sldMk cId="0" sldId="378"/>
        </pc:sldMkLst>
      </pc:sldChg>
      <pc:sldChg chg="addSp delSp modSp mod ord delAnim modAnim">
        <pc:chgData name="man sci" userId="49ae2bbd3020a361" providerId="LiveId" clId="{4CE8137E-61DA-4929-8F4B-69F47BC3A5C8}" dt="2024-09-23T06:53:13.134" v="1206"/>
        <pc:sldMkLst>
          <pc:docMk/>
          <pc:sldMk cId="2986794194" sldId="387"/>
        </pc:sldMkLst>
      </pc:sldChg>
      <pc:sldChg chg="addSp delSp modSp ord modAnim">
        <pc:chgData name="man sci" userId="49ae2bbd3020a361" providerId="LiveId" clId="{4CE8137E-61DA-4929-8F4B-69F47BC3A5C8}" dt="2024-09-20T03:47:58.989" v="563" actId="1076"/>
        <pc:sldMkLst>
          <pc:docMk/>
          <pc:sldMk cId="0" sldId="389"/>
        </pc:sldMkLst>
      </pc:sldChg>
      <pc:sldChg chg="addSp delSp modSp mod modAnim">
        <pc:chgData name="man sci" userId="49ae2bbd3020a361" providerId="LiveId" clId="{4CE8137E-61DA-4929-8F4B-69F47BC3A5C8}" dt="2024-09-23T01:03:25.917" v="847" actId="1076"/>
        <pc:sldMkLst>
          <pc:docMk/>
          <pc:sldMk cId="2535189024" sldId="392"/>
        </pc:sldMkLst>
      </pc:sldChg>
      <pc:sldChg chg="del">
        <pc:chgData name="man sci" userId="49ae2bbd3020a361" providerId="LiveId" clId="{4CE8137E-61DA-4929-8F4B-69F47BC3A5C8}" dt="2024-09-18T06:57:57.691" v="39" actId="47"/>
        <pc:sldMkLst>
          <pc:docMk/>
          <pc:sldMk cId="3200717953" sldId="393"/>
        </pc:sldMkLst>
      </pc:sldChg>
      <pc:sldChg chg="del">
        <pc:chgData name="man sci" userId="49ae2bbd3020a361" providerId="LiveId" clId="{4CE8137E-61DA-4929-8F4B-69F47BC3A5C8}" dt="2024-09-20T03:53:29.350" v="574" actId="47"/>
        <pc:sldMkLst>
          <pc:docMk/>
          <pc:sldMk cId="971660079" sldId="398"/>
        </pc:sldMkLst>
      </pc:sldChg>
      <pc:sldChg chg="del">
        <pc:chgData name="man sci" userId="49ae2bbd3020a361" providerId="LiveId" clId="{4CE8137E-61DA-4929-8F4B-69F47BC3A5C8}" dt="2024-09-20T03:33:54.423" v="406" actId="47"/>
        <pc:sldMkLst>
          <pc:docMk/>
          <pc:sldMk cId="774553624" sldId="474"/>
        </pc:sldMkLst>
      </pc:sldChg>
      <pc:sldChg chg="delSp modSp mod ord modAnim">
        <pc:chgData name="man sci" userId="49ae2bbd3020a361" providerId="LiveId" clId="{4CE8137E-61DA-4929-8F4B-69F47BC3A5C8}" dt="2024-09-20T04:16:06.500" v="696"/>
        <pc:sldMkLst>
          <pc:docMk/>
          <pc:sldMk cId="611374397" sldId="475"/>
        </pc:sldMkLst>
      </pc:sldChg>
      <pc:sldChg chg="addSp delSp modSp mod addAnim delAnim modAnim">
        <pc:chgData name="man sci" userId="49ae2bbd3020a361" providerId="LiveId" clId="{4CE8137E-61DA-4929-8F4B-69F47BC3A5C8}" dt="2024-09-23T06:51:49.866" v="1200" actId="207"/>
        <pc:sldMkLst>
          <pc:docMk/>
          <pc:sldMk cId="4144547225" sldId="476"/>
        </pc:sldMkLst>
      </pc:sldChg>
      <pc:sldChg chg="del">
        <pc:chgData name="man sci" userId="49ae2bbd3020a361" providerId="LiveId" clId="{4CE8137E-61DA-4929-8F4B-69F47BC3A5C8}" dt="2024-09-18T06:18:44.513" v="0" actId="47"/>
        <pc:sldMkLst>
          <pc:docMk/>
          <pc:sldMk cId="4025547234" sldId="477"/>
        </pc:sldMkLst>
      </pc:sldChg>
      <pc:sldChg chg="del">
        <pc:chgData name="man sci" userId="49ae2bbd3020a361" providerId="LiveId" clId="{4CE8137E-61DA-4929-8F4B-69F47BC3A5C8}" dt="2024-09-18T06:18:44.513" v="0" actId="47"/>
        <pc:sldMkLst>
          <pc:docMk/>
          <pc:sldMk cId="46156171" sldId="478"/>
        </pc:sldMkLst>
      </pc:sldChg>
      <pc:sldChg chg="addSp delSp modSp add mod">
        <pc:chgData name="man sci" userId="49ae2bbd3020a361" providerId="LiveId" clId="{4CE8137E-61DA-4929-8F4B-69F47BC3A5C8}" dt="2024-09-20T04:29:28.908" v="767" actId="14100"/>
        <pc:sldMkLst>
          <pc:docMk/>
          <pc:sldMk cId="2242171256" sldId="715"/>
        </pc:sldMkLst>
      </pc:sldChg>
      <pc:sldChg chg="del">
        <pc:chgData name="man sci" userId="49ae2bbd3020a361" providerId="LiveId" clId="{4CE8137E-61DA-4929-8F4B-69F47BC3A5C8}" dt="2024-09-20T03:43:18.087" v="512" actId="47"/>
        <pc:sldMkLst>
          <pc:docMk/>
          <pc:sldMk cId="1121366680" sldId="847"/>
        </pc:sldMkLst>
      </pc:sldChg>
      <pc:sldChg chg="ord">
        <pc:chgData name="man sci" userId="49ae2bbd3020a361" providerId="LiveId" clId="{4CE8137E-61DA-4929-8F4B-69F47BC3A5C8}" dt="2024-09-20T03:28:54.624" v="384"/>
        <pc:sldMkLst>
          <pc:docMk/>
          <pc:sldMk cId="2070733521" sldId="848"/>
        </pc:sldMkLst>
      </pc:sldChg>
      <pc:sldChg chg="del modAnim">
        <pc:chgData name="man sci" userId="49ae2bbd3020a361" providerId="LiveId" clId="{4CE8137E-61DA-4929-8F4B-69F47BC3A5C8}" dt="2024-09-20T03:59:13.580" v="585" actId="47"/>
        <pc:sldMkLst>
          <pc:docMk/>
          <pc:sldMk cId="1301736059" sldId="849"/>
        </pc:sldMkLst>
      </pc:sldChg>
      <pc:sldChg chg="del">
        <pc:chgData name="man sci" userId="49ae2bbd3020a361" providerId="LiveId" clId="{4CE8137E-61DA-4929-8F4B-69F47BC3A5C8}" dt="2024-09-20T03:58:16.077" v="582" actId="47"/>
        <pc:sldMkLst>
          <pc:docMk/>
          <pc:sldMk cId="64527532" sldId="850"/>
        </pc:sldMkLst>
      </pc:sldChg>
      <pc:sldChg chg="modAnim">
        <pc:chgData name="man sci" userId="49ae2bbd3020a361" providerId="LiveId" clId="{4CE8137E-61DA-4929-8F4B-69F47BC3A5C8}" dt="2024-09-20T03:54:09.196" v="575"/>
        <pc:sldMkLst>
          <pc:docMk/>
          <pc:sldMk cId="70106178" sldId="851"/>
        </pc:sldMkLst>
      </pc:sldChg>
      <pc:sldChg chg="addSp modSp mod ord">
        <pc:chgData name="man sci" userId="49ae2bbd3020a361" providerId="LiveId" clId="{4CE8137E-61DA-4929-8F4B-69F47BC3A5C8}" dt="2024-09-20T03:42:45.761" v="510"/>
        <pc:sldMkLst>
          <pc:docMk/>
          <pc:sldMk cId="4014597633" sldId="927"/>
        </pc:sldMkLst>
      </pc:sldChg>
      <pc:sldChg chg="modSp mod ord">
        <pc:chgData name="man sci" userId="49ae2bbd3020a361" providerId="LiveId" clId="{4CE8137E-61DA-4929-8F4B-69F47BC3A5C8}" dt="2024-09-20T04:28:58.790" v="762"/>
        <pc:sldMkLst>
          <pc:docMk/>
          <pc:sldMk cId="110185106" sldId="928"/>
        </pc:sldMkLst>
      </pc:sldChg>
      <pc:sldChg chg="addSp delSp modSp add mod ord modAnim">
        <pc:chgData name="man sci" userId="49ae2bbd3020a361" providerId="LiveId" clId="{4CE8137E-61DA-4929-8F4B-69F47BC3A5C8}" dt="2024-09-20T04:15:32.230" v="691" actId="1076"/>
        <pc:sldMkLst>
          <pc:docMk/>
          <pc:sldMk cId="3438478662" sldId="929"/>
        </pc:sldMkLst>
      </pc:sldChg>
      <pc:sldChg chg="add setBg">
        <pc:chgData name="man sci" userId="49ae2bbd3020a361" providerId="LiveId" clId="{4CE8137E-61DA-4929-8F4B-69F47BC3A5C8}" dt="2024-09-20T03:41:10.701" v="507"/>
        <pc:sldMkLst>
          <pc:docMk/>
          <pc:sldMk cId="2307213394" sldId="930"/>
        </pc:sldMkLst>
      </pc:sldChg>
      <pc:sldChg chg="add modAnim">
        <pc:chgData name="man sci" userId="49ae2bbd3020a361" providerId="LiveId" clId="{4CE8137E-61DA-4929-8F4B-69F47BC3A5C8}" dt="2024-09-20T03:58:29.388" v="584"/>
        <pc:sldMkLst>
          <pc:docMk/>
          <pc:sldMk cId="116285724" sldId="931"/>
        </pc:sldMkLst>
      </pc:sldChg>
      <pc:sldMasterChg chg="del delSldLayout">
        <pc:chgData name="man sci" userId="49ae2bbd3020a361" providerId="LiveId" clId="{4CE8137E-61DA-4929-8F4B-69F47BC3A5C8}" dt="2024-09-18T06:18:44.513" v="0" actId="47"/>
        <pc:sldMasterMkLst>
          <pc:docMk/>
          <pc:sldMasterMk cId="0" sldId="2147483684"/>
        </pc:sldMasterMkLst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3575066330" sldId="2147484191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4055056152" sldId="2147484192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404712335" sldId="2147484193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1601241125" sldId="2147484194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3199542997" sldId="2147484195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3269274648" sldId="2147484196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2031962640" sldId="2147484197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24209301" sldId="2147484198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4161233531" sldId="2147484199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2006872014" sldId="2147484200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4109806502" sldId="2147484201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195710316" sldId="2147484202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2140044542" sldId="2147484215"/>
          </pc:sldLayoutMkLst>
        </pc:sldLayoutChg>
        <pc:sldLayoutChg chg="del">
          <pc:chgData name="man sci" userId="49ae2bbd3020a361" providerId="LiveId" clId="{4CE8137E-61DA-4929-8F4B-69F47BC3A5C8}" dt="2024-09-18T06:18:44.513" v="0" actId="47"/>
          <pc:sldLayoutMkLst>
            <pc:docMk/>
            <pc:sldMasterMk cId="0" sldId="2147483684"/>
            <pc:sldLayoutMk cId="1590352700" sldId="2147484216"/>
          </pc:sldLayoutMkLst>
        </pc:sldLayoutChg>
      </pc:sldMasterChg>
      <pc:sldMasterChg chg="del delSldLayout">
        <pc:chgData name="man sci" userId="49ae2bbd3020a361" providerId="LiveId" clId="{4CE8137E-61DA-4929-8F4B-69F47BC3A5C8}" dt="2024-09-20T03:43:14.688" v="511" actId="47"/>
        <pc:sldMasterMkLst>
          <pc:docMk/>
          <pc:sldMasterMk cId="3741282450" sldId="2147484231"/>
        </pc:sldMasterMkLst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1041706435" sldId="2147484232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892536590" sldId="2147484233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3659036958" sldId="2147484234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443979909" sldId="2147484235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1809689368" sldId="2147484236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8192963" sldId="2147484237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3746223212" sldId="2147484238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3333218803" sldId="2147484239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4260906530" sldId="2147484240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2317515724" sldId="2147484241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3741282450" sldId="2147484231"/>
            <pc:sldLayoutMk cId="4120434174" sldId="2147484242"/>
          </pc:sldLayoutMkLst>
        </pc:sldLayoutChg>
      </pc:sldMasterChg>
      <pc:sldMasterChg chg="del delSldLayout">
        <pc:chgData name="man sci" userId="49ae2bbd3020a361" providerId="LiveId" clId="{4CE8137E-61DA-4929-8F4B-69F47BC3A5C8}" dt="2024-09-20T03:43:14.688" v="511" actId="47"/>
        <pc:sldMasterMkLst>
          <pc:docMk/>
          <pc:sldMasterMk cId="1697656717" sldId="2147484243"/>
        </pc:sldMasterMkLst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3931974245" sldId="2147484244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3445036231" sldId="2147484245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3597327009" sldId="2147484246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3322358691" sldId="2147484247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1285083508" sldId="2147484248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3634319857" sldId="2147484249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1162235601" sldId="2147484250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3059667914" sldId="2147484251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183066199" sldId="2147484252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642791587" sldId="2147484253"/>
          </pc:sldLayoutMkLst>
        </pc:sldLayoutChg>
        <pc:sldLayoutChg chg="del">
          <pc:chgData name="man sci" userId="49ae2bbd3020a361" providerId="LiveId" clId="{4CE8137E-61DA-4929-8F4B-69F47BC3A5C8}" dt="2024-09-20T03:43:14.688" v="511" actId="47"/>
          <pc:sldLayoutMkLst>
            <pc:docMk/>
            <pc:sldMasterMk cId="1697656717" sldId="2147484243"/>
            <pc:sldLayoutMk cId="2371017320" sldId="2147484254"/>
          </pc:sldLayoutMkLst>
        </pc:sldLayoutChg>
      </pc:sldMasterChg>
    </pc:docChg>
  </pc:docChgLst>
  <pc:docChgLst>
    <pc:chgData name="man sci" userId="49ae2bbd3020a361" providerId="LiveId" clId="{4EE06CE9-9C53-4B33-B8DD-9599A0599D8E}"/>
    <pc:docChg chg="addSld modSld">
      <pc:chgData name="man sci" userId="49ae2bbd3020a361" providerId="LiveId" clId="{4EE06CE9-9C53-4B33-B8DD-9599A0599D8E}" dt="2025-08-06T03:25:21.062" v="0"/>
      <pc:docMkLst>
        <pc:docMk/>
      </pc:docMkLst>
      <pc:sldChg chg="add">
        <pc:chgData name="man sci" userId="49ae2bbd3020a361" providerId="LiveId" clId="{4EE06CE9-9C53-4B33-B8DD-9599A0599D8E}" dt="2025-08-06T03:25:21.062" v="0"/>
        <pc:sldMkLst>
          <pc:docMk/>
          <pc:sldMk cId="1673023965" sldId="939"/>
        </pc:sldMkLst>
      </pc:sldChg>
      <pc:sldChg chg="add">
        <pc:chgData name="man sci" userId="49ae2bbd3020a361" providerId="LiveId" clId="{4EE06CE9-9C53-4B33-B8DD-9599A0599D8E}" dt="2025-08-06T03:25:21.062" v="0"/>
        <pc:sldMkLst>
          <pc:docMk/>
          <pc:sldMk cId="1958774835" sldId="942"/>
        </pc:sldMkLst>
      </pc:sldChg>
    </pc:docChg>
  </pc:docChgLst>
  <pc:docChgLst>
    <pc:chgData name="man sci" userId="49ae2bbd3020a361" providerId="LiveId" clId="{C27598C1-463D-46E0-9F36-09B549F8F17B}"/>
    <pc:docChg chg="addSld delSld modSld sldOrd">
      <pc:chgData name="man sci" userId="49ae2bbd3020a361" providerId="LiveId" clId="{C27598C1-463D-46E0-9F36-09B549F8F17B}" dt="2025-05-29T13:00:53.491" v="5" actId="47"/>
      <pc:docMkLst>
        <pc:docMk/>
      </pc:docMkLst>
      <pc:sldChg chg="del">
        <pc:chgData name="man sci" userId="49ae2bbd3020a361" providerId="LiveId" clId="{C27598C1-463D-46E0-9F36-09B549F8F17B}" dt="2025-05-29T13:00:48.846" v="2" actId="47"/>
        <pc:sldMkLst>
          <pc:docMk/>
          <pc:sldMk cId="2042580877" sldId="933"/>
        </pc:sldMkLst>
      </pc:sldChg>
      <pc:sldChg chg="del">
        <pc:chgData name="man sci" userId="49ae2bbd3020a361" providerId="LiveId" clId="{C27598C1-463D-46E0-9F36-09B549F8F17B}" dt="2025-05-29T13:00:53.491" v="5" actId="47"/>
        <pc:sldMkLst>
          <pc:docMk/>
          <pc:sldMk cId="2863751884" sldId="939"/>
        </pc:sldMkLst>
      </pc:sldChg>
      <pc:sldChg chg="modSp add mod">
        <pc:chgData name="man sci" userId="49ae2bbd3020a361" providerId="LiveId" clId="{C27598C1-463D-46E0-9F36-09B549F8F17B}" dt="2025-05-29T13:00:45.931" v="1"/>
        <pc:sldMkLst>
          <pc:docMk/>
          <pc:sldMk cId="278422708" sldId="940"/>
        </pc:sldMkLst>
      </pc:sldChg>
      <pc:sldChg chg="add ord">
        <pc:chgData name="man sci" userId="49ae2bbd3020a361" providerId="LiveId" clId="{C27598C1-463D-46E0-9F36-09B549F8F17B}" dt="2025-05-29T13:00:52.357" v="4"/>
        <pc:sldMkLst>
          <pc:docMk/>
          <pc:sldMk cId="1218426439" sldId="9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2" Type="http://schemas.openxmlformats.org/officeDocument/2006/relationships/tags" Target="../tags/tag210.xml"/><Relationship Id="rId1" Type="http://schemas.openxmlformats.org/officeDocument/2006/relationships/theme" Target="../theme/theme4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B3A4695-45F1-08DC-B546-4147715DD1A3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4777B9-648D-2BF5-C92F-6389DBCA6FB1}"/>
              </a:ext>
            </a:extLst>
          </p:cNvPr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AA9D57D-3F57-41F9-B0B4-04ED9AB7E64A}" type="datetimeFigureOut">
              <a:rPr lang="zh-CN" altLang="en-US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328EBFA4-EA0A-8F9F-BE61-52E3899A842E}"/>
              </a:ext>
            </a:extLst>
          </p:cNvPr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B1F08D71-BDDD-8FE6-F4DD-67F46EC37E19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E19BA5-66E9-CCC7-4022-CF0F8CD7DE01}"/>
              </a:ext>
            </a:extLst>
          </p:cNvPr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0D39B4-745C-7E50-447D-0814323DAD4F}"/>
              </a:ext>
            </a:extLst>
          </p:cNvPr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2FC4BA6-2649-4056-BAB9-9931FEF7B0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6.xml"/><Relationship Id="rId4" Type="http://schemas.openxmlformats.org/officeDocument/2006/relationships/tags" Target="../tags/tag15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1.xml"/><Relationship Id="rId4" Type="http://schemas.openxmlformats.org/officeDocument/2006/relationships/tags" Target="../tags/tag160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6.xml"/><Relationship Id="rId4" Type="http://schemas.openxmlformats.org/officeDocument/2006/relationships/tags" Target="../tags/tag16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9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876FAB-345F-4E38-6221-BB90B459D4E0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DE55D3-7A67-1680-74B3-D5FA2E8594F5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08554E-2451-F23A-CA13-96C64BB6FE19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D3F1-B706-4FDF-B093-A4BB4E0BE8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71655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CA8BDF-A167-8F29-D0DF-347AB95BF882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655D39-E8CF-67B5-F584-9AABC8FC0ED0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545340-B3E3-0104-FB13-89E513E3FCF6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CBEEC-F341-4742-B2A5-4A06663AE8C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47900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5F54D1-2735-A0A1-BC26-2C44C0558CFB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5FF4D0-768F-488E-C190-F83F2B68AD6D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9124DE-1AFD-6821-24A6-5FB9D6B71D79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3DDEA-3608-49FA-91E2-13873BD85F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758968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  <p:custDataLst>
              <p:tags r:id="rId4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C808DDF-77D8-03E1-53EC-935B146E1D13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B034E64-D31A-1C32-4D88-AABD01C94CA3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9928BE2-7B27-742F-A0EA-48766B40DF94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25AD0-B4C5-45B5-AE39-7D921D947DC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40278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247E0C-7F50-5FE2-FB51-32E1162FCDF7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AF093F-38AC-FC26-3457-7B041C3A98B6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30D545-775F-8EC6-22AA-1A71E812084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B845-DD2C-4DB8-9AD8-534421D2AB90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9887007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6E015C-0E61-01CB-63B0-01047CF90E68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91AA373-642B-E384-1FD7-CD29E83E1AD2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F9031E-1A2D-36DA-132A-20CD5C930DF4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63ECA-106E-49DC-9F97-73C43D9EEF74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5789654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EA428EC-A56D-431D-AE37-C5456C0BEEDE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398836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AF8E57F1-AA35-42AE-92CC-8690804045F1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662034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0B250968-AD63-424C-9D7A-7073B0F2C843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62826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DDFE4291-1EEB-4D72-ABE1-B55166C1B6D1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303985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5F3F6AAB-4602-43A8-824A-CF684EADE5A7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68162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BFF53C-E8BF-D3B1-DA09-A470BB47BBE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4CDB4-6044-ED9D-FF61-DC3B6C144B91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55581A-9960-9790-FF54-7EF316925E1B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C834D-434C-46D3-A89D-C86FFB0B58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802402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C45EA505-4BCD-4A9A-8B46-B348F20068C8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21588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78C21249-2476-4A48-AD8A-7504EDC2B749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150440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FE6D656-0DC6-4249-BEC5-CB432FD139D3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212888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CB25B4C-1211-4FC7-8C99-868EF4251FE9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42332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71632F1D-45F3-4B59-84E7-F868CD25660E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51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FBA1D33D-0304-4BF0-8A30-55089C54A8B9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523437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787487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733481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514132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93772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A41D67-E5D6-AA7E-0F1A-E9F35F1F0819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BB468F-6FDA-F903-326E-BFCDDB3DB031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97D4D2-3F6F-144B-2A8B-861403332DD4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08A58-AA0C-4AE2-94A2-4B2A6BDB9C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72471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77734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281728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272448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209460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178014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643911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00882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72562E-5F62-B431-4AF9-9E4024C1E415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367AE-11A3-3275-E1CB-E742F6D70288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FBDEC-0718-1C29-F39E-53AA2D4399EB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0B49C-B679-4597-AECD-6F36F9E92B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95249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2DB11C7-E885-7D8B-D71E-F86D508AEAED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59AFD1B-0FF6-54B9-F175-36E3E851D1A1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A54B7CD-2BC4-92B8-1042-C79C28EB84A6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239AF-71ED-4D0D-B534-252A960C14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85175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9DE2B7-D5F0-C698-D551-6E2259E77D10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0BB992-6984-CB55-39AF-28456F83C635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B9348C-B801-EAD4-CFC9-329AD0440C2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ABDD3-2303-4613-B98B-1BB163A22C1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922686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E8B383-2F35-40FF-A417-57E35EDBC99C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777A46B-16CD-8634-1E36-EC9FFD4C622F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CCDE52-4406-575E-AAE5-BB4C5BD3990A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5C60B-150D-4FBC-B6B7-CA7CD2FD83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82226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C51915-9C41-1307-A7A0-E75030E748E7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944890-C0F6-44DB-2F54-4C55A607DC41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ACB9CD-B85A-2101-7D3F-E3AC97A834AB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08399-5EFE-4ED5-BB5A-059B60B6815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339691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0AE2C7-7081-20AC-C372-30C51348271F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489706-31F7-959F-ED13-B4C5BA5BEEC6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D9426-C923-0CFA-A55A-3FA2FB3BB6A8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91856-7B6D-4C0B-957D-D43B42EF79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94090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7" Type="http://schemas.openxmlformats.org/officeDocument/2006/relationships/tags" Target="../tags/tag86.xml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8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ags" Target="../tags/tag84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8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ags" Target="../tags/tag146.xml"/><Relationship Id="rId18" Type="http://schemas.openxmlformats.org/officeDocument/2006/relationships/tags" Target="../tags/tag151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27.xml"/><Relationship Id="rId16" Type="http://schemas.openxmlformats.org/officeDocument/2006/relationships/tags" Target="../tags/tag14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BB5F64F-6405-A1A1-BE70-D4F63572B39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7B99941-B14C-3461-86DA-92FE6FD91914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6A1A4B-F629-81E8-92F7-C071C5D94F84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D1B3C5E-9255-C9F7-F947-1EE0D540813C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215368-52F7-D2E6-55C2-181E41860758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6CB21488-8D76-4147-ADF3-2BC7DA2FFC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5124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7" r:id="rId13"/>
    <p:sldLayoutId id="2147484218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9327CD-CB38-41CC-B8A2-1C92C4D38EAE}" type="slidenum">
              <a:rPr lang="zh-CN" altLang="zh-CN" smtClean="0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6887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425868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12" Type="http://schemas.openxmlformats.org/officeDocument/2006/relationships/image" Target="../media/image17.png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image" Target="../media/image16.png"/><Relationship Id="rId5" Type="http://schemas.openxmlformats.org/officeDocument/2006/relationships/tags" Target="../tags/tag293.xml"/><Relationship Id="rId10" Type="http://schemas.openxmlformats.org/officeDocument/2006/relationships/slideLayout" Target="../slideLayouts/slideLayout16.xml"/><Relationship Id="rId4" Type="http://schemas.openxmlformats.org/officeDocument/2006/relationships/tags" Target="../tags/tag292.xml"/><Relationship Id="rId9" Type="http://schemas.openxmlformats.org/officeDocument/2006/relationships/tags" Target="../tags/tag29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3" Type="http://schemas.openxmlformats.org/officeDocument/2006/relationships/tags" Target="../tags/tag300.xml"/><Relationship Id="rId7" Type="http://schemas.openxmlformats.org/officeDocument/2006/relationships/tags" Target="../tags/tag304.xml"/><Relationship Id="rId12" Type="http://schemas.openxmlformats.org/officeDocument/2006/relationships/image" Target="../media/image18.jpeg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slideLayout" Target="../slideLayouts/slideLayout16.xml"/><Relationship Id="rId5" Type="http://schemas.openxmlformats.org/officeDocument/2006/relationships/tags" Target="../tags/tag302.xml"/><Relationship Id="rId10" Type="http://schemas.openxmlformats.org/officeDocument/2006/relationships/tags" Target="../tags/tag307.xml"/><Relationship Id="rId4" Type="http://schemas.openxmlformats.org/officeDocument/2006/relationships/tags" Target="../tags/tag301.xml"/><Relationship Id="rId9" Type="http://schemas.openxmlformats.org/officeDocument/2006/relationships/tags" Target="../tags/tag3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3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7" Type="http://schemas.openxmlformats.org/officeDocument/2006/relationships/image" Target="../media/image20.png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316.xml"/><Relationship Id="rId4" Type="http://schemas.openxmlformats.org/officeDocument/2006/relationships/tags" Target="../tags/tag3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24.xml"/><Relationship Id="rId13" Type="http://schemas.openxmlformats.org/officeDocument/2006/relationships/tags" Target="../tags/tag329.xml"/><Relationship Id="rId18" Type="http://schemas.openxmlformats.org/officeDocument/2006/relationships/tags" Target="../tags/tag334.xml"/><Relationship Id="rId3" Type="http://schemas.openxmlformats.org/officeDocument/2006/relationships/tags" Target="../tags/tag319.xml"/><Relationship Id="rId21" Type="http://schemas.openxmlformats.org/officeDocument/2006/relationships/tags" Target="../tags/tag337.xml"/><Relationship Id="rId7" Type="http://schemas.openxmlformats.org/officeDocument/2006/relationships/tags" Target="../tags/tag323.xml"/><Relationship Id="rId12" Type="http://schemas.openxmlformats.org/officeDocument/2006/relationships/tags" Target="../tags/tag328.xml"/><Relationship Id="rId17" Type="http://schemas.openxmlformats.org/officeDocument/2006/relationships/tags" Target="../tags/tag333.xml"/><Relationship Id="rId2" Type="http://schemas.openxmlformats.org/officeDocument/2006/relationships/tags" Target="../tags/tag318.xml"/><Relationship Id="rId16" Type="http://schemas.openxmlformats.org/officeDocument/2006/relationships/tags" Target="../tags/tag332.xml"/><Relationship Id="rId20" Type="http://schemas.openxmlformats.org/officeDocument/2006/relationships/tags" Target="../tags/tag336.xml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tags" Target="../tags/tag327.xml"/><Relationship Id="rId5" Type="http://schemas.openxmlformats.org/officeDocument/2006/relationships/tags" Target="../tags/tag321.xml"/><Relationship Id="rId15" Type="http://schemas.openxmlformats.org/officeDocument/2006/relationships/tags" Target="../tags/tag331.xml"/><Relationship Id="rId10" Type="http://schemas.openxmlformats.org/officeDocument/2006/relationships/tags" Target="../tags/tag326.xml"/><Relationship Id="rId19" Type="http://schemas.openxmlformats.org/officeDocument/2006/relationships/tags" Target="../tags/tag335.xml"/><Relationship Id="rId4" Type="http://schemas.openxmlformats.org/officeDocument/2006/relationships/tags" Target="../tags/tag320.xml"/><Relationship Id="rId9" Type="http://schemas.openxmlformats.org/officeDocument/2006/relationships/tags" Target="../tags/tag325.xml"/><Relationship Id="rId14" Type="http://schemas.openxmlformats.org/officeDocument/2006/relationships/tags" Target="../tags/tag330.xml"/><Relationship Id="rId22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45.xml"/><Relationship Id="rId13" Type="http://schemas.openxmlformats.org/officeDocument/2006/relationships/tags" Target="../tags/tag350.xml"/><Relationship Id="rId3" Type="http://schemas.openxmlformats.org/officeDocument/2006/relationships/tags" Target="../tags/tag340.xml"/><Relationship Id="rId7" Type="http://schemas.openxmlformats.org/officeDocument/2006/relationships/tags" Target="../tags/tag344.xml"/><Relationship Id="rId12" Type="http://schemas.openxmlformats.org/officeDocument/2006/relationships/tags" Target="../tags/tag349.xml"/><Relationship Id="rId17" Type="http://schemas.openxmlformats.org/officeDocument/2006/relationships/slideLayout" Target="../slideLayouts/slideLayout16.xml"/><Relationship Id="rId2" Type="http://schemas.openxmlformats.org/officeDocument/2006/relationships/tags" Target="../tags/tag339.xml"/><Relationship Id="rId16" Type="http://schemas.openxmlformats.org/officeDocument/2006/relationships/tags" Target="../tags/tag353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tags" Target="../tags/tag348.xml"/><Relationship Id="rId5" Type="http://schemas.openxmlformats.org/officeDocument/2006/relationships/tags" Target="../tags/tag342.xml"/><Relationship Id="rId15" Type="http://schemas.openxmlformats.org/officeDocument/2006/relationships/tags" Target="../tags/tag352.xml"/><Relationship Id="rId10" Type="http://schemas.openxmlformats.org/officeDocument/2006/relationships/tags" Target="../tags/tag347.xml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61.xml"/><Relationship Id="rId13" Type="http://schemas.openxmlformats.org/officeDocument/2006/relationships/tags" Target="../tags/tag366.xml"/><Relationship Id="rId3" Type="http://schemas.openxmlformats.org/officeDocument/2006/relationships/tags" Target="../tags/tag356.xml"/><Relationship Id="rId7" Type="http://schemas.openxmlformats.org/officeDocument/2006/relationships/tags" Target="../tags/tag360.xml"/><Relationship Id="rId12" Type="http://schemas.openxmlformats.org/officeDocument/2006/relationships/tags" Target="../tags/tag365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tags" Target="../tags/tag364.xml"/><Relationship Id="rId5" Type="http://schemas.openxmlformats.org/officeDocument/2006/relationships/tags" Target="../tags/tag358.xml"/><Relationship Id="rId10" Type="http://schemas.openxmlformats.org/officeDocument/2006/relationships/tags" Target="../tags/tag363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367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369.xml"/><Relationship Id="rId4" Type="http://schemas.openxmlformats.org/officeDocument/2006/relationships/tags" Target="../tags/tag3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tags" Target="../tags/tag382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tags" Target="../tags/tag381.xml"/><Relationship Id="rId17" Type="http://schemas.openxmlformats.org/officeDocument/2006/relationships/image" Target="../media/image23.gif"/><Relationship Id="rId2" Type="http://schemas.openxmlformats.org/officeDocument/2006/relationships/tags" Target="../tags/tag371.xml"/><Relationship Id="rId16" Type="http://schemas.openxmlformats.org/officeDocument/2006/relationships/image" Target="../media/image22.png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5" Type="http://schemas.openxmlformats.org/officeDocument/2006/relationships/tags" Target="../tags/tag374.xml"/><Relationship Id="rId15" Type="http://schemas.openxmlformats.org/officeDocument/2006/relationships/slideLayout" Target="../slideLayouts/slideLayout15.xml"/><Relationship Id="rId10" Type="http://schemas.openxmlformats.org/officeDocument/2006/relationships/tags" Target="../tags/tag379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tags" Target="../tags/tag38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tags" Target="../tags/tag386.xml"/><Relationship Id="rId7" Type="http://schemas.openxmlformats.org/officeDocument/2006/relationships/tags" Target="../tags/tag390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image" Target="../media/image26.png"/><Relationship Id="rId5" Type="http://schemas.openxmlformats.org/officeDocument/2006/relationships/tags" Target="../tags/tag388.xml"/><Relationship Id="rId10" Type="http://schemas.openxmlformats.org/officeDocument/2006/relationships/image" Target="../media/image25.png"/><Relationship Id="rId4" Type="http://schemas.openxmlformats.org/officeDocument/2006/relationships/tags" Target="../tags/tag387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26.xml"/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3" Type="http://schemas.openxmlformats.org/officeDocument/2006/relationships/tags" Target="../tags/tag221.xml"/><Relationship Id="rId21" Type="http://schemas.openxmlformats.org/officeDocument/2006/relationships/tags" Target="../tags/tag239.xml"/><Relationship Id="rId7" Type="http://schemas.openxmlformats.org/officeDocument/2006/relationships/tags" Target="../tags/tag225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0" Type="http://schemas.openxmlformats.org/officeDocument/2006/relationships/tags" Target="../tags/tag238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tags" Target="../tags/tag229.xml"/><Relationship Id="rId5" Type="http://schemas.openxmlformats.org/officeDocument/2006/relationships/tags" Target="../tags/tag223.xml"/><Relationship Id="rId15" Type="http://schemas.openxmlformats.org/officeDocument/2006/relationships/tags" Target="../tags/tag233.xml"/><Relationship Id="rId10" Type="http://schemas.openxmlformats.org/officeDocument/2006/relationships/tags" Target="../tags/tag228.xml"/><Relationship Id="rId19" Type="http://schemas.openxmlformats.org/officeDocument/2006/relationships/tags" Target="../tags/tag237.xm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4" Type="http://schemas.openxmlformats.org/officeDocument/2006/relationships/tags" Target="../tags/tag232.xml"/><Relationship Id="rId22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9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image" Target="../media/image2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99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2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7.jpeg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slideLayout" Target="../slideLayouts/slideLayout16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5" Type="http://schemas.openxmlformats.org/officeDocument/2006/relationships/tags" Target="../tags/tag251.xml"/><Relationship Id="rId15" Type="http://schemas.openxmlformats.org/officeDocument/2006/relationships/hyperlink" Target="&#30913;&#22330;&#23545;&#36890;&#30005;&#23548;&#32447;&#30340;&#20316;&#29992;1.mp4" TargetMode="External"/><Relationship Id="rId10" Type="http://schemas.openxmlformats.org/officeDocument/2006/relationships/tags" Target="../tags/tag256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7" Type="http://schemas.openxmlformats.org/officeDocument/2006/relationships/image" Target="../media/image10.jpeg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26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tags" Target="../tags/tag274.xml"/><Relationship Id="rId18" Type="http://schemas.openxmlformats.org/officeDocument/2006/relationships/tags" Target="../tags/tag279.xml"/><Relationship Id="rId3" Type="http://schemas.openxmlformats.org/officeDocument/2006/relationships/tags" Target="../tags/tag264.xml"/><Relationship Id="rId21" Type="http://schemas.openxmlformats.org/officeDocument/2006/relationships/slideLayout" Target="../slideLayouts/slideLayout16.xml"/><Relationship Id="rId7" Type="http://schemas.openxmlformats.org/officeDocument/2006/relationships/tags" Target="../tags/tag268.xml"/><Relationship Id="rId12" Type="http://schemas.openxmlformats.org/officeDocument/2006/relationships/tags" Target="../tags/tag273.xml"/><Relationship Id="rId17" Type="http://schemas.openxmlformats.org/officeDocument/2006/relationships/tags" Target="../tags/tag278.xml"/><Relationship Id="rId2" Type="http://schemas.openxmlformats.org/officeDocument/2006/relationships/tags" Target="../tags/tag263.xml"/><Relationship Id="rId16" Type="http://schemas.openxmlformats.org/officeDocument/2006/relationships/tags" Target="../tags/tag277.xml"/><Relationship Id="rId20" Type="http://schemas.openxmlformats.org/officeDocument/2006/relationships/tags" Target="../tags/tag281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tags" Target="../tags/tag272.xml"/><Relationship Id="rId5" Type="http://schemas.openxmlformats.org/officeDocument/2006/relationships/tags" Target="../tags/tag266.xml"/><Relationship Id="rId15" Type="http://schemas.openxmlformats.org/officeDocument/2006/relationships/tags" Target="../tags/tag276.xml"/><Relationship Id="rId23" Type="http://schemas.openxmlformats.org/officeDocument/2006/relationships/image" Target="../media/image12.jpeg"/><Relationship Id="rId10" Type="http://schemas.openxmlformats.org/officeDocument/2006/relationships/tags" Target="../tags/tag271.xml"/><Relationship Id="rId19" Type="http://schemas.openxmlformats.org/officeDocument/2006/relationships/tags" Target="../tags/tag280.xml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tags" Target="../tags/tag275.xml"/><Relationship Id="rId2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284.xml"/><Relationship Id="rId7" Type="http://schemas.openxmlformats.org/officeDocument/2006/relationships/image" Target="../media/image13.jpe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286.xml"/><Relationship Id="rId4" Type="http://schemas.openxmlformats.org/officeDocument/2006/relationships/tags" Target="../tags/tag28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87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6.xml"/><Relationship Id="rId4" Type="http://schemas.openxmlformats.org/officeDocument/2006/relationships/tags" Target="../tags/tag2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升华和凝华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49844" y="4585487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12357100" y="122428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06476E1-1A32-E7B5-214C-8E717BB2E3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rcRect l="16251" t="25961" r="25522" b="8890"/>
          <a:stretch>
            <a:fillRect/>
          </a:stretch>
        </p:blipFill>
        <p:spPr>
          <a:xfrm>
            <a:off x="-114" y="1659877"/>
            <a:ext cx="6397546" cy="4026412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FA5918D-564A-F350-75D8-4D06A73E28D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36825" y="24326"/>
            <a:ext cx="2898487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吸热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升华</a:t>
            </a:r>
            <a:endParaRPr lang="zh-CN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EAC4D78-AEF3-D1E3-3022-C1AF8AE681F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00653" y="726148"/>
            <a:ext cx="1396076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固态</a:t>
            </a:r>
            <a:endParaRPr lang="zh-CN" altLang="zh-CN" sz="4000" b="1">
              <a:solidFill>
                <a:srgbClr val="0066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4154E62-9F14-2C09-E90D-D96307D1181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97849" y="24326"/>
            <a:ext cx="2898486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放热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凝华</a:t>
            </a:r>
            <a:endParaRPr lang="zh-CN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E71EFF63-D54B-1CD7-594D-B29F5E7CB62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638812" y="749417"/>
            <a:ext cx="1845493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气态</a:t>
            </a:r>
            <a:endParaRPr lang="zh-CN" altLang="zh-CN" sz="4000" b="1">
              <a:solidFill>
                <a:srgbClr val="0066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5F9EB7A2-5ADA-8ECD-7A63-5E4DC4016FE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080375" y="704441"/>
            <a:ext cx="1845493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固态</a:t>
            </a:r>
            <a:endParaRPr lang="zh-CN" altLang="zh-CN" sz="4000" b="1">
              <a:solidFill>
                <a:srgbClr val="0066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192728C-B7F5-E06C-161A-93E9CCB1B6DD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3471016" y="1030612"/>
            <a:ext cx="2056502" cy="0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1948286-E373-1FF5-CFFC-3FE452F7DB6C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flipV="1">
            <a:off x="6977333" y="1022379"/>
            <a:ext cx="2065050" cy="8233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EA401C2A-F3ED-611A-2ACE-2AC0DA676A8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rcRect l="50543" t="14236" r="22875" b="52878"/>
          <a:stretch>
            <a:fillRect/>
          </a:stretch>
        </p:blipFill>
        <p:spPr>
          <a:xfrm>
            <a:off x="6464563" y="1685289"/>
            <a:ext cx="5727323" cy="39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8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7A3B297-B351-8086-ED61-D23E7C9E0F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932" t="9132" r="16470" b="8729"/>
          <a:stretch>
            <a:fillRect/>
          </a:stretch>
        </p:blipFill>
        <p:spPr>
          <a:xfrm>
            <a:off x="3553429" y="1449185"/>
            <a:ext cx="3130128" cy="5408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1875507B-A363-8806-676C-6D7D3B34A35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81782" y="2472627"/>
            <a:ext cx="9361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rgbClr val="9900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钨</a:t>
            </a:r>
            <a:endParaRPr lang="zh-CN" altLang="zh-CN" sz="4800" b="1">
              <a:solidFill>
                <a:srgbClr val="9900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5FA5918D-564A-F350-75D8-4D06A73E28D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236825" y="24326"/>
            <a:ext cx="2898487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吸热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升华</a:t>
            </a:r>
            <a:endParaRPr lang="zh-CN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EAC4D78-AEF3-D1E3-3022-C1AF8AE68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300653" y="726148"/>
            <a:ext cx="1396076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固态</a:t>
            </a:r>
            <a:endParaRPr lang="zh-CN" altLang="zh-CN" sz="4000" b="1">
              <a:solidFill>
                <a:srgbClr val="0066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4154E62-9F14-2C09-E90D-D96307D1181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97849" y="24326"/>
            <a:ext cx="2898486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放热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凝华</a:t>
            </a:r>
            <a:endParaRPr lang="zh-CN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E71EFF63-D54B-1CD7-594D-B29F5E7CB62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638812" y="749417"/>
            <a:ext cx="1845493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气态</a:t>
            </a:r>
            <a:endParaRPr lang="zh-CN" altLang="zh-CN" sz="4000" b="1">
              <a:solidFill>
                <a:srgbClr val="0066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5F9EB7A2-5ADA-8ECD-7A63-5E4DC4016FE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080375" y="704441"/>
            <a:ext cx="1845493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固态</a:t>
            </a:r>
            <a:endParaRPr lang="zh-CN" altLang="zh-CN" sz="4000" b="1">
              <a:solidFill>
                <a:srgbClr val="0066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192728C-B7F5-E06C-161A-93E9CCB1B6DD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3471016" y="1030612"/>
            <a:ext cx="2056502" cy="0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1948286-E373-1FF5-CFFC-3FE452F7DB6C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 flipV="1">
            <a:off x="6977333" y="1022379"/>
            <a:ext cx="2065050" cy="8233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>
            <a:extLst>
              <a:ext uri="{FF2B5EF4-FFF2-40B4-BE49-F238E27FC236}">
                <a16:creationId xmlns:a16="http://schemas.microsoft.com/office/drawing/2014/main" id="{03C8DD74-E4B8-DB24-8DD6-659EFD49DD5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561558" y="3554376"/>
            <a:ext cx="2658560" cy="92333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54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白炽灯</a:t>
            </a:r>
            <a:endParaRPr lang="zh-CN" altLang="zh-CN" sz="5400" b="1">
              <a:solidFill>
                <a:srgbClr val="0066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B8DF0ED-C170-B500-6FE6-8834CBF37B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0" y="0"/>
            <a:ext cx="4476750" cy="6858000"/>
          </a:xfrm>
          <a:prstGeom prst="rect">
            <a:avLst/>
          </a:prstGeom>
        </p:spPr>
      </p:pic>
      <p:graphicFrame>
        <p:nvGraphicFramePr>
          <p:cNvPr id="12" name="表格 12">
            <a:extLst>
              <a:ext uri="{FF2B5EF4-FFF2-40B4-BE49-F238E27FC236}">
                <a16:creationId xmlns:a16="http://schemas.microsoft.com/office/drawing/2014/main" id="{04953FAD-0060-C52A-8916-3BA4BC97C0C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5569657"/>
              </p:ext>
            </p:extLst>
          </p:nvPr>
        </p:nvGraphicFramePr>
        <p:xfrm>
          <a:off x="5257822" y="1295456"/>
          <a:ext cx="6710224" cy="19202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168686">
                  <a:extLst>
                    <a:ext uri="{9D8B030D-6E8A-4147-A177-3AD203B41FA5}">
                      <a16:colId xmlns:a16="http://schemas.microsoft.com/office/drawing/2014/main" val="1100073753"/>
                    </a:ext>
                  </a:extLst>
                </a:gridCol>
                <a:gridCol w="1541538">
                  <a:extLst>
                    <a:ext uri="{9D8B030D-6E8A-4147-A177-3AD203B41FA5}">
                      <a16:colId xmlns:a16="http://schemas.microsoft.com/office/drawing/2014/main" val="1455879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3600" b="1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碘的熔点</a:t>
                      </a:r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600" b="1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114</a:t>
                      </a:r>
                      <a:r>
                        <a:rPr lang="zh-CN" altLang="en-US" sz="3600" b="1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565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3600" b="1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酒精喷灯火焰的温度</a:t>
                      </a:r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600" b="1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800</a:t>
                      </a:r>
                      <a:r>
                        <a:rPr lang="zh-CN" altLang="en-US" sz="3600" b="1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711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3600" b="1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水的沸点（标准大气压）</a:t>
                      </a:r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600" b="1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100</a:t>
                      </a:r>
                      <a:r>
                        <a:rPr lang="zh-CN" altLang="en-US" sz="3600" b="1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℃</a:t>
                      </a:r>
                    </a:p>
                  </a:txBody>
                  <a:tcP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255969"/>
                  </a:ext>
                </a:extLst>
              </a:tr>
            </a:tbl>
          </a:graphicData>
        </a:graphic>
      </p:graphicFrame>
      <p:sp>
        <p:nvSpPr>
          <p:cNvPr id="13" name="Text Box 6">
            <a:extLst>
              <a:ext uri="{FF2B5EF4-FFF2-40B4-BE49-F238E27FC236}">
                <a16:creationId xmlns:a16="http://schemas.microsoft.com/office/drawing/2014/main" id="{1982FA3D-FC8E-8ACC-3F1C-3E94A49B905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67277" y="228684"/>
            <a:ext cx="17775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水浴法</a:t>
            </a:r>
            <a:endParaRPr lang="en-US" altLang="zh-CN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820EE6C-40D2-D8D7-49AC-AD2AE9737F7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62845" y="228684"/>
            <a:ext cx="38860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避免碘的熔化</a:t>
            </a:r>
            <a:endParaRPr lang="en-US" altLang="zh-CN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1374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BDF4B0-BC33-C952-3468-573AEEA4BF7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lum contrast="6000"/>
          </a:blip>
          <a:srcRect t="15705"/>
          <a:stretch>
            <a:fillRect/>
          </a:stretch>
        </p:blipFill>
        <p:spPr bwMode="auto">
          <a:xfrm>
            <a:off x="1752714" y="1476762"/>
            <a:ext cx="8991364" cy="5381237"/>
          </a:xfrm>
          <a:prstGeom prst="rect">
            <a:avLst/>
          </a:prstGeom>
          <a:noFill/>
          <a:ln w="25400">
            <a:solidFill>
              <a:srgbClr val="008080"/>
            </a:solidFill>
          </a:ln>
          <a:effectLst/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5FA5918D-564A-F350-75D8-4D06A73E28D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13839" y="12762"/>
            <a:ext cx="2056503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升华</a:t>
            </a:r>
            <a:endParaRPr lang="zh-CN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EAC4D78-AEF3-D1E3-3022-C1AF8AE681F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69316" y="558617"/>
            <a:ext cx="1396076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冰</a:t>
            </a:r>
            <a:endParaRPr lang="zh-CN" altLang="zh-CN" sz="4000" b="1">
              <a:solidFill>
                <a:srgbClr val="0066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71EFF63-D54B-1CD7-594D-B29F5E7CB6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044628" y="558617"/>
            <a:ext cx="1904950" cy="70788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水蒸气</a:t>
            </a:r>
            <a:endParaRPr lang="zh-CN" altLang="zh-CN" sz="4000" b="1">
              <a:solidFill>
                <a:srgbClr val="0066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5192728C-B7F5-E06C-161A-93E9CCB1B6DD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4876832" y="912560"/>
            <a:ext cx="2056502" cy="0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85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>
            <a:extLst>
              <a:ext uri="{FF2B5EF4-FFF2-40B4-BE49-F238E27FC236}">
                <a16:creationId xmlns:a16="http://schemas.microsoft.com/office/drawing/2014/main" id="{9629CE35-15BA-7100-DEE0-1B1D48DC7C9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62699" y="4093216"/>
            <a:ext cx="18478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凝固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放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FD262446-336F-862F-C900-13180D9C570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68255" y="1469986"/>
            <a:ext cx="1922462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液化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放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09CA6BEB-F46A-B6E4-094A-B942B0955AC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60086" y="4093216"/>
            <a:ext cx="15208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熔化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吸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3A64E0DF-F142-D920-E998-1117F65F629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33488" y="5779410"/>
            <a:ext cx="1944820" cy="646599"/>
          </a:xfrm>
          <a:prstGeom prst="rect">
            <a:avLst/>
          </a:prstGeom>
          <a:solidFill>
            <a:srgbClr val="CCFFCC"/>
          </a:solidFill>
          <a:ln w="38100">
            <a:solidFill>
              <a:srgbClr val="FF9900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固态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冰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3A65323-2238-C86F-6CB3-1338D4A6C1D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42609" y="3059170"/>
            <a:ext cx="2035699" cy="646599"/>
          </a:xfrm>
          <a:prstGeom prst="rect">
            <a:avLst/>
          </a:prstGeom>
          <a:solidFill>
            <a:srgbClr val="CCFFCC"/>
          </a:solidFill>
          <a:ln w="38100">
            <a:solidFill>
              <a:srgbClr val="FF9900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液态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水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8" name="箭头 230">
            <a:extLst>
              <a:ext uri="{FF2B5EF4-FFF2-40B4-BE49-F238E27FC236}">
                <a16:creationId xmlns:a16="http://schemas.microsoft.com/office/drawing/2014/main" id="{302A35D6-3D5C-BD69-29F8-FB6073DE714B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770216" y="3705769"/>
            <a:ext cx="7933" cy="207364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箭头 230">
            <a:extLst>
              <a:ext uri="{FF2B5EF4-FFF2-40B4-BE49-F238E27FC236}">
                <a16:creationId xmlns:a16="http://schemas.microsoft.com/office/drawing/2014/main" id="{5C8C73D9-188B-C86E-8737-D2AB4B3F6CED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6276466" y="3705768"/>
            <a:ext cx="0" cy="207364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6204062-1E57-330E-3421-181B2E7092E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07188" y="338867"/>
            <a:ext cx="2915697" cy="646661"/>
          </a:xfrm>
          <a:prstGeom prst="rect">
            <a:avLst/>
          </a:prstGeom>
          <a:solidFill>
            <a:srgbClr val="CCFFCC"/>
          </a:solidFill>
          <a:ln w="38100">
            <a:solidFill>
              <a:srgbClr val="FF9900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气态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水蒸气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12" name="箭头 230">
            <a:extLst>
              <a:ext uri="{FF2B5EF4-FFF2-40B4-BE49-F238E27FC236}">
                <a16:creationId xmlns:a16="http://schemas.microsoft.com/office/drawing/2014/main" id="{0E9EED1B-3445-008D-3231-2E02A0B8743B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751543" y="985529"/>
            <a:ext cx="18673" cy="2091104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3" name="箭头 230">
            <a:extLst>
              <a:ext uri="{FF2B5EF4-FFF2-40B4-BE49-F238E27FC236}">
                <a16:creationId xmlns:a16="http://schemas.microsoft.com/office/drawing/2014/main" id="{6A7CE746-1C29-4B10-4AF7-B177334A33BD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 flipV="1">
            <a:off x="6189647" y="985528"/>
            <a:ext cx="18673" cy="2074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40D9B6DF-FA0D-9772-3C41-44A16C859A2A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92371" y="1461274"/>
            <a:ext cx="18764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汽化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吸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3DB0F84D-00FF-41CA-801F-3F24CD17F9E3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 flipV="1">
            <a:off x="8905099" y="3239889"/>
            <a:ext cx="31275" cy="287454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6671ECB4-5579-1BBA-3F0E-2250BB8FDBD2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233137" y="6114434"/>
            <a:ext cx="2284640" cy="10174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id="{1C0F5990-FE2E-7696-7218-9E8605D061A4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 flipV="1">
            <a:off x="8889388" y="662197"/>
            <a:ext cx="15884" cy="257769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7E9C4E5E-3192-79B0-14ED-13066367D59B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156048" y="685870"/>
            <a:ext cx="2251141" cy="23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F0283135-0B9D-8F2F-2502-EE032406CFDB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3193667" y="693698"/>
            <a:ext cx="15982" cy="273530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1ACAFEE1-4C41-3CFA-7699-0F0C0160E4C8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472812" y="6082027"/>
            <a:ext cx="1441405" cy="230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A92F5808-FA76-1DFE-4127-883C8ABFD337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3217425" y="3398508"/>
            <a:ext cx="15711" cy="2733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73221311-FE60-0467-D29B-849B70F1CC9C}"/>
              </a:ext>
            </a:extLst>
          </p:cNvPr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8322885" y="685870"/>
            <a:ext cx="582215" cy="23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D566F50B-F08A-062F-8F28-A6BC7DD31B13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022349" y="2781600"/>
            <a:ext cx="1876425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升华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吸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D799FAA9-F0C1-FD2F-ECE9-C0658A69C71B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527316" y="2781600"/>
            <a:ext cx="19224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凝华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放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85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>
            <a:extLst>
              <a:ext uri="{FF2B5EF4-FFF2-40B4-BE49-F238E27FC236}">
                <a16:creationId xmlns:a16="http://schemas.microsoft.com/office/drawing/2014/main" id="{3A64E0DF-F142-D920-E998-1117F65F629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33488" y="5779410"/>
            <a:ext cx="1944820" cy="646599"/>
          </a:xfrm>
          <a:prstGeom prst="rect">
            <a:avLst/>
          </a:prstGeom>
          <a:solidFill>
            <a:srgbClr val="CCFFCC"/>
          </a:solidFill>
          <a:ln w="38100">
            <a:solidFill>
              <a:srgbClr val="FF9900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固态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冰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3A65323-2238-C86F-6CB3-1338D4A6C1D9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2609" y="3059170"/>
            <a:ext cx="2035699" cy="646599"/>
          </a:xfrm>
          <a:prstGeom prst="rect">
            <a:avLst/>
          </a:prstGeom>
          <a:solidFill>
            <a:srgbClr val="CCFFCC"/>
          </a:solidFill>
          <a:ln w="38100">
            <a:solidFill>
              <a:srgbClr val="FF9900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液态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水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8" name="箭头 230">
            <a:extLst>
              <a:ext uri="{FF2B5EF4-FFF2-40B4-BE49-F238E27FC236}">
                <a16:creationId xmlns:a16="http://schemas.microsoft.com/office/drawing/2014/main" id="{302A35D6-3D5C-BD69-29F8-FB6073DE714B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5770216" y="3705769"/>
            <a:ext cx="7933" cy="207364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箭头 230">
            <a:extLst>
              <a:ext uri="{FF2B5EF4-FFF2-40B4-BE49-F238E27FC236}">
                <a16:creationId xmlns:a16="http://schemas.microsoft.com/office/drawing/2014/main" id="{5C8C73D9-188B-C86E-8737-D2AB4B3F6CED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6276466" y="3705768"/>
            <a:ext cx="0" cy="207364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6204062-1E57-330E-3421-181B2E7092E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07188" y="338867"/>
            <a:ext cx="2915697" cy="646661"/>
          </a:xfrm>
          <a:prstGeom prst="rect">
            <a:avLst/>
          </a:prstGeom>
          <a:solidFill>
            <a:srgbClr val="CCFFCC"/>
          </a:solidFill>
          <a:ln w="38100">
            <a:solidFill>
              <a:srgbClr val="FF9900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气态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水蒸气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12" name="箭头 230">
            <a:extLst>
              <a:ext uri="{FF2B5EF4-FFF2-40B4-BE49-F238E27FC236}">
                <a16:creationId xmlns:a16="http://schemas.microsoft.com/office/drawing/2014/main" id="{0E9EED1B-3445-008D-3231-2E02A0B8743B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751543" y="985529"/>
            <a:ext cx="18673" cy="2091104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3" name="箭头 230">
            <a:extLst>
              <a:ext uri="{FF2B5EF4-FFF2-40B4-BE49-F238E27FC236}">
                <a16:creationId xmlns:a16="http://schemas.microsoft.com/office/drawing/2014/main" id="{6A7CE746-1C29-4B10-4AF7-B177334A33BD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6189647" y="985528"/>
            <a:ext cx="18673" cy="2074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3DB0F84D-00FF-41CA-801F-3F24CD17F9E3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8905099" y="3239889"/>
            <a:ext cx="31275" cy="287454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6671ECB4-5579-1BBA-3F0E-2250BB8FDBD2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3233137" y="6114434"/>
            <a:ext cx="2284640" cy="10174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id="{1C0F5990-FE2E-7696-7218-9E8605D061A4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 flipV="1">
            <a:off x="8889388" y="662197"/>
            <a:ext cx="15884" cy="257769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7E9C4E5E-3192-79B0-14ED-13066367D59B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156048" y="685870"/>
            <a:ext cx="2251141" cy="23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F0283135-0B9D-8F2F-2502-EE032406CFD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193667" y="693698"/>
            <a:ext cx="15982" cy="273530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1ACAFEE1-4C41-3CFA-7699-0F0C0160E4C8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7472812" y="6082027"/>
            <a:ext cx="1441405" cy="230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A92F5808-FA76-1DFE-4127-883C8ABFD337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 flipV="1">
            <a:off x="3217425" y="3398508"/>
            <a:ext cx="15711" cy="2733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73221311-FE60-0467-D29B-849B70F1CC9C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8322885" y="685870"/>
            <a:ext cx="582215" cy="23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9A6B788-FF0C-0167-7A01-4E89BA487CED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31766" y="631585"/>
            <a:ext cx="17775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默写</a:t>
            </a:r>
            <a:endParaRPr lang="en-US" altLang="zh-CN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4877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25B1BA3-D897-D58E-E327-CE5F4BD2804B}"/>
              </a:ext>
            </a:extLst>
          </p:cNvPr>
          <p:cNvSpPr>
            <a:spLocks noGrp="1" noChangeArrowheads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786918" y="15172"/>
            <a:ext cx="10414348" cy="5989168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以下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现象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哪种物态变化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吸热还是放热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zh-CN" sz="40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（1）吃冰棒解热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   ）</a:t>
            </a:r>
          </a:p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（2）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河水结冰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   ）</a:t>
            </a:r>
          </a:p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（3）用久了的灯泡丝变细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   ）</a:t>
            </a:r>
          </a:p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（4）洒在地上的水变干了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   ）</a:t>
            </a:r>
          </a:p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（5）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冬天结霜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   ）</a:t>
            </a:r>
          </a:p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）冰棒周围的“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白汽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” 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    ）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3F52B2B8-0E9A-3FBA-7AED-1FCADFF61BC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83997" y="2413687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升华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B81F3332-7911-CD1D-9017-C6D691B735C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83997" y="946489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吸热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8BBF73F4-A5E3-4AB5-E3C7-2979DFD11DDC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71261" y="3253355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汽化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01470FC8-1519-FA08-D5FD-3CD8DFEAE863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43884" y="2483285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吸热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4FC32C6F-652E-E7FA-DCBB-6DB01CC4E753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31148" y="3253355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吸热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B74DDA66-A16B-40C1-9431-254DC411843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76972" y="1680088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放热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80E40C77-1ED7-47F4-F1C9-CEF2EA07067B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58262" y="4016288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放热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E92A3E5D-4FEA-5997-21A5-A825A7E8135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296316" y="4794057"/>
            <a:ext cx="14477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放热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2F96ED75-D932-61D8-A264-27692DFDCBAF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62772" y="4794057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液化</a:t>
            </a:r>
            <a:endParaRPr lang="zh-CN" altLang="zh-CN" sz="4000" b="1">
              <a:solidFill>
                <a:srgbClr val="CC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6A30A81B-C727-5B52-E96B-BFC599270748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4298" y="3992179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凝华</a:t>
            </a:r>
            <a:endParaRPr lang="zh-CN" altLang="zh-CN" sz="4000" b="1">
              <a:solidFill>
                <a:srgbClr val="CC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353" name="Text Box 17">
            <a:extLst>
              <a:ext uri="{FF2B5EF4-FFF2-40B4-BE49-F238E27FC236}">
                <a16:creationId xmlns:a16="http://schemas.microsoft.com/office/drawing/2014/main" id="{B58F0A81-2D7B-EB23-B2C7-147BCC423C8B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029192" y="863528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熔化</a:t>
            </a:r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53E32598-A191-D7F6-00BA-862259760F52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51580" y="1662326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0"/>
      <p:bldP spid="14341" grpId="0"/>
      <p:bldP spid="14342" grpId="0"/>
      <p:bldP spid="14343" grpId="0"/>
      <p:bldP spid="14345" grpId="0"/>
      <p:bldP spid="14346" grpId="0"/>
      <p:bldP spid="14347" grpId="0"/>
      <p:bldP spid="14349" grpId="0"/>
      <p:bldP spid="14351" grpId="0"/>
      <p:bldP spid="14353" grpId="0"/>
      <p:bldP spid="143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自然界中的水循环">
            <a:hlinkClick r:id="" action="ppaction://media"/>
            <a:extLst>
              <a:ext uri="{FF2B5EF4-FFF2-40B4-BE49-F238E27FC236}">
                <a16:creationId xmlns:a16="http://schemas.microsoft.com/office/drawing/2014/main" id="{D224A717-5F62-7945-42C5-0FFD65ABD28D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6493277-156F-6BA7-55C0-F8CFA03EC634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05426" y="76288"/>
            <a:ext cx="1981148" cy="646331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00"/>
                </a:solidFill>
                <a:latin typeface="Arial" panose="020B0604020202020204" pitchFamily="34" charset="0"/>
              </a:rPr>
              <a:t>水循环</a:t>
            </a:r>
          </a:p>
        </p:txBody>
      </p:sp>
      <p:sp>
        <p:nvSpPr>
          <p:cNvPr id="3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358" y="7628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4014597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80208A5B-B24B-7358-27E2-A55FBFB8DF0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64650" y="5036657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4400" b="1">
                <a:latin typeface="Arial" panose="020B0604020202020204" pitchFamily="34" charset="0"/>
              </a:rPr>
              <a:t>水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1872144-C965-DB4B-C151-E18AD97C2C7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31250" y="3588857"/>
            <a:ext cx="2362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4400" b="1">
                <a:latin typeface="Arial" panose="020B0604020202020204" pitchFamily="34" charset="0"/>
              </a:rPr>
              <a:t>水蒸气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655F05F2-8CE0-1466-0BB2-74EABA0D83BF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93647" y="3006595"/>
            <a:ext cx="30574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4400" b="1">
                <a:latin typeface="Arial" panose="020B0604020202020204" pitchFamily="34" charset="0"/>
              </a:rPr>
              <a:t>雨</a:t>
            </a:r>
            <a:r>
              <a:rPr lang="zh-CN" altLang="en-US" sz="4400" b="1">
                <a:latin typeface="Arial" panose="020B0604020202020204" pitchFamily="34" charset="0"/>
              </a:rPr>
              <a:t>、雪</a:t>
            </a:r>
            <a:endParaRPr lang="zh-CN" altLang="zh-CN" sz="4400" b="1">
              <a:latin typeface="Arial" panose="020B0604020202020204" pitchFamily="34" charset="0"/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F3125DC0-9E27-697A-8D78-C4694687CFF5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51071" y="333475"/>
            <a:ext cx="106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</a:p>
        </p:txBody>
      </p:sp>
      <p:sp>
        <p:nvSpPr>
          <p:cNvPr id="17416" name="Line 8">
            <a:extLst>
              <a:ext uri="{FF2B5EF4-FFF2-40B4-BE49-F238E27FC236}">
                <a16:creationId xmlns:a16="http://schemas.microsoft.com/office/drawing/2014/main" id="{4FAB37E7-291E-A323-0ACF-7472B8169448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2545650" y="4350857"/>
            <a:ext cx="0" cy="6858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7" name="Line 9">
            <a:extLst>
              <a:ext uri="{FF2B5EF4-FFF2-40B4-BE49-F238E27FC236}">
                <a16:creationId xmlns:a16="http://schemas.microsoft.com/office/drawing/2014/main" id="{35D4DF4D-CE14-E480-44B6-1A1B5A5BDA3C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529121" y="1181115"/>
            <a:ext cx="1327183" cy="2397129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8" name="Line 10">
            <a:extLst>
              <a:ext uri="{FF2B5EF4-FFF2-40B4-BE49-F238E27FC236}">
                <a16:creationId xmlns:a16="http://schemas.microsoft.com/office/drawing/2014/main" id="{834410B0-E017-7DD1-546F-CFA12711009C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549445" y="1857435"/>
            <a:ext cx="1479541" cy="172081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9" name="Line 11">
            <a:extLst>
              <a:ext uri="{FF2B5EF4-FFF2-40B4-BE49-F238E27FC236}">
                <a16:creationId xmlns:a16="http://schemas.microsoft.com/office/drawing/2014/main" id="{3FD99D4B-22B0-1BAF-9C7A-B76DB8E9189C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177036" y="1857434"/>
            <a:ext cx="774035" cy="1219169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21" name="Line 13">
            <a:extLst>
              <a:ext uri="{FF2B5EF4-FFF2-40B4-BE49-F238E27FC236}">
                <a16:creationId xmlns:a16="http://schemas.microsoft.com/office/drawing/2014/main" id="{EF68A9EA-D5A2-5353-265D-79388C9AB9B1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300310" y="1181115"/>
            <a:ext cx="803120" cy="182548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云形标注 163867">
            <a:extLst>
              <a:ext uri="{FF2B5EF4-FFF2-40B4-BE49-F238E27FC236}">
                <a16:creationId xmlns:a16="http://schemas.microsoft.com/office/drawing/2014/main" id="{A4BC4ECF-E7AC-0BBE-C510-C3AA407F3BF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flipH="1">
            <a:off x="2701803" y="333475"/>
            <a:ext cx="3449257" cy="2314579"/>
          </a:xfrm>
          <a:prstGeom prst="cloudCallout">
            <a:avLst>
              <a:gd name="adj1" fmla="val 32241"/>
              <a:gd name="adj2" fmla="val 15870"/>
            </a:avLst>
          </a:prstGeom>
          <a:solidFill>
            <a:srgbClr val="FF0000">
              <a:alpha val="0"/>
            </a:srgbClr>
          </a:solidFill>
          <a:ln w="19050" cap="flat" cmpd="sng">
            <a:solidFill>
              <a:srgbClr val="0D0D0D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zh-CN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小水珠</a:t>
            </a:r>
          </a:p>
          <a:p>
            <a:pPr algn="ctr" eaLnBrk="1" hangingPunct="1"/>
            <a:r>
              <a:rPr lang="zh-CN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小冰晶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1F36AAD-4AB4-443F-5F28-70137685E06F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436879" y="2221513"/>
            <a:ext cx="16098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液化</a:t>
            </a:r>
            <a:endParaRPr lang="zh-CN" altLang="zh-CN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FD222B-51B4-7250-0462-B3AD5487EEE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75255" y="2819416"/>
            <a:ext cx="16098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凝华</a:t>
            </a:r>
            <a:endParaRPr lang="zh-CN" altLang="zh-CN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5A8D2A0-9523-215A-C03F-6900ACB776AA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16863" b="7267"/>
          <a:stretch>
            <a:fillRect/>
          </a:stretch>
        </p:blipFill>
        <p:spPr bwMode="auto">
          <a:xfrm>
            <a:off x="7043020" y="0"/>
            <a:ext cx="5148980" cy="281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3B700-436C-80B7-E768-27ABBF47D278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491464" y="3793102"/>
            <a:ext cx="4689596" cy="30480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2" grpId="0"/>
      <p:bldP spid="27654" grpId="0"/>
      <p:bldP spid="17416" grpId="0" animBg="1"/>
      <p:bldP spid="17417" grpId="0" animBg="1"/>
      <p:bldP spid="17418" grpId="0" animBg="1"/>
      <p:bldP spid="17419" grpId="0" animBg="1"/>
      <p:bldP spid="17421" grpId="0" animBg="1"/>
      <p:bldP spid="2" grpId="0" animBg="1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DF9EEF0D-B877-98B9-91C3-B7B05F17B23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13720" y="15936"/>
            <a:ext cx="53645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273E2-482C-A16E-A6AE-2546303CA16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40405" y="953725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5B54D1B-BBD9-5CC5-44DF-7D507F80614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8611" y="2303875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12DE2CF-F12D-2453-89FC-27683FD643E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9528" y="3654025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70762F5-58E6-BBC0-2405-5D3894F83A9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43130" y="694721"/>
            <a:ext cx="11066946" cy="17437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AA40FE-1A50-CF0A-34BF-A1DFF07DC16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69644" y="2197232"/>
            <a:ext cx="5773337" cy="10326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BA83CD7-8CBD-BF1E-C688-4160CAA1E79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515884" y="3276941"/>
            <a:ext cx="5280856" cy="35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712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>
            <a:extLst>
              <a:ext uri="{FF2B5EF4-FFF2-40B4-BE49-F238E27FC236}">
                <a16:creationId xmlns:a16="http://schemas.microsoft.com/office/drawing/2014/main" id="{9629CE35-15BA-7100-DEE0-1B1D48DC7C9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62699" y="4093216"/>
            <a:ext cx="18478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凝固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放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FD262446-336F-862F-C900-13180D9C5704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68255" y="1469986"/>
            <a:ext cx="1922462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液化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放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09CA6BEB-F46A-B6E4-094A-B942B0955AC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60086" y="4093216"/>
            <a:ext cx="15208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熔化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吸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3A64E0DF-F142-D920-E998-1117F65F629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33488" y="5779410"/>
            <a:ext cx="1944820" cy="646599"/>
          </a:xfrm>
          <a:prstGeom prst="rect">
            <a:avLst/>
          </a:prstGeom>
          <a:solidFill>
            <a:srgbClr val="CCFFCC"/>
          </a:solidFill>
          <a:ln w="38100">
            <a:solidFill>
              <a:srgbClr val="FF9900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固态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冰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73A65323-2238-C86F-6CB3-1338D4A6C1D9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42609" y="3059170"/>
            <a:ext cx="2035699" cy="646599"/>
          </a:xfrm>
          <a:prstGeom prst="rect">
            <a:avLst/>
          </a:prstGeom>
          <a:solidFill>
            <a:srgbClr val="CCFFCC"/>
          </a:solidFill>
          <a:ln w="38100">
            <a:solidFill>
              <a:srgbClr val="FF9900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液态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水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8" name="箭头 230">
            <a:extLst>
              <a:ext uri="{FF2B5EF4-FFF2-40B4-BE49-F238E27FC236}">
                <a16:creationId xmlns:a16="http://schemas.microsoft.com/office/drawing/2014/main" id="{302A35D6-3D5C-BD69-29F8-FB6073DE714B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770216" y="3705769"/>
            <a:ext cx="7933" cy="207364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箭头 230">
            <a:extLst>
              <a:ext uri="{FF2B5EF4-FFF2-40B4-BE49-F238E27FC236}">
                <a16:creationId xmlns:a16="http://schemas.microsoft.com/office/drawing/2014/main" id="{5C8C73D9-188B-C86E-8737-D2AB4B3F6CED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6276466" y="3705768"/>
            <a:ext cx="0" cy="207364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6204062-1E57-330E-3421-181B2E7092E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07188" y="338867"/>
            <a:ext cx="2915697" cy="646661"/>
          </a:xfrm>
          <a:prstGeom prst="rect">
            <a:avLst/>
          </a:prstGeom>
          <a:solidFill>
            <a:srgbClr val="CCFFCC"/>
          </a:solidFill>
          <a:ln w="38100">
            <a:solidFill>
              <a:srgbClr val="FF9900"/>
            </a:solidFill>
            <a:miter lim="800000"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气态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水蒸气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12" name="箭头 230">
            <a:extLst>
              <a:ext uri="{FF2B5EF4-FFF2-40B4-BE49-F238E27FC236}">
                <a16:creationId xmlns:a16="http://schemas.microsoft.com/office/drawing/2014/main" id="{0E9EED1B-3445-008D-3231-2E02A0B8743B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751543" y="985529"/>
            <a:ext cx="18673" cy="2091104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3" name="箭头 230">
            <a:extLst>
              <a:ext uri="{FF2B5EF4-FFF2-40B4-BE49-F238E27FC236}">
                <a16:creationId xmlns:a16="http://schemas.microsoft.com/office/drawing/2014/main" id="{6A7CE746-1C29-4B10-4AF7-B177334A33BD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 flipV="1">
            <a:off x="6189647" y="985528"/>
            <a:ext cx="18673" cy="2074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40D9B6DF-FA0D-9772-3C41-44A16C859A2A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92371" y="1461274"/>
            <a:ext cx="18764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汽化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(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吸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热</a:t>
            </a:r>
            <a:r>
              <a: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)</a:t>
            </a:r>
            <a:endParaRPr kumimoji="1" lang="zh-CN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3DB0F84D-00FF-41CA-801F-3F24CD17F9E3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 flipV="1">
            <a:off x="8905099" y="3239889"/>
            <a:ext cx="31275" cy="287454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6" name="Line 18">
            <a:extLst>
              <a:ext uri="{FF2B5EF4-FFF2-40B4-BE49-F238E27FC236}">
                <a16:creationId xmlns:a16="http://schemas.microsoft.com/office/drawing/2014/main" id="{6671ECB4-5579-1BBA-3F0E-2250BB8FDBD2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233137" y="6114434"/>
            <a:ext cx="2284640" cy="10174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id="{1C0F5990-FE2E-7696-7218-9E8605D061A4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 flipV="1">
            <a:off x="8889388" y="662197"/>
            <a:ext cx="15884" cy="257769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7E9C4E5E-3192-79B0-14ED-13066367D59B}"/>
              </a:ext>
            </a:extLst>
          </p:cNvPr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156048" y="685870"/>
            <a:ext cx="2251141" cy="23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F0283135-0B9D-8F2F-2502-EE032406CFDB}"/>
              </a:ext>
            </a:extLst>
          </p:cNvPr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3193667" y="693698"/>
            <a:ext cx="15982" cy="273530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1ACAFEE1-4C41-3CFA-7699-0F0C0160E4C8}"/>
              </a:ext>
            </a:extLst>
          </p:cNvPr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7472812" y="6082027"/>
            <a:ext cx="1441405" cy="230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1" name="Line 19">
            <a:extLst>
              <a:ext uri="{FF2B5EF4-FFF2-40B4-BE49-F238E27FC236}">
                <a16:creationId xmlns:a16="http://schemas.microsoft.com/office/drawing/2014/main" id="{A92F5808-FA76-1DFE-4127-883C8ABFD337}"/>
              </a:ext>
            </a:extLst>
          </p:cNvPr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3217425" y="3398508"/>
            <a:ext cx="15711" cy="2733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73221311-FE60-0467-D29B-849B70F1CC9C}"/>
              </a:ext>
            </a:extLst>
          </p:cNvPr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8322885" y="685870"/>
            <a:ext cx="582215" cy="23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50D222-9D34-64E5-DF20-85BB221E1DAC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9471775" y="2142109"/>
            <a:ext cx="1403560" cy="128689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pPr marL="0" indent="0" algn="ctr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72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？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C7CC430-65E0-7515-3B57-37A93B93192A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301771" y="2365656"/>
            <a:ext cx="1403560" cy="128689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pPr marL="0" indent="0" algn="ctr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72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70106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A902AC-2EB0-1CDD-1566-235AF48FF4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48630" y="0"/>
            <a:ext cx="7494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8827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6649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>
            <a:extLst>
              <a:ext uri="{FF2B5EF4-FFF2-40B4-BE49-F238E27FC236}">
                <a16:creationId xmlns:a16="http://schemas.microsoft.com/office/drawing/2014/main" id="{8EB023D2-502E-A8AF-FE99-75C68DCB87BB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130" y="0"/>
            <a:ext cx="102105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易拉罐中放入冰块时，水蒸气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液化</a:t>
            </a:r>
            <a:r>
              <a:rPr lang="zh-CN" altLang="en-US" sz="4000" b="1">
                <a:latin typeface="宋体" panose="02010600030101010101" pitchFamily="2" charset="-122"/>
              </a:rPr>
              <a:t>为水珠；</a:t>
            </a:r>
            <a:endParaRPr lang="en-US" altLang="zh-CN" sz="4000" b="1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4000" b="1">
                <a:latin typeface="宋体" panose="02010600030101010101" pitchFamily="2" charset="-122"/>
              </a:rPr>
              <a:t>易拉罐中放入干冰时，水蒸气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凝华</a:t>
            </a:r>
            <a:r>
              <a:rPr lang="zh-CN" altLang="en-US" sz="4000" b="1">
                <a:latin typeface="宋体" panose="02010600030101010101" pitchFamily="2" charset="-122"/>
              </a:rPr>
              <a:t>为白霜。</a:t>
            </a:r>
            <a:endParaRPr lang="zh-CN" altLang="zh-CN" sz="4000" b="1">
              <a:latin typeface="宋体" panose="02010600030101010101" pitchFamily="2" charset="-122"/>
            </a:endParaRPr>
          </a:p>
        </p:txBody>
      </p:sp>
      <p:pic>
        <p:nvPicPr>
          <p:cNvPr id="17411" name="图片 2">
            <a:extLst>
              <a:ext uri="{FF2B5EF4-FFF2-40B4-BE49-F238E27FC236}">
                <a16:creationId xmlns:a16="http://schemas.microsoft.com/office/drawing/2014/main" id="{0A18B59B-D7EC-72FF-7D00-A3560952B87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8108" r="1573"/>
          <a:stretch>
            <a:fillRect/>
          </a:stretch>
        </p:blipFill>
        <p:spPr bwMode="auto">
          <a:xfrm>
            <a:off x="5905774" y="1447852"/>
            <a:ext cx="6286226" cy="419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5281985-CF27-E993-EE63-860D26F933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rcRect l="21783" r="-186"/>
          <a:stretch>
            <a:fillRect/>
          </a:stretch>
        </p:blipFill>
        <p:spPr>
          <a:xfrm>
            <a:off x="0" y="1447852"/>
            <a:ext cx="5791208" cy="498213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8679419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 2">
            <a:extLst>
              <a:ext uri="{FF2B5EF4-FFF2-40B4-BE49-F238E27FC236}">
                <a16:creationId xmlns:a16="http://schemas.microsoft.com/office/drawing/2014/main" id="{AAA9B985-2B3D-4783-9B5C-C10C8456846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56294" r="7236"/>
          <a:stretch>
            <a:fillRect/>
          </a:stretch>
        </p:blipFill>
        <p:spPr bwMode="auto">
          <a:xfrm>
            <a:off x="0" y="1990224"/>
            <a:ext cx="12192130" cy="486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E58CE21B-5652-3BE8-4063-3CA9612CA33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19486" y="76288"/>
            <a:ext cx="8076988" cy="77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1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、干冰升华，从</a:t>
            </a: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水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中吸热；</a:t>
            </a:r>
            <a:endParaRPr kumimoji="0" lang="en-US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7759E156-CB1B-0AB8-B6DE-EEA14182D70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526" y="990187"/>
            <a:ext cx="8076988" cy="77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2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、</a:t>
            </a: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水</a:t>
            </a:r>
            <a:r>
              <a:rPr kumimoji="0"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遇冷放热</a:t>
            </a:r>
            <a:r>
              <a:rPr kumimoji="0"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后凝固为小冰晶。</a:t>
            </a:r>
            <a:endParaRPr kumimoji="0" lang="zh-CN" altLang="zh-CN" sz="40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97C899-E573-5D68-15D8-6A8A1EF0EB9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90892" y="76288"/>
            <a:ext cx="7848393" cy="7559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樟脑丸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直接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从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态变成</a:t>
            </a:r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态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3668BB0-C5CE-9E8A-28C4-1FBA475D3B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816588" y="51794"/>
            <a:ext cx="1397000" cy="75597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固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C94F305-31EB-9ADB-4E06-7043E27919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05741" y="51794"/>
            <a:ext cx="1397000" cy="75597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CAE7B6B-AEE3-7170-5373-E07BA97FC5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32" y="990664"/>
            <a:ext cx="4288136" cy="5867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DA8C82B-6746-2974-0034-660C179E089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32222" r="14577" b="13334"/>
          <a:stretch>
            <a:fillRect/>
          </a:stretch>
        </p:blipFill>
        <p:spPr bwMode="auto">
          <a:xfrm>
            <a:off x="239229" y="1339119"/>
            <a:ext cx="11713542" cy="551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Text Box 6">
            <a:extLst>
              <a:ext uri="{FF2B5EF4-FFF2-40B4-BE49-F238E27FC236}">
                <a16:creationId xmlns:a16="http://schemas.microsoft.com/office/drawing/2014/main" id="{33178805-7DA4-DDFB-CECD-8B708B63F7D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3907" y="1313741"/>
            <a:ext cx="45815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FFFF00"/>
                </a:solidFill>
                <a:latin typeface="宋体" panose="02010600030101010101" pitchFamily="2" charset="-122"/>
              </a:rPr>
              <a:t>干冰</a:t>
            </a:r>
            <a:endParaRPr lang="en-US" altLang="zh-CN" sz="4000" b="1">
              <a:solidFill>
                <a:srgbClr val="FFFF00"/>
              </a:solidFill>
              <a:latin typeface="宋体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</a:rPr>
              <a:t>（固态二氧化碳）</a:t>
            </a:r>
            <a:endParaRPr lang="zh-CN" altLang="zh-CN" sz="4000" b="1">
              <a:solidFill>
                <a:srgbClr val="FFFF00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87384B3-E4FC-A1E0-ADA3-4C480FA824B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67090" y="0"/>
            <a:ext cx="8534176" cy="137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FF"/>
                </a:solidFill>
              </a:rPr>
              <a:t>干冰的温度约为</a:t>
            </a:r>
            <a:r>
              <a:rPr lang="en-US" altLang="zh-CN" sz="3600" b="1">
                <a:solidFill>
                  <a:srgbClr val="FF0000"/>
                </a:solidFill>
              </a:rPr>
              <a:t>-78.5℃</a:t>
            </a:r>
            <a:r>
              <a:rPr lang="zh-CN" altLang="en-US" sz="3600" b="1">
                <a:solidFill>
                  <a:srgbClr val="0000FF"/>
                </a:solidFill>
              </a:rPr>
              <a:t>，容易冻伤。</a:t>
            </a:r>
            <a:endParaRPr lang="en-US" altLang="zh-CN" sz="3600" b="1">
              <a:solidFill>
                <a:srgbClr val="0000FF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0000FF"/>
                </a:solidFill>
              </a:rPr>
              <a:t>绝</a:t>
            </a:r>
            <a:r>
              <a:rPr lang="zh-CN" altLang="en-US" sz="3600" b="1">
                <a:solidFill>
                  <a:srgbClr val="FF0000"/>
                </a:solidFill>
              </a:rPr>
              <a:t>不</a:t>
            </a:r>
            <a:r>
              <a:rPr lang="zh-CN" altLang="en-US" sz="3600" b="1">
                <a:solidFill>
                  <a:srgbClr val="0000FF"/>
                </a:solidFill>
              </a:rPr>
              <a:t>允许把干冰放入密闭容器中</a:t>
            </a:r>
            <a:endParaRPr lang="zh-CN" altLang="zh-CN" sz="36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189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>
            <a:extLst>
              <a:ext uri="{FF2B5EF4-FFF2-40B4-BE49-F238E27FC236}">
                <a16:creationId xmlns:a16="http://schemas.microsoft.com/office/drawing/2014/main" id="{1E0E06A2-7D66-719E-8942-6F10E27D28E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696" y="722851"/>
            <a:ext cx="112773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水蒸气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急剧遇冷</a:t>
            </a:r>
            <a:r>
              <a:rPr lang="zh-CN" altLang="en-US" sz="4000" b="1">
                <a:latin typeface="宋体" panose="02010600030101010101" pitchFamily="2" charset="-122"/>
              </a:rPr>
              <a:t>时，向外界</a:t>
            </a:r>
            <a:r>
              <a:rPr lang="en-US" altLang="zh-CN" sz="4000" b="1">
                <a:latin typeface="宋体" panose="02010600030101010101" pitchFamily="2" charset="-122"/>
              </a:rPr>
              <a:t>____</a:t>
            </a:r>
            <a:r>
              <a:rPr lang="zh-CN" altLang="en-US" sz="4000" b="1">
                <a:latin typeface="宋体" panose="02010600030101010101" pitchFamily="2" charset="-122"/>
              </a:rPr>
              <a:t>热，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凝华</a:t>
            </a:r>
            <a:r>
              <a:rPr lang="zh-CN" altLang="en-US" sz="4000" b="1">
                <a:latin typeface="宋体" panose="02010600030101010101" pitchFamily="2" charset="-122"/>
              </a:rPr>
              <a:t>成霜。</a:t>
            </a:r>
            <a:endParaRPr lang="zh-CN" altLang="zh-CN" sz="4000" b="1">
              <a:latin typeface="宋体" panose="02010600030101010101" pitchFamily="2" charset="-122"/>
            </a:endParaRPr>
          </a:p>
        </p:txBody>
      </p:sp>
      <p:sp>
        <p:nvSpPr>
          <p:cNvPr id="16387" name="Text Box 6">
            <a:extLst>
              <a:ext uri="{FF2B5EF4-FFF2-40B4-BE49-F238E27FC236}">
                <a16:creationId xmlns:a16="http://schemas.microsoft.com/office/drawing/2014/main" id="{2D94B1B5-C187-D02F-D2AA-BAEB8EA115B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4696" y="14965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干冰</a:t>
            </a:r>
            <a:r>
              <a:rPr lang="zh-CN" altLang="en-US" sz="4000" b="1">
                <a:latin typeface="宋体" panose="02010600030101010101" pitchFamily="2" charset="-122"/>
              </a:rPr>
              <a:t>升华时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大量</a:t>
            </a:r>
            <a:r>
              <a:rPr lang="zh-CN" altLang="en-US" sz="4000" b="1">
                <a:latin typeface="宋体" panose="02010600030101010101" pitchFamily="2" charset="-122"/>
              </a:rPr>
              <a:t>地从外界</a:t>
            </a:r>
            <a:r>
              <a:rPr lang="en-US" altLang="zh-CN" sz="4000" b="1">
                <a:latin typeface="宋体" panose="02010600030101010101" pitchFamily="2" charset="-122"/>
              </a:rPr>
              <a:t>____</a:t>
            </a:r>
            <a:r>
              <a:rPr lang="zh-CN" altLang="en-US" sz="4000" b="1">
                <a:latin typeface="宋体" panose="02010600030101010101" pitchFamily="2" charset="-122"/>
              </a:rPr>
              <a:t>热</a:t>
            </a:r>
            <a:endParaRPr lang="zh-CN" altLang="zh-CN" sz="4000" b="1">
              <a:latin typeface="宋体" panose="02010600030101010101" pitchFamily="2" charset="-122"/>
            </a:endParaRPr>
          </a:p>
        </p:txBody>
      </p:sp>
      <p:pic>
        <p:nvPicPr>
          <p:cNvPr id="16388" name="图片 2">
            <a:extLst>
              <a:ext uri="{FF2B5EF4-FFF2-40B4-BE49-F238E27FC236}">
                <a16:creationId xmlns:a16="http://schemas.microsoft.com/office/drawing/2014/main" id="{4758C43C-3531-5B94-699A-F9CDA44A5BB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" y="1583286"/>
            <a:ext cx="7504701" cy="52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4DA83CFA-9972-6D24-6A37-844A58A9B55F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81942" y="-9864"/>
            <a:ext cx="10667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吸</a:t>
            </a:r>
            <a:endParaRPr lang="zh-CN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0C6244A-7BCA-5F73-A792-36CC77240EF2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93625" y="673193"/>
            <a:ext cx="10667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放</a:t>
            </a:r>
            <a:endParaRPr lang="zh-CN" altLang="zh-CN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B84852-F8D5-3A7E-2962-14C0692D84E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2320" y="2361260"/>
            <a:ext cx="4093842" cy="35167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Line 8">
            <a:extLst>
              <a:ext uri="{FF2B5EF4-FFF2-40B4-BE49-F238E27FC236}">
                <a16:creationId xmlns:a16="http://schemas.microsoft.com/office/drawing/2014/main" id="{EA8B50A1-965A-131A-20D0-B2241E2B5A5A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 flipV="1">
            <a:off x="11579392" y="4886675"/>
            <a:ext cx="19189" cy="83817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E12EFE9-1CD8-BBD0-CA37-AA206831BE00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153346" y="1621735"/>
            <a:ext cx="35051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气态二氧化碳</a:t>
            </a:r>
            <a:endParaRPr lang="zh-CN" altLang="zh-CN" sz="3600" b="1">
              <a:latin typeface="宋体" panose="02010600030101010101" pitchFamily="2" charset="-122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79B129CC-4912-BE87-34A3-A334CE75ABB4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608008" y="5724853"/>
            <a:ext cx="20573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latin typeface="宋体" panose="02010600030101010101" pitchFamily="2" charset="-122"/>
              </a:rPr>
              <a:t>水蒸气</a:t>
            </a:r>
            <a:endParaRPr lang="zh-CN" altLang="zh-CN" sz="3600" b="1">
              <a:latin typeface="宋体" panose="02010600030101010101" pitchFamily="2" charset="-122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E54B246C-6860-73CD-0824-351AE438D0AA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9636620" y="2265336"/>
            <a:ext cx="40685" cy="600329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TextBox 18">
            <a:hlinkClick r:id="rId15" action="ppaction://hlinkfile"/>
            <a:extLst>
              <a:ext uri="{FF2B5EF4-FFF2-40B4-BE49-F238E27FC236}">
                <a16:creationId xmlns:a16="http://schemas.microsoft.com/office/drawing/2014/main" id="{904F6B77-16E2-1E34-72DD-973981D36FB2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6358" y="1584597"/>
            <a:ext cx="1328586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小实验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6387" grpId="0"/>
      <p:bldP spid="2" grpId="0"/>
      <p:bldP spid="3" grpId="0"/>
      <p:bldP spid="8" grpId="0" animBg="1"/>
      <p:bldP spid="9" grpId="0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3B8EFFD1-25E1-D922-E3D6-5802534108F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523C6C45-5ACF-41EF-B728-EBF3277B367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179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>
            <a:extLst>
              <a:ext uri="{FF2B5EF4-FFF2-40B4-BE49-F238E27FC236}">
                <a16:creationId xmlns:a16="http://schemas.microsoft.com/office/drawing/2014/main" id="{A77DD866-5D1D-B13E-D18C-EEBE68A55FE4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49914" y="4419574"/>
            <a:ext cx="236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rgbClr val="FFFF00"/>
                </a:solidFill>
                <a:latin typeface="Arial" panose="020B0604020202020204" pitchFamily="34" charset="0"/>
              </a:rPr>
              <a:t>寒冬的霜</a:t>
            </a:r>
            <a:endParaRPr lang="zh-CN" altLang="zh-CN" sz="40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6870D85-8405-3686-1547-710C45DD5DB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4991" y="533476"/>
            <a:ext cx="10782017" cy="70788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水蒸气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急剧遇冷</a:t>
            </a:r>
            <a:r>
              <a:rPr lang="zh-CN" altLang="en-US" sz="4000" b="1">
                <a:latin typeface="宋体" panose="02010600030101010101" pitchFamily="2" charset="-122"/>
              </a:rPr>
              <a:t>时，向外界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放</a:t>
            </a:r>
            <a:r>
              <a:rPr lang="zh-CN" altLang="en-US" sz="4000" b="1">
                <a:latin typeface="宋体" panose="02010600030101010101" pitchFamily="2" charset="-122"/>
              </a:rPr>
              <a:t>热，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凝华</a:t>
            </a:r>
            <a:r>
              <a:rPr lang="zh-CN" altLang="en-US" sz="4000" b="1">
                <a:latin typeface="宋体" panose="02010600030101010101" pitchFamily="2" charset="-122"/>
              </a:rPr>
              <a:t>成霜</a:t>
            </a:r>
            <a:endParaRPr lang="zh-CN" altLang="zh-CN" sz="4000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3">
            <a:extLst>
              <a:ext uri="{FF2B5EF4-FFF2-40B4-BE49-F238E27FC236}">
                <a16:creationId xmlns:a16="http://schemas.microsoft.com/office/drawing/2014/main" id="{4047613F-8F7A-0B3F-2273-57F0E8691D6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t="14712" r="16726" b="17559"/>
          <a:stretch>
            <a:fillRect/>
          </a:stretch>
        </p:blipFill>
        <p:spPr bwMode="auto">
          <a:xfrm>
            <a:off x="5391601" y="2023175"/>
            <a:ext cx="6804570" cy="483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318CC-C791-6CEF-411F-FE0408FE49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/>
          <a:srcRect l="25101" t="4097" r="5862" b="20263"/>
          <a:stretch>
            <a:fillRect/>
          </a:stretch>
        </p:blipFill>
        <p:spPr>
          <a:xfrm>
            <a:off x="-18569" y="2023176"/>
            <a:ext cx="5266504" cy="48348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0935A668-2497-A2A9-7A04-6A0B0181696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5769" y="2671959"/>
            <a:ext cx="28194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冰棒</a:t>
            </a:r>
            <a:endParaRPr lang="zh-CN" altLang="zh-CN" sz="36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BB9809F-5260-73BD-5F62-18B2B37B19B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25303" y="2514714"/>
            <a:ext cx="16763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干冰</a:t>
            </a:r>
            <a:endParaRPr lang="zh-CN" altLang="zh-CN" sz="36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C93BBB3F-FD4B-77BE-0AE8-1023C00436E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067076" y="970929"/>
            <a:ext cx="19049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液化</a:t>
            </a:r>
            <a:endParaRPr lang="zh-CN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8F5CD0AC-4551-2981-4115-56A9BB94D02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32800" y="1296592"/>
            <a:ext cx="190495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小水珠</a:t>
            </a:r>
            <a:endParaRPr lang="zh-CN" altLang="zh-CN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2236F99C-24E4-BC5B-D993-67E9D5B14D4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71" y="1244157"/>
            <a:ext cx="19049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水蒸气</a:t>
            </a:r>
            <a:endParaRPr lang="zh-CN" altLang="zh-CN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3190651-5CED-006F-E636-3175EA9B6725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1911921" y="1676446"/>
            <a:ext cx="1720879" cy="0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">
            <a:extLst>
              <a:ext uri="{FF2B5EF4-FFF2-40B4-BE49-F238E27FC236}">
                <a16:creationId xmlns:a16="http://schemas.microsoft.com/office/drawing/2014/main" id="{93E7ED92-FD94-5CD7-013E-011966E63F6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067075" y="9669"/>
            <a:ext cx="172088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熔化</a:t>
            </a:r>
            <a:endParaRPr lang="zh-CN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795602CD-3608-17EE-188E-A3ADB690B3E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58127" y="408030"/>
            <a:ext cx="139607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冰</a:t>
            </a:r>
            <a:endParaRPr lang="zh-CN" altLang="zh-CN" sz="4000" b="1">
              <a:solidFill>
                <a:srgbClr val="00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AA47A86C-284D-89BC-0197-22DCEFFF8CC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689272" y="408030"/>
            <a:ext cx="19049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  <a:endParaRPr lang="zh-CN" altLang="zh-CN" sz="4000" b="1">
              <a:solidFill>
                <a:srgbClr val="00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7F0B18D-A9A3-86A9-6038-2C17CB60FB07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1911920" y="731303"/>
            <a:ext cx="1720879" cy="0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2">
            <a:extLst>
              <a:ext uri="{FF2B5EF4-FFF2-40B4-BE49-F238E27FC236}">
                <a16:creationId xmlns:a16="http://schemas.microsoft.com/office/drawing/2014/main" id="{E73DC2B6-DFA8-0EA4-5C2E-B87BAC00E18C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304318" y="960557"/>
            <a:ext cx="19049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凝华</a:t>
            </a:r>
            <a:endParaRPr lang="zh-CN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6A2BF016-88E7-A1F3-4E4C-48B1EA301FE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0220046" y="1244157"/>
            <a:ext cx="1904951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小冰晶</a:t>
            </a:r>
            <a:endParaRPr lang="zh-CN" altLang="zh-CN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3CBBAB08-3BD7-E95F-EEC0-7E5E506C91A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6244213" y="1233785"/>
            <a:ext cx="190495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水蒸气</a:t>
            </a:r>
            <a:endParaRPr lang="zh-CN" altLang="zh-CN" sz="40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E7290DCB-DA5F-6E5F-087B-23EF14E8A192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8149163" y="1666074"/>
            <a:ext cx="1720879" cy="0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">
            <a:extLst>
              <a:ext uri="{FF2B5EF4-FFF2-40B4-BE49-F238E27FC236}">
                <a16:creationId xmlns:a16="http://schemas.microsoft.com/office/drawing/2014/main" id="{D29D5361-D52B-0AA9-5485-5B8359473B5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8304317" y="-703"/>
            <a:ext cx="172088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升华</a:t>
            </a:r>
            <a:endParaRPr lang="zh-CN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396328D1-A0B4-BFB1-49B6-B8F98673ECB9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6682121" y="408509"/>
            <a:ext cx="195285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干冰</a:t>
            </a:r>
            <a:endParaRPr lang="zh-CN" altLang="zh-CN" sz="4000" b="1">
              <a:solidFill>
                <a:srgbClr val="00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E8BF9113-DC1F-9E2E-565C-CEEA8CA8CCE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859511" y="0"/>
            <a:ext cx="226548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气态</a:t>
            </a:r>
            <a:endParaRPr lang="en-US" altLang="zh-CN" sz="4000" b="1">
              <a:solidFill>
                <a:srgbClr val="00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00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二氧化碳</a:t>
            </a:r>
            <a:endParaRPr lang="zh-CN" altLang="zh-CN" sz="4000" b="1">
              <a:solidFill>
                <a:srgbClr val="0033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E424FC98-29FE-3C98-318D-9AF5BDC3C198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8149162" y="720931"/>
            <a:ext cx="1720879" cy="0"/>
          </a:xfrm>
          <a:prstGeom prst="straightConnector1">
            <a:avLst/>
          </a:prstGeom>
          <a:ln w="7620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547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25EFE88D-D721-FAD8-60DB-2433F491138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95436"/>
            <a:ext cx="7162772" cy="537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6">
            <a:extLst>
              <a:ext uri="{FF2B5EF4-FFF2-40B4-BE49-F238E27FC236}">
                <a16:creationId xmlns:a16="http://schemas.microsoft.com/office/drawing/2014/main" id="{98C0E2EA-A298-AA36-082A-B10922F933F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57468" y="-2642"/>
            <a:ext cx="91437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干冰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升华吸热</a:t>
            </a:r>
            <a:r>
              <a:rPr lang="zh-CN" altLang="en-US" sz="4000" b="1">
                <a:latin typeface="宋体" panose="02010600030101010101" pitchFamily="2" charset="-122"/>
              </a:rPr>
              <a:t>，导致空气温度下降。</a:t>
            </a:r>
            <a:endParaRPr lang="en-US" altLang="zh-CN" sz="4000" b="1">
              <a:latin typeface="宋体" panose="02010600030101010101" pitchFamily="2" charset="-122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96F23DE9-2B99-B956-014F-14F87203CC31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754" y="1434474"/>
            <a:ext cx="28194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舞台烟雾</a:t>
            </a:r>
            <a:endParaRPr lang="zh-CN" altLang="zh-CN" sz="3600" b="1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DAE7D1-28EA-0F52-CFCB-58746E74050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lum contrast="6000"/>
          </a:blip>
          <a:srcRect l="1713" t="3302" r="2453" b="9883"/>
          <a:stretch>
            <a:fillRect/>
          </a:stretch>
        </p:blipFill>
        <p:spPr bwMode="auto">
          <a:xfrm>
            <a:off x="4191050" y="1486826"/>
            <a:ext cx="7960779" cy="5333307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B924EED9-3BC4-618A-565A-81FD803B6E8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57468" y="705244"/>
            <a:ext cx="91437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水蒸气</a:t>
            </a:r>
            <a:r>
              <a:rPr lang="zh-CN" altLang="en-US" sz="4000" b="1">
                <a:latin typeface="宋体" panose="02010600030101010101" pitchFamily="2" charset="-122"/>
              </a:rPr>
              <a:t>急剧</a:t>
            </a:r>
            <a:r>
              <a:rPr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遇冷</a:t>
            </a:r>
            <a:r>
              <a:rPr lang="zh-CN" altLang="en-US" sz="4000" b="1">
                <a:latin typeface="宋体" panose="02010600030101010101" pitchFamily="2" charset="-122"/>
              </a:rPr>
              <a:t>后，</a:t>
            </a:r>
            <a:r>
              <a:rPr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放</a:t>
            </a:r>
            <a:r>
              <a:rPr lang="zh-CN" altLang="en-US" sz="4000" b="1">
                <a:latin typeface="宋体" panose="02010600030101010101" pitchFamily="2" charset="-122"/>
              </a:rPr>
              <a:t>热</a:t>
            </a:r>
            <a:r>
              <a:rPr lang="zh-CN" altLang="en-US" sz="4000" b="1">
                <a:solidFill>
                  <a:srgbClr val="FF3300"/>
                </a:solidFill>
                <a:latin typeface="宋体" panose="02010600030101010101" pitchFamily="2" charset="-122"/>
              </a:rPr>
              <a:t>凝华</a:t>
            </a:r>
            <a:r>
              <a:rPr lang="zh-CN" altLang="en-US" sz="4000" b="1">
                <a:latin typeface="宋体" panose="02010600030101010101" pitchFamily="2" charset="-122"/>
              </a:rPr>
              <a:t>成小冰晶。</a:t>
            </a:r>
            <a:endParaRPr lang="zh-CN" altLang="zh-CN" sz="4000" b="1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7357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碘的升华和凝华">
            <a:hlinkClick r:id="" action="ppaction://media"/>
            <a:extLst>
              <a:ext uri="{FF2B5EF4-FFF2-40B4-BE49-F238E27FC236}">
                <a16:creationId xmlns:a16="http://schemas.microsoft.com/office/drawing/2014/main" id="{A046748D-AE6A-4B51-0DB1-7CB58524A70F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070733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9"/>
  <p:tag name="KSO_WM_BEAUTIFY_FLAG" val=""/>
  <p:tag name="KSO_WM_UNIT_PLACING_PICTURE_USER_VIEWPORT" val="{&quot;height&quot;:4361,&quot;width&quot;:6470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5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3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5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8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9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heme/theme1.xml><?xml version="1.0" encoding="utf-8"?>
<a:theme xmlns:a="http://schemas.openxmlformats.org/drawingml/2006/main" name="2_默认设计模板">
  <a:themeElements>
    <a:clrScheme name="">
      <a:dk1>
        <a:srgbClr val="002EC2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009900"/>
      </a:accent2>
      <a:accent3>
        <a:srgbClr val="FFFFFF"/>
      </a:accent3>
      <a:accent4>
        <a:srgbClr val="0026A5"/>
      </a:accent4>
      <a:accent5>
        <a:srgbClr val="AAE2CA"/>
      </a:accent5>
      <a:accent6>
        <a:srgbClr val="008A00"/>
      </a:accent6>
      <a:hlink>
        <a:srgbClr val="CC3300"/>
      </a:hlink>
      <a:folHlink>
        <a:srgbClr val="008080"/>
      </a:folHlink>
    </a:clrScheme>
    <a:fontScheme name="默认设计模板">
      <a:majorFont>
        <a:latin typeface="Times New Roman"/>
        <a:ea typeface="宋体"/>
        <a:cs typeface="Arial"/>
      </a:majorFont>
      <a:minorFont>
        <a:latin typeface="Times New Roman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Office PowerPoint</Application>
  <PresentationFormat>宽屏</PresentationFormat>
  <Paragraphs>133</Paragraphs>
  <Slides>24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等线</vt:lpstr>
      <vt:lpstr>黑体</vt:lpstr>
      <vt:lpstr>楷体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2_默认设计模板</vt:lpstr>
      <vt:lpstr>Office 2013 - 2022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2025-08-13T20:48:52Z</cp:lastPrinted>
  <dcterms:created xsi:type="dcterms:W3CDTF">2025-08-13T20:48:52Z</dcterms:created>
  <dcterms:modified xsi:type="dcterms:W3CDTF">2025-08-26T02:06:59Z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