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heme/theme4.xml" ContentType="application/vnd.openxmlformats-officedocument.them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1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2.xml" ContentType="application/vnd.openxmlformats-officedocument.presentationml.notesSlid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4"/>
  </p:notesMasterIdLst>
  <p:sldIdLst>
    <p:sldId id="937" r:id="rId4"/>
    <p:sldId id="934" r:id="rId5"/>
    <p:sldId id="851" r:id="rId6"/>
    <p:sldId id="852" r:id="rId7"/>
    <p:sldId id="724" r:id="rId8"/>
    <p:sldId id="351" r:id="rId9"/>
    <p:sldId id="847" r:id="rId10"/>
    <p:sldId id="848" r:id="rId11"/>
    <p:sldId id="394" r:id="rId12"/>
    <p:sldId id="933" r:id="rId13"/>
    <p:sldId id="396" r:id="rId14"/>
    <p:sldId id="1176" r:id="rId15"/>
    <p:sldId id="853" r:id="rId16"/>
    <p:sldId id="343" r:id="rId17"/>
    <p:sldId id="341" r:id="rId18"/>
    <p:sldId id="346" r:id="rId19"/>
    <p:sldId id="398" r:id="rId20"/>
    <p:sldId id="344" r:id="rId21"/>
    <p:sldId id="340" r:id="rId22"/>
    <p:sldId id="1180" r:id="rId23"/>
    <p:sldId id="932" r:id="rId24"/>
    <p:sldId id="400" r:id="rId25"/>
    <p:sldId id="347" r:id="rId26"/>
    <p:sldId id="350" r:id="rId27"/>
    <p:sldId id="348" r:id="rId28"/>
    <p:sldId id="349" r:id="rId29"/>
    <p:sldId id="936" r:id="rId30"/>
    <p:sldId id="1181" r:id="rId31"/>
    <p:sldId id="715" r:id="rId32"/>
    <p:sldId id="1189" r:id="rId33"/>
    <p:sldId id="1187" r:id="rId34"/>
    <p:sldId id="1186" r:id="rId35"/>
    <p:sldId id="1185" r:id="rId36"/>
    <p:sldId id="1188" r:id="rId37"/>
    <p:sldId id="1178" r:id="rId38"/>
    <p:sldId id="954" r:id="rId39"/>
    <p:sldId id="1179" r:id="rId40"/>
    <p:sldId id="1177" r:id="rId41"/>
    <p:sldId id="1182" r:id="rId42"/>
    <p:sldId id="1183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13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331" autoAdjust="0"/>
    <p:restoredTop sz="94660"/>
  </p:normalViewPr>
  <p:slideViewPr>
    <p:cSldViewPr showGuides="1">
      <p:cViewPr varScale="1">
        <p:scale>
          <a:sx n="67" d="100"/>
          <a:sy n="67" d="100"/>
        </p:scale>
        <p:origin x="96" y="384"/>
      </p:cViewPr>
      <p:guideLst>
        <p:guide orient="horz" pos="1049"/>
        <p:guide pos="13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031D3D55-34D7-4581-A556-E6B170939287}"/>
    <pc:docChg chg="addSld modSld">
      <pc:chgData name="man sci" userId="49ae2bbd3020a361" providerId="LiveId" clId="{031D3D55-34D7-4581-A556-E6B170939287}" dt="2025-08-06T03:27:11.979" v="0"/>
      <pc:docMkLst>
        <pc:docMk/>
      </pc:docMkLst>
      <pc:sldChg chg="add">
        <pc:chgData name="man sci" userId="49ae2bbd3020a361" providerId="LiveId" clId="{031D3D55-34D7-4581-A556-E6B170939287}" dt="2025-08-06T03:27:11.979" v="0"/>
        <pc:sldMkLst>
          <pc:docMk/>
          <pc:sldMk cId="1673023965" sldId="939"/>
        </pc:sldMkLst>
      </pc:sldChg>
      <pc:sldChg chg="add">
        <pc:chgData name="man sci" userId="49ae2bbd3020a361" providerId="LiveId" clId="{031D3D55-34D7-4581-A556-E6B170939287}" dt="2025-08-06T03:27:11.979" v="0"/>
        <pc:sldMkLst>
          <pc:docMk/>
          <pc:sldMk cId="1958774835" sldId="940"/>
        </pc:sldMkLst>
      </pc:sldChg>
    </pc:docChg>
  </pc:docChgLst>
  <pc:docChgLst>
    <pc:chgData name="man sci" userId="49ae2bbd3020a361" providerId="LiveId" clId="{96B40468-0F11-466A-B678-8BF26E75AA75}"/>
    <pc:docChg chg="modSld">
      <pc:chgData name="man sci" userId="49ae2bbd3020a361" providerId="LiveId" clId="{96B40468-0F11-466A-B678-8BF26E75AA75}" dt="2024-12-05T01:45:15.305" v="0" actId="1076"/>
      <pc:docMkLst>
        <pc:docMk/>
      </pc:docMkLst>
      <pc:sldChg chg="modSp">
        <pc:chgData name="man sci" userId="49ae2bbd3020a361" providerId="LiveId" clId="{96B40468-0F11-466A-B678-8BF26E75AA75}" dt="2024-12-05T01:45:15.305" v="0" actId="1076"/>
        <pc:sldMkLst>
          <pc:docMk/>
          <pc:sldMk cId="2242171256" sldId="715"/>
        </pc:sldMkLst>
      </pc:sldChg>
    </pc:docChg>
  </pc:docChgLst>
  <pc:docChgLst>
    <pc:chgData name="man sci" userId="49ae2bbd3020a361" providerId="LiveId" clId="{8D90A1CC-F066-4E9B-B280-77F5E8F60707}"/>
    <pc:docChg chg="addSld delSld modSld">
      <pc:chgData name="man sci" userId="49ae2bbd3020a361" providerId="LiveId" clId="{8D90A1CC-F066-4E9B-B280-77F5E8F60707}" dt="2025-05-29T13:02:46.962" v="5" actId="47"/>
      <pc:docMkLst>
        <pc:docMk/>
      </pc:docMkLst>
      <pc:sldChg chg="del">
        <pc:chgData name="man sci" userId="49ae2bbd3020a361" providerId="LiveId" clId="{8D90A1CC-F066-4E9B-B280-77F5E8F60707}" dt="2025-05-29T13:02:38.659" v="2" actId="47"/>
        <pc:sldMkLst>
          <pc:docMk/>
          <pc:sldMk cId="3387085325" sldId="927"/>
        </pc:sldMkLst>
      </pc:sldChg>
      <pc:sldChg chg="modSp add mod">
        <pc:chgData name="man sci" userId="49ae2bbd3020a361" providerId="LiveId" clId="{8D90A1CC-F066-4E9B-B280-77F5E8F60707}" dt="2025-05-29T13:02:36.893" v="1"/>
        <pc:sldMkLst>
          <pc:docMk/>
          <pc:sldMk cId="278422708" sldId="937"/>
        </pc:sldMkLst>
      </pc:sldChg>
      <pc:sldChg chg="del">
        <pc:chgData name="man sci" userId="49ae2bbd3020a361" providerId="LiveId" clId="{8D90A1CC-F066-4E9B-B280-77F5E8F60707}" dt="2025-05-29T13:02:46.962" v="5" actId="47"/>
        <pc:sldMkLst>
          <pc:docMk/>
          <pc:sldMk cId="2863751884" sldId="1184"/>
        </pc:sldMkLst>
      </pc:sldChg>
      <pc:sldChg chg="add">
        <pc:chgData name="man sci" userId="49ae2bbd3020a361" providerId="LiveId" clId="{8D90A1CC-F066-4E9B-B280-77F5E8F60707}" dt="2025-05-29T13:02:45.101" v="4"/>
        <pc:sldMkLst>
          <pc:docMk/>
          <pc:sldMk cId="22753538" sldId="1189"/>
        </pc:sldMkLst>
      </pc:sldChg>
      <pc:sldChg chg="add del">
        <pc:chgData name="man sci" userId="49ae2bbd3020a361" providerId="LiveId" clId="{8D90A1CC-F066-4E9B-B280-77F5E8F60707}" dt="2025-05-29T13:02:42.363" v="3" actId="2696"/>
        <pc:sldMkLst>
          <pc:docMk/>
          <pc:sldMk cId="1218426439" sldId="1189"/>
        </pc:sldMkLst>
      </pc:sldChg>
    </pc:docChg>
  </pc:docChgLst>
  <pc:docChgLst>
    <pc:chgData name="man sci" userId="49ae2bbd3020a361" providerId="LiveId" clId="{AA1185E3-984F-4E45-97A1-C415A32C23E4}"/>
    <pc:docChg chg="modSld">
      <pc:chgData name="man sci" userId="49ae2bbd3020a361" providerId="LiveId" clId="{AA1185E3-984F-4E45-97A1-C415A32C23E4}" dt="2024-12-20T04:55:10.059" v="30" actId="1035"/>
      <pc:docMkLst>
        <pc:docMk/>
      </pc:docMkLst>
      <pc:sldChg chg="modSp">
        <pc:chgData name="man sci" userId="49ae2bbd3020a361" providerId="LiveId" clId="{AA1185E3-984F-4E45-97A1-C415A32C23E4}" dt="2024-12-20T04:55:10.059" v="30" actId="1035"/>
        <pc:sldMkLst>
          <pc:docMk/>
          <pc:sldMk cId="2242171256" sldId="715"/>
        </pc:sldMkLst>
      </pc:sldChg>
    </pc:docChg>
  </pc:docChgLst>
  <pc:docChgLst>
    <pc:chgData name="man sci" userId="49ae2bbd3020a361" providerId="LiveId" clId="{24CDC3F4-5E8D-4021-B838-577DF7038143}"/>
    <pc:docChg chg="undo custSel addSld delSld modSld sldOrd delMainMaster">
      <pc:chgData name="man sci" userId="49ae2bbd3020a361" providerId="LiveId" clId="{24CDC3F4-5E8D-4021-B838-577DF7038143}" dt="2024-11-20T06:56:28.667" v="2530"/>
      <pc:docMkLst>
        <pc:docMk/>
      </pc:docMkLst>
      <pc:sldChg chg="del setBg">
        <pc:chgData name="man sci" userId="49ae2bbd3020a361" providerId="LiveId" clId="{24CDC3F4-5E8D-4021-B838-577DF7038143}" dt="2024-11-07T06:12:47.787" v="44" actId="47"/>
        <pc:sldMkLst>
          <pc:docMk/>
          <pc:sldMk cId="0" sldId="315"/>
        </pc:sldMkLst>
      </pc:sldChg>
      <pc:sldChg chg="addSp modSp mod ord setBg modAnim">
        <pc:chgData name="man sci" userId="49ae2bbd3020a361" providerId="LiveId" clId="{24CDC3F4-5E8D-4021-B838-577DF7038143}" dt="2024-11-11T09:08:50.859" v="2083"/>
        <pc:sldMkLst>
          <pc:docMk/>
          <pc:sldMk cId="0" sldId="340"/>
        </pc:sldMkLst>
      </pc:sldChg>
      <pc:sldChg chg="addSp delSp modSp mod setBg">
        <pc:chgData name="man sci" userId="49ae2bbd3020a361" providerId="LiveId" clId="{24CDC3F4-5E8D-4021-B838-577DF7038143}" dt="2024-11-08T03:48:45.666" v="706" actId="1037"/>
        <pc:sldMkLst>
          <pc:docMk/>
          <pc:sldMk cId="0" sldId="341"/>
        </pc:sldMkLst>
      </pc:sldChg>
      <pc:sldChg chg="addSp delSp modSp mod ord setBg modAnim">
        <pc:chgData name="man sci" userId="49ae2bbd3020a361" providerId="LiveId" clId="{24CDC3F4-5E8D-4021-B838-577DF7038143}" dt="2024-11-08T07:04:34.560" v="1043"/>
        <pc:sldMkLst>
          <pc:docMk/>
          <pc:sldMk cId="0" sldId="343"/>
        </pc:sldMkLst>
      </pc:sldChg>
      <pc:sldChg chg="modSp ord setBg">
        <pc:chgData name="man sci" userId="49ae2bbd3020a361" providerId="LiveId" clId="{24CDC3F4-5E8D-4021-B838-577DF7038143}" dt="2024-11-08T03:54:16.774" v="779" actId="14100"/>
        <pc:sldMkLst>
          <pc:docMk/>
          <pc:sldMk cId="0" sldId="344"/>
        </pc:sldMkLst>
      </pc:sldChg>
      <pc:sldChg chg="modSp mod setBg modAnim">
        <pc:chgData name="man sci" userId="49ae2bbd3020a361" providerId="LiveId" clId="{24CDC3F4-5E8D-4021-B838-577DF7038143}" dt="2024-11-08T09:10:08.512" v="1078" actId="1076"/>
        <pc:sldMkLst>
          <pc:docMk/>
          <pc:sldMk cId="0" sldId="346"/>
        </pc:sldMkLst>
      </pc:sldChg>
      <pc:sldChg chg="modSp mod setBg">
        <pc:chgData name="man sci" userId="49ae2bbd3020a361" providerId="LiveId" clId="{24CDC3F4-5E8D-4021-B838-577DF7038143}" dt="2024-11-08T04:12:40.868" v="838" actId="1076"/>
        <pc:sldMkLst>
          <pc:docMk/>
          <pc:sldMk cId="0" sldId="347"/>
        </pc:sldMkLst>
      </pc:sldChg>
      <pc:sldChg chg="addSp delSp modSp mod setBg modAnim">
        <pc:chgData name="man sci" userId="49ae2bbd3020a361" providerId="LiveId" clId="{24CDC3F4-5E8D-4021-B838-577DF7038143}" dt="2024-11-20T03:55:45.697" v="2477"/>
        <pc:sldMkLst>
          <pc:docMk/>
          <pc:sldMk cId="0" sldId="348"/>
        </pc:sldMkLst>
      </pc:sldChg>
      <pc:sldChg chg="modSp setBg">
        <pc:chgData name="man sci" userId="49ae2bbd3020a361" providerId="LiveId" clId="{24CDC3F4-5E8D-4021-B838-577DF7038143}" dt="2024-11-08T04:15:30.659" v="885" actId="113"/>
        <pc:sldMkLst>
          <pc:docMk/>
          <pc:sldMk cId="0" sldId="349"/>
        </pc:sldMkLst>
      </pc:sldChg>
      <pc:sldChg chg="modSp mod setBg modAnim">
        <pc:chgData name="man sci" userId="49ae2bbd3020a361" providerId="LiveId" clId="{24CDC3F4-5E8D-4021-B838-577DF7038143}" dt="2024-11-20T03:54:40.004" v="2471"/>
        <pc:sldMkLst>
          <pc:docMk/>
          <pc:sldMk cId="0" sldId="350"/>
        </pc:sldMkLst>
      </pc:sldChg>
      <pc:sldChg chg="addSp delSp modSp mod setBg addAnim delAnim modAnim">
        <pc:chgData name="man sci" userId="49ae2bbd3020a361" providerId="LiveId" clId="{24CDC3F4-5E8D-4021-B838-577DF7038143}" dt="2024-11-20T02:15:13.041" v="2413" actId="1076"/>
        <pc:sldMkLst>
          <pc:docMk/>
          <pc:sldMk cId="0" sldId="351"/>
        </pc:sldMkLst>
      </pc:sldChg>
      <pc:sldChg chg="del setBg">
        <pc:chgData name="man sci" userId="49ae2bbd3020a361" providerId="LiveId" clId="{24CDC3F4-5E8D-4021-B838-577DF7038143}" dt="2024-11-07T03:11:19.139" v="30" actId="47"/>
        <pc:sldMkLst>
          <pc:docMk/>
          <pc:sldMk cId="0" sldId="353"/>
        </pc:sldMkLst>
      </pc:sldChg>
      <pc:sldChg chg="del setBg">
        <pc:chgData name="man sci" userId="49ae2bbd3020a361" providerId="LiveId" clId="{24CDC3F4-5E8D-4021-B838-577DF7038143}" dt="2024-11-07T08:49:38.061" v="243" actId="47"/>
        <pc:sldMkLst>
          <pc:docMk/>
          <pc:sldMk cId="0" sldId="387"/>
        </pc:sldMkLst>
      </pc:sldChg>
      <pc:sldChg chg="addSp delSp modSp mod setBg delAnim modAnim">
        <pc:chgData name="man sci" userId="49ae2bbd3020a361" providerId="LiveId" clId="{24CDC3F4-5E8D-4021-B838-577DF7038143}" dt="2024-11-08T06:57:14.011" v="986"/>
        <pc:sldMkLst>
          <pc:docMk/>
          <pc:sldMk cId="0" sldId="394"/>
        </pc:sldMkLst>
      </pc:sldChg>
      <pc:sldChg chg="del setBg">
        <pc:chgData name="man sci" userId="49ae2bbd3020a361" providerId="LiveId" clId="{24CDC3F4-5E8D-4021-B838-577DF7038143}" dt="2024-11-07T03:11:16.439" v="29" actId="47"/>
        <pc:sldMkLst>
          <pc:docMk/>
          <pc:sldMk cId="0" sldId="395"/>
        </pc:sldMkLst>
      </pc:sldChg>
      <pc:sldChg chg="addSp delSp modSp mod setBg delAnim modAnim">
        <pc:chgData name="man sci" userId="49ae2bbd3020a361" providerId="LiveId" clId="{24CDC3F4-5E8D-4021-B838-577DF7038143}" dt="2024-11-20T03:51:52.616" v="2462"/>
        <pc:sldMkLst>
          <pc:docMk/>
          <pc:sldMk cId="0" sldId="396"/>
        </pc:sldMkLst>
      </pc:sldChg>
      <pc:sldChg chg="modSp mod setBg modAnim">
        <pc:chgData name="man sci" userId="49ae2bbd3020a361" providerId="LiveId" clId="{24CDC3F4-5E8D-4021-B838-577DF7038143}" dt="2024-11-11T09:13:14.670" v="2152" actId="6549"/>
        <pc:sldMkLst>
          <pc:docMk/>
          <pc:sldMk cId="1064353917" sldId="398"/>
        </pc:sldMkLst>
      </pc:sldChg>
      <pc:sldChg chg="del ord setBg">
        <pc:chgData name="man sci" userId="49ae2bbd3020a361" providerId="LiveId" clId="{24CDC3F4-5E8D-4021-B838-577DF7038143}" dt="2024-11-07T08:49:59.788" v="252" actId="47"/>
        <pc:sldMkLst>
          <pc:docMk/>
          <pc:sldMk cId="3779784498" sldId="399"/>
        </pc:sldMkLst>
      </pc:sldChg>
      <pc:sldChg chg="addSp delSp modSp mod setBg modAnim">
        <pc:chgData name="man sci" userId="49ae2bbd3020a361" providerId="LiveId" clId="{24CDC3F4-5E8D-4021-B838-577DF7038143}" dt="2024-11-20T03:54:15.972" v="2470" actId="1076"/>
        <pc:sldMkLst>
          <pc:docMk/>
          <pc:sldMk cId="243824524" sldId="400"/>
        </pc:sldMkLst>
      </pc:sldChg>
      <pc:sldChg chg="modSp del mod setBg">
        <pc:chgData name="man sci" userId="49ae2bbd3020a361" providerId="LiveId" clId="{24CDC3F4-5E8D-4021-B838-577DF7038143}" dt="2024-11-08T07:08:05.096" v="1064" actId="47"/>
        <pc:sldMkLst>
          <pc:docMk/>
          <pc:sldMk cId="3399130787" sldId="401"/>
        </pc:sldMkLst>
      </pc:sldChg>
      <pc:sldChg chg="addSp delSp modSp mod ord modAnim">
        <pc:chgData name="man sci" userId="49ae2bbd3020a361" providerId="LiveId" clId="{24CDC3F4-5E8D-4021-B838-577DF7038143}" dt="2024-11-20T02:38:47.985" v="2438" actId="14100"/>
        <pc:sldMkLst>
          <pc:docMk/>
          <pc:sldMk cId="2242171256" sldId="715"/>
        </pc:sldMkLst>
      </pc:sldChg>
      <pc:sldChg chg="addSp delSp modSp mod setBg modAnim">
        <pc:chgData name="man sci" userId="49ae2bbd3020a361" providerId="LiveId" clId="{24CDC3F4-5E8D-4021-B838-577DF7038143}" dt="2024-11-20T02:07:49.501" v="2399"/>
        <pc:sldMkLst>
          <pc:docMk/>
          <pc:sldMk cId="3929032351" sldId="724"/>
        </pc:sldMkLst>
      </pc:sldChg>
      <pc:sldChg chg="del">
        <pc:chgData name="man sci" userId="49ae2bbd3020a361" providerId="LiveId" clId="{24CDC3F4-5E8D-4021-B838-577DF7038143}" dt="2024-11-08T04:21:39.183" v="972" actId="47"/>
        <pc:sldMkLst>
          <pc:docMk/>
          <pc:sldMk cId="3352562526" sldId="819"/>
        </pc:sldMkLst>
      </pc:sldChg>
      <pc:sldChg chg="del">
        <pc:chgData name="man sci" userId="49ae2bbd3020a361" providerId="LiveId" clId="{24CDC3F4-5E8D-4021-B838-577DF7038143}" dt="2024-11-08T04:21:39.183" v="972" actId="47"/>
        <pc:sldMkLst>
          <pc:docMk/>
          <pc:sldMk cId="608038033" sldId="824"/>
        </pc:sldMkLst>
      </pc:sldChg>
      <pc:sldChg chg="del">
        <pc:chgData name="man sci" userId="49ae2bbd3020a361" providerId="LiveId" clId="{24CDC3F4-5E8D-4021-B838-577DF7038143}" dt="2024-11-08T04:21:39.183" v="972" actId="47"/>
        <pc:sldMkLst>
          <pc:docMk/>
          <pc:sldMk cId="2489749829" sldId="841"/>
        </pc:sldMkLst>
      </pc:sldChg>
      <pc:sldChg chg="del">
        <pc:chgData name="man sci" userId="49ae2bbd3020a361" providerId="LiveId" clId="{24CDC3F4-5E8D-4021-B838-577DF7038143}" dt="2024-11-08T04:21:39.183" v="972" actId="47"/>
        <pc:sldMkLst>
          <pc:docMk/>
          <pc:sldMk cId="2035344044" sldId="842"/>
        </pc:sldMkLst>
      </pc:sldChg>
      <pc:sldChg chg="addSp delSp modSp mod setBg delAnim modAnim">
        <pc:chgData name="man sci" userId="49ae2bbd3020a361" providerId="LiveId" clId="{24CDC3F4-5E8D-4021-B838-577DF7038143}" dt="2024-11-20T06:56:28.667" v="2530"/>
        <pc:sldMkLst>
          <pc:docMk/>
          <pc:sldMk cId="1121366680" sldId="847"/>
        </pc:sldMkLst>
      </pc:sldChg>
      <pc:sldChg chg="addSp modSp mod setBg">
        <pc:chgData name="man sci" userId="49ae2bbd3020a361" providerId="LiveId" clId="{24CDC3F4-5E8D-4021-B838-577DF7038143}" dt="2024-11-08T03:37:25.723" v="530" actId="12788"/>
        <pc:sldMkLst>
          <pc:docMk/>
          <pc:sldMk cId="3282145626" sldId="848"/>
        </pc:sldMkLst>
      </pc:sldChg>
      <pc:sldChg chg="addSp modSp del mod setBg">
        <pc:chgData name="man sci" userId="49ae2bbd3020a361" providerId="LiveId" clId="{24CDC3F4-5E8D-4021-B838-577DF7038143}" dt="2024-11-20T01:50:13.567" v="2382" actId="47"/>
        <pc:sldMkLst>
          <pc:docMk/>
          <pc:sldMk cId="4005752520" sldId="849"/>
        </pc:sldMkLst>
      </pc:sldChg>
      <pc:sldChg chg="del setBg">
        <pc:chgData name="man sci" userId="49ae2bbd3020a361" providerId="LiveId" clId="{24CDC3F4-5E8D-4021-B838-577DF7038143}" dt="2024-11-08T03:37:48.831" v="534" actId="47"/>
        <pc:sldMkLst>
          <pc:docMk/>
          <pc:sldMk cId="3631266619" sldId="850"/>
        </pc:sldMkLst>
      </pc:sldChg>
      <pc:sldChg chg="addSp modSp mod setBg modAnim">
        <pc:chgData name="man sci" userId="49ae2bbd3020a361" providerId="LiveId" clId="{24CDC3F4-5E8D-4021-B838-577DF7038143}" dt="2024-11-20T02:05:03.556" v="2396" actId="1076"/>
        <pc:sldMkLst>
          <pc:docMk/>
          <pc:sldMk cId="879818836" sldId="851"/>
        </pc:sldMkLst>
      </pc:sldChg>
      <pc:sldChg chg="addSp delSp modSp mod setBg modAnim">
        <pc:chgData name="man sci" userId="49ae2bbd3020a361" providerId="LiveId" clId="{24CDC3F4-5E8D-4021-B838-577DF7038143}" dt="2024-11-20T02:06:00.801" v="2397" actId="478"/>
        <pc:sldMkLst>
          <pc:docMk/>
          <pc:sldMk cId="3623368196" sldId="852"/>
        </pc:sldMkLst>
      </pc:sldChg>
      <pc:sldChg chg="addSp modSp mod ord setBg">
        <pc:chgData name="man sci" userId="49ae2bbd3020a361" providerId="LiveId" clId="{24CDC3F4-5E8D-4021-B838-577DF7038143}" dt="2024-11-08T03:43:46.793" v="637" actId="12788"/>
        <pc:sldMkLst>
          <pc:docMk/>
          <pc:sldMk cId="1880033120" sldId="853"/>
        </pc:sldMkLst>
      </pc:sldChg>
      <pc:sldChg chg="modSp add mod ord setBg">
        <pc:chgData name="man sci" userId="49ae2bbd3020a361" providerId="LiveId" clId="{24CDC3F4-5E8D-4021-B838-577DF7038143}" dt="2024-11-08T02:21:50.238" v="344" actId="20578"/>
        <pc:sldMkLst>
          <pc:docMk/>
          <pc:sldMk cId="2104165245" sldId="932"/>
        </pc:sldMkLst>
      </pc:sldChg>
      <pc:sldChg chg="modSp add mod setBg">
        <pc:chgData name="man sci" userId="49ae2bbd3020a361" providerId="LiveId" clId="{24CDC3F4-5E8D-4021-B838-577DF7038143}" dt="2024-11-07T03:11:12.760" v="28"/>
        <pc:sldMkLst>
          <pc:docMk/>
          <pc:sldMk cId="2290854918" sldId="933"/>
        </pc:sldMkLst>
      </pc:sldChg>
      <pc:sldChg chg="modSp add mod setBg">
        <pc:chgData name="man sci" userId="49ae2bbd3020a361" providerId="LiveId" clId="{24CDC3F4-5E8D-4021-B838-577DF7038143}" dt="2024-11-07T03:11:03.607" v="17"/>
        <pc:sldMkLst>
          <pc:docMk/>
          <pc:sldMk cId="2756098384" sldId="934"/>
        </pc:sldMkLst>
      </pc:sldChg>
      <pc:sldChg chg="addSp delSp modSp add del mod ord">
        <pc:chgData name="man sci" userId="49ae2bbd3020a361" providerId="LiveId" clId="{24CDC3F4-5E8D-4021-B838-577DF7038143}" dt="2024-11-08T03:48:52.306" v="707" actId="47"/>
        <pc:sldMkLst>
          <pc:docMk/>
          <pc:sldMk cId="4228578658" sldId="935"/>
        </pc:sldMkLst>
      </pc:sldChg>
      <pc:sldChg chg="addSp delSp modSp add mod ord setBg">
        <pc:chgData name="man sci" userId="49ae2bbd3020a361" providerId="LiveId" clId="{24CDC3F4-5E8D-4021-B838-577DF7038143}" dt="2024-11-20T04:04:41.650" v="2486" actId="14100"/>
        <pc:sldMkLst>
          <pc:docMk/>
          <pc:sldMk cId="1143064861" sldId="936"/>
        </pc:sldMkLst>
      </pc:sldChg>
      <pc:sldChg chg="add del setBg">
        <pc:chgData name="man sci" userId="49ae2bbd3020a361" providerId="LiveId" clId="{24CDC3F4-5E8D-4021-B838-577DF7038143}" dt="2024-11-08T07:06:11.899" v="1051" actId="47"/>
        <pc:sldMkLst>
          <pc:docMk/>
          <pc:sldMk cId="3679217486" sldId="937"/>
        </pc:sldMkLst>
      </pc:sldChg>
      <pc:sldChg chg="add del setBg">
        <pc:chgData name="man sci" userId="49ae2bbd3020a361" providerId="LiveId" clId="{24CDC3F4-5E8D-4021-B838-577DF7038143}" dt="2024-11-08T07:06:11.899" v="1051" actId="47"/>
        <pc:sldMkLst>
          <pc:docMk/>
          <pc:sldMk cId="1183420810" sldId="938"/>
        </pc:sldMkLst>
      </pc:sldChg>
      <pc:sldChg chg="modSp add">
        <pc:chgData name="man sci" userId="49ae2bbd3020a361" providerId="LiveId" clId="{24CDC3F4-5E8D-4021-B838-577DF7038143}" dt="2024-11-11T03:02:38.902" v="1969" actId="20578"/>
        <pc:sldMkLst>
          <pc:docMk/>
          <pc:sldMk cId="2480123322" sldId="954"/>
        </pc:sldMkLst>
      </pc:sldChg>
      <pc:sldChg chg="addSp delSp modSp add mod modAnim">
        <pc:chgData name="man sci" userId="49ae2bbd3020a361" providerId="LiveId" clId="{24CDC3F4-5E8D-4021-B838-577DF7038143}" dt="2024-11-08T11:29:57.204" v="1962" actId="1076"/>
        <pc:sldMkLst>
          <pc:docMk/>
          <pc:sldMk cId="1849919214" sldId="955"/>
        </pc:sldMkLst>
      </pc:sldChg>
      <pc:sldChg chg="modAnim">
        <pc:chgData name="man sci" userId="49ae2bbd3020a361" providerId="LiveId" clId="{24CDC3F4-5E8D-4021-B838-577DF7038143}" dt="2024-11-08T09:06:49.929" v="1070"/>
        <pc:sldMkLst>
          <pc:docMk/>
          <pc:sldMk cId="148852375" sldId="1176"/>
        </pc:sldMkLst>
      </pc:sldChg>
      <pc:sldChg chg="addSp delSp modSp add mod modAnim">
        <pc:chgData name="man sci" userId="49ae2bbd3020a361" providerId="LiveId" clId="{24CDC3F4-5E8D-4021-B838-577DF7038143}" dt="2024-11-08T11:30:21.611" v="1965" actId="1035"/>
        <pc:sldMkLst>
          <pc:docMk/>
          <pc:sldMk cId="1017910495" sldId="1177"/>
        </pc:sldMkLst>
      </pc:sldChg>
      <pc:sldChg chg="addSp delSp modSp add del mod modAnim">
        <pc:chgData name="man sci" userId="49ae2bbd3020a361" providerId="LiveId" clId="{24CDC3F4-5E8D-4021-B838-577DF7038143}" dt="2024-11-08T10:45:31.445" v="1538" actId="47"/>
        <pc:sldMkLst>
          <pc:docMk/>
          <pc:sldMk cId="2108137361" sldId="1177"/>
        </pc:sldMkLst>
      </pc:sldChg>
      <pc:sldChg chg="modSp add mod">
        <pc:chgData name="man sci" userId="49ae2bbd3020a361" providerId="LiveId" clId="{24CDC3F4-5E8D-4021-B838-577DF7038143}" dt="2024-11-11T09:13:33.824" v="2162"/>
        <pc:sldMkLst>
          <pc:docMk/>
          <pc:sldMk cId="3611309759" sldId="1178"/>
        </pc:sldMkLst>
      </pc:sldChg>
      <pc:sldChg chg="addSp delSp modSp new mod">
        <pc:chgData name="man sci" userId="49ae2bbd3020a361" providerId="LiveId" clId="{24CDC3F4-5E8D-4021-B838-577DF7038143}" dt="2024-11-11T09:22:14.228" v="2358" actId="1076"/>
        <pc:sldMkLst>
          <pc:docMk/>
          <pc:sldMk cId="965460185" sldId="1180"/>
        </pc:sldMkLst>
      </pc:sldChg>
      <pc:sldChg chg="addSp delSp modSp add mod">
        <pc:chgData name="man sci" userId="49ae2bbd3020a361" providerId="LiveId" clId="{24CDC3F4-5E8D-4021-B838-577DF7038143}" dt="2024-11-11T09:21:21.675" v="2356" actId="1076"/>
        <pc:sldMkLst>
          <pc:docMk/>
          <pc:sldMk cId="1718702318" sldId="1181"/>
        </pc:sldMkLst>
      </pc:sldChg>
      <pc:sldChg chg="addSp delSp modSp new mod">
        <pc:chgData name="man sci" userId="49ae2bbd3020a361" providerId="LiveId" clId="{24CDC3F4-5E8D-4021-B838-577DF7038143}" dt="2024-11-20T04:11:41.824" v="2523" actId="14100"/>
        <pc:sldMkLst>
          <pc:docMk/>
          <pc:sldMk cId="3478381069" sldId="1182"/>
        </pc:sldMkLst>
      </pc:sldChg>
      <pc:sldMasterChg chg="del delSldLayout">
        <pc:chgData name="man sci" userId="49ae2bbd3020a361" providerId="LiveId" clId="{24CDC3F4-5E8D-4021-B838-577DF7038143}" dt="2024-11-08T04:21:39.183" v="972" actId="47"/>
        <pc:sldMasterMkLst>
          <pc:docMk/>
          <pc:sldMasterMk cId="1289411112" sldId="2147483684"/>
        </pc:sldMasterMkLst>
        <pc:sldLayoutChg chg="del">
          <pc:chgData name="man sci" userId="49ae2bbd3020a361" providerId="LiveId" clId="{24CDC3F4-5E8D-4021-B838-577DF7038143}" dt="2024-11-08T04:21:39.183" v="972" actId="47"/>
          <pc:sldLayoutMkLst>
            <pc:docMk/>
            <pc:sldMasterMk cId="1289411112" sldId="2147483684"/>
            <pc:sldLayoutMk cId="3713852830" sldId="2147483685"/>
          </pc:sldLayoutMkLst>
        </pc:sldLayoutChg>
        <pc:sldLayoutChg chg="del">
          <pc:chgData name="man sci" userId="49ae2bbd3020a361" providerId="LiveId" clId="{24CDC3F4-5E8D-4021-B838-577DF7038143}" dt="2024-11-08T04:21:39.183" v="972" actId="47"/>
          <pc:sldLayoutMkLst>
            <pc:docMk/>
            <pc:sldMasterMk cId="1289411112" sldId="2147483684"/>
            <pc:sldLayoutMk cId="3232947905" sldId="2147483686"/>
          </pc:sldLayoutMkLst>
        </pc:sldLayoutChg>
        <pc:sldLayoutChg chg="del">
          <pc:chgData name="man sci" userId="49ae2bbd3020a361" providerId="LiveId" clId="{24CDC3F4-5E8D-4021-B838-577DF7038143}" dt="2024-11-08T04:21:39.183" v="972" actId="47"/>
          <pc:sldLayoutMkLst>
            <pc:docMk/>
            <pc:sldMasterMk cId="1289411112" sldId="2147483684"/>
            <pc:sldLayoutMk cId="2096716252" sldId="2147483687"/>
          </pc:sldLayoutMkLst>
        </pc:sldLayoutChg>
        <pc:sldLayoutChg chg="del">
          <pc:chgData name="man sci" userId="49ae2bbd3020a361" providerId="LiveId" clId="{24CDC3F4-5E8D-4021-B838-577DF7038143}" dt="2024-11-08T04:21:39.183" v="972" actId="47"/>
          <pc:sldLayoutMkLst>
            <pc:docMk/>
            <pc:sldMasterMk cId="1289411112" sldId="2147483684"/>
            <pc:sldLayoutMk cId="1812973636" sldId="2147483688"/>
          </pc:sldLayoutMkLst>
        </pc:sldLayoutChg>
        <pc:sldLayoutChg chg="del">
          <pc:chgData name="man sci" userId="49ae2bbd3020a361" providerId="LiveId" clId="{24CDC3F4-5E8D-4021-B838-577DF7038143}" dt="2024-11-08T04:21:39.183" v="972" actId="47"/>
          <pc:sldLayoutMkLst>
            <pc:docMk/>
            <pc:sldMasterMk cId="1289411112" sldId="2147483684"/>
            <pc:sldLayoutMk cId="1675500315" sldId="2147483689"/>
          </pc:sldLayoutMkLst>
        </pc:sldLayoutChg>
        <pc:sldLayoutChg chg="del">
          <pc:chgData name="man sci" userId="49ae2bbd3020a361" providerId="LiveId" clId="{24CDC3F4-5E8D-4021-B838-577DF7038143}" dt="2024-11-08T04:21:39.183" v="972" actId="47"/>
          <pc:sldLayoutMkLst>
            <pc:docMk/>
            <pc:sldMasterMk cId="1289411112" sldId="2147483684"/>
            <pc:sldLayoutMk cId="898128635" sldId="2147483690"/>
          </pc:sldLayoutMkLst>
        </pc:sldLayoutChg>
        <pc:sldLayoutChg chg="del">
          <pc:chgData name="man sci" userId="49ae2bbd3020a361" providerId="LiveId" clId="{24CDC3F4-5E8D-4021-B838-577DF7038143}" dt="2024-11-08T04:21:39.183" v="972" actId="47"/>
          <pc:sldLayoutMkLst>
            <pc:docMk/>
            <pc:sldMasterMk cId="1289411112" sldId="2147483684"/>
            <pc:sldLayoutMk cId="594067340" sldId="2147483691"/>
          </pc:sldLayoutMkLst>
        </pc:sldLayoutChg>
        <pc:sldLayoutChg chg="del">
          <pc:chgData name="man sci" userId="49ae2bbd3020a361" providerId="LiveId" clId="{24CDC3F4-5E8D-4021-B838-577DF7038143}" dt="2024-11-08T04:21:39.183" v="972" actId="47"/>
          <pc:sldLayoutMkLst>
            <pc:docMk/>
            <pc:sldMasterMk cId="1289411112" sldId="2147483684"/>
            <pc:sldLayoutMk cId="3077239112" sldId="2147483692"/>
          </pc:sldLayoutMkLst>
        </pc:sldLayoutChg>
        <pc:sldLayoutChg chg="del">
          <pc:chgData name="man sci" userId="49ae2bbd3020a361" providerId="LiveId" clId="{24CDC3F4-5E8D-4021-B838-577DF7038143}" dt="2024-11-08T04:21:39.183" v="972" actId="47"/>
          <pc:sldLayoutMkLst>
            <pc:docMk/>
            <pc:sldMasterMk cId="1289411112" sldId="2147483684"/>
            <pc:sldLayoutMk cId="497842957" sldId="2147483693"/>
          </pc:sldLayoutMkLst>
        </pc:sldLayoutChg>
        <pc:sldLayoutChg chg="del">
          <pc:chgData name="man sci" userId="49ae2bbd3020a361" providerId="LiveId" clId="{24CDC3F4-5E8D-4021-B838-577DF7038143}" dt="2024-11-08T04:21:39.183" v="972" actId="47"/>
          <pc:sldLayoutMkLst>
            <pc:docMk/>
            <pc:sldMasterMk cId="1289411112" sldId="2147483684"/>
            <pc:sldLayoutMk cId="401804269" sldId="2147483694"/>
          </pc:sldLayoutMkLst>
        </pc:sldLayoutChg>
        <pc:sldLayoutChg chg="del">
          <pc:chgData name="man sci" userId="49ae2bbd3020a361" providerId="LiveId" clId="{24CDC3F4-5E8D-4021-B838-577DF7038143}" dt="2024-11-08T04:21:39.183" v="972" actId="47"/>
          <pc:sldLayoutMkLst>
            <pc:docMk/>
            <pc:sldMasterMk cId="1289411112" sldId="2147483684"/>
            <pc:sldLayoutMk cId="628288808" sldId="2147483695"/>
          </pc:sldLayoutMkLst>
        </pc:sldLayoutChg>
      </pc:sldMasterChg>
    </pc:docChg>
  </pc:docChgLst>
  <pc:docChgLst>
    <pc:chgData name="man sci" userId="49ae2bbd3020a361" providerId="LiveId" clId="{8696B837-5C57-4DE8-BA31-34D0F85E15DB}"/>
    <pc:docChg chg="addSld delSld modSld">
      <pc:chgData name="man sci" userId="49ae2bbd3020a361" providerId="LiveId" clId="{8696B837-5C57-4DE8-BA31-34D0F85E15DB}" dt="2025-03-24T08:26:06.604" v="1" actId="47"/>
      <pc:docMkLst>
        <pc:docMk/>
      </pc:docMkLst>
      <pc:sldChg chg="del">
        <pc:chgData name="man sci" userId="49ae2bbd3020a361" providerId="LiveId" clId="{8696B837-5C57-4DE8-BA31-34D0F85E15DB}" dt="2025-03-24T08:26:06.604" v="1" actId="47"/>
        <pc:sldMkLst>
          <pc:docMk/>
          <pc:sldMk cId="1761699137" sldId="931"/>
        </pc:sldMkLst>
      </pc:sldChg>
      <pc:sldChg chg="add">
        <pc:chgData name="man sci" userId="49ae2bbd3020a361" providerId="LiveId" clId="{8696B837-5C57-4DE8-BA31-34D0F85E15DB}" dt="2025-03-24T08:26:05.455" v="0"/>
        <pc:sldMkLst>
          <pc:docMk/>
          <pc:sldMk cId="2863751884" sldId="11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2" Type="http://schemas.openxmlformats.org/officeDocument/2006/relationships/tags" Target="../tags/tag194.xml"/><Relationship Id="rId1" Type="http://schemas.openxmlformats.org/officeDocument/2006/relationships/theme" Target="../theme/theme4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3B67C46-1245-080E-0CDA-8369C8C039BD}"/>
              </a:ext>
            </a:extLst>
          </p:cNvPr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C99B52C-74BA-4ACB-B4B8-980B263FB9D1}"/>
              </a:ext>
            </a:extLst>
          </p:cNvPr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5AD12AC-4817-7B67-EE1D-74CE4E3C7565}"/>
              </a:ext>
            </a:extLst>
          </p:cNvPr>
          <p:cNvSpPr>
            <a:spLocks noGrp="1" noRot="1" noChangeAspect="1" noChangeArrowheads="1"/>
          </p:cNvSpPr>
          <p:nvPr>
            <p:ph type="sldImg" idx="2"/>
            <p:custDataLst>
              <p:tags r:id="rId4"/>
            </p:custDataLst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2C211FB5-F0CB-0627-33D3-B9023E03BE93}"/>
              </a:ext>
            </a:extLst>
          </p:cNvPr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B663088E-C218-9042-6F21-DD13FB878D10}"/>
              </a:ext>
            </a:extLst>
          </p:cNvPr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CDCEEF4C-1943-16C3-F54F-0D6A76B1E0C3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75892F79-9F65-4FDB-980E-DE2C79A36EC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5" Type="http://schemas.openxmlformats.org/officeDocument/2006/relationships/slide" Target="../slides/slide2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5" Type="http://schemas.openxmlformats.org/officeDocument/2006/relationships/slide" Target="../slides/slide35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75892F79-9F65-4FDB-980E-DE2C79A36EC9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5488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D366A-B737-E0F3-186D-7F5568F38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8DB4A56-95C2-6678-6EE1-A43C68B2E05C}"/>
              </a:ext>
            </a:extLst>
          </p:cNvPr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7C29EB-1AAA-1464-4D64-77A4BDA716FA}"/>
              </a:ext>
            </a:extLst>
          </p:cNvPr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9A11FC-C5CF-A660-80FB-49E1617D4D57}"/>
              </a:ext>
            </a:extLst>
          </p:cNvPr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5892F79-9F65-4FDB-980E-DE2C79A36EC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35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27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0.xml"/><Relationship Id="rId4" Type="http://schemas.openxmlformats.org/officeDocument/2006/relationships/tags" Target="../tags/tag14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8.xml"/><Relationship Id="rId4" Type="http://schemas.openxmlformats.org/officeDocument/2006/relationships/tags" Target="../tags/tag18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3.xml"/><Relationship Id="rId4" Type="http://schemas.openxmlformats.org/officeDocument/2006/relationships/tags" Target="../tags/tag19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F0289BFF-D605-4E2E-A70C-B0009E7C2A4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260855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ED581534-036F-4CB1-96DE-7FB5B6E3D1A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83509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98BFC8B8-8606-4A93-BC3D-13DB7A9C00F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920648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517439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392473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726536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23264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336832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546619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024019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14538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45C8284-521F-4DA3-B758-C108AC4EB0B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671442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386484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7912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21494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79C27-153D-0AD7-3473-1B3E2A47F76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7BFCA-3B82-4FBA-9020-72723E2C9A8D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273DB-907F-A881-D0F4-B99F44C07BF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6F2C8-F0F5-2B06-8B24-B894F6F2C2C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AFFC0-4741-496E-AB6B-C2AB134B342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63905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F6BE0-28A3-2BD8-0905-5FA97AD2EC3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C80E5-3A03-44BF-847C-56AD58711DB8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DBCFD-3E24-ACB6-E990-63530ACB971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24075-026F-F28A-14B3-03AA02B3EF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670B1-56FB-4BF7-9F2F-1267E67E5A8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275109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E8DA1-1D56-4BDB-E0F6-62C2B6280FF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1A741-F1AB-4473-B337-5CABE6AD1BBF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96465-ED2C-2B43-29E2-C7FCFFB98BF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F2994-92B1-920D-F9B0-433B6B784CA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06953-4C58-446E-9249-79193FA3403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49634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790F42-E401-E4A6-5DFD-B3834A2EE3E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E1FA-1859-4284-AFDD-6C3552319156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98F815-A568-7F64-776E-BA1091E340E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F695A2-FF16-E131-6580-77D318BFC4D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06F33-8C96-44E3-AC8E-9143E47071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905454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4EA444-4E96-3CAF-4657-B39ED4A12FE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A7E63-FBE9-496B-BCCE-23840839220D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E01853-B562-21B3-EB32-978B4A5E784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2E9A6F-7141-80F6-6B2D-CFF7164EFAA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44395-B023-4601-B129-28A71F8CBF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4324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915C713-2856-E89F-0734-182AAFE17B01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B0E0B-6A76-4567-B474-FD9799F42554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B02D2E-1D1A-81BF-5907-E3E319E68B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4D5968-AD6F-9802-FC31-C745040978E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D7B8C-C93B-4E3C-9EAC-CD84943F203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524625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3F1FB7-CD11-2E16-9D39-ABED237D19D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99052-74A9-4704-B7C2-CB9133AF787E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EEA0C3-234A-C233-7E61-28585E57274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91AE48-8DE3-70E9-3062-615C3AC7808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97357-8D53-4BEA-9623-FAF0D08361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71020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30798E32-D209-41AF-A199-84FE453979A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266087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6220D2-284D-1963-E8F0-8EF9C31D1B2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996E7-57C0-483E-BD9F-064F3FB327C7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BF9B92-CABF-D3D2-560F-7DD5134C6D4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F845E7-A37A-9F9E-B492-56167F5597D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6DE88-C467-4F65-B9BB-62026438A1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778909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2C6E6B-A6CA-1E96-8937-81138A72B41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09444-676E-470C-8AC5-96C0431F6F4C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D9F72E-A133-EF65-A62A-01A7C772910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619752-9173-CDD9-E53E-9C4E758B523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799D1-E975-4683-839B-6B6868E36E3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489680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E3D2-1BED-7C7C-3824-630ED69C554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D742B-0A9B-4CD0-B0C6-3E471FFB012A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53315-E734-3D30-918E-54CAAED5D20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B832A-9125-6D55-86E7-33CD57F0D07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CC8CC-5EC6-4C72-8B4B-409467B1548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17645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258AF-8F5F-4B83-E9EF-5AEFB0CBD08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BCC6D-29AD-4277-97C4-0C164027B807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67C50-FC96-C042-28FD-DA3041BDA91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A6B6C-C975-73A2-BAAA-A8A330B7909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903B4-4FDE-4851-AE75-0700381577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0236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8F3296C9-7F5B-459E-A8B9-5C0D5ECACA1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116740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68EBEAF3-D13E-46CB-84C1-EDE4C64DCD7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724769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E8F254B6-139F-4818-867E-DB211D05652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81028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C5C99617-0A81-43DC-8609-44F4D916EE7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29368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3DB0DA2A-D57F-40A2-81B7-B5926AFB235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41512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830D48CD-7E82-4A11-90E5-CCAC30DB749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870910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70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8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30.xml"/><Relationship Id="rId18" Type="http://schemas.openxmlformats.org/officeDocument/2006/relationships/tags" Target="../tags/tag1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3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33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32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5895E7-2FBF-42F6-A464-7A79C05FB4D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4820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43997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9F993C-78B6-1CE4-5DAE-78C47C3C57D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7354B5C-316F-3699-0EDF-C722B74E2039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F6515-1E46-9883-A2A3-171D0FF14B9B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FE20D2-554C-4338-A887-9D52EFAD3F34}" type="datetimeFigureOut">
              <a:rPr lang="zh-CN" altLang="en-US"/>
              <a:pPr>
                <a:defRPr/>
              </a:pPr>
              <a:t>2025/8/28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9836F-1C6D-4596-B3DB-6D47B204393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42F63-587B-8220-F7EA-5E067DFBD388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54AE6C-28D4-4983-A10D-4E5F865463D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94325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244.xml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7" Type="http://schemas.openxmlformats.org/officeDocument/2006/relationships/image" Target="../media/image18.jpe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253.xml"/><Relationship Id="rId7" Type="http://schemas.openxmlformats.org/officeDocument/2006/relationships/image" Target="../media/image19.png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tags" Target="../tags/tag277.xml"/><Relationship Id="rId18" Type="http://schemas.openxmlformats.org/officeDocument/2006/relationships/image" Target="../media/image29.png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12" Type="http://schemas.openxmlformats.org/officeDocument/2006/relationships/tags" Target="../tags/tag276.xml"/><Relationship Id="rId17" Type="http://schemas.openxmlformats.org/officeDocument/2006/relationships/image" Target="../media/image28.jpeg"/><Relationship Id="rId2" Type="http://schemas.openxmlformats.org/officeDocument/2006/relationships/tags" Target="../tags/tag266.xml"/><Relationship Id="rId16" Type="http://schemas.openxmlformats.org/officeDocument/2006/relationships/image" Target="../media/image27.png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5" Type="http://schemas.openxmlformats.org/officeDocument/2006/relationships/tags" Target="../tags/tag26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74.xml"/><Relationship Id="rId19" Type="http://schemas.openxmlformats.org/officeDocument/2006/relationships/image" Target="../media/image30.jpeg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4" Type="http://schemas.openxmlformats.org/officeDocument/2006/relationships/tags" Target="../tags/tag27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29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10" Type="http://schemas.openxmlformats.org/officeDocument/2006/relationships/image" Target="../media/image36.png"/><Relationship Id="rId4" Type="http://schemas.openxmlformats.org/officeDocument/2006/relationships/tags" Target="../tags/tag297.xml"/><Relationship Id="rId9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7" Type="http://schemas.openxmlformats.org/officeDocument/2006/relationships/image" Target="../media/image39.jpeg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0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tags" Target="../tags/tag317.xml"/><Relationship Id="rId5" Type="http://schemas.openxmlformats.org/officeDocument/2006/relationships/tags" Target="../tags/tag311.xml"/><Relationship Id="rId10" Type="http://schemas.openxmlformats.org/officeDocument/2006/relationships/tags" Target="../tags/tag316.xml"/><Relationship Id="rId4" Type="http://schemas.openxmlformats.org/officeDocument/2006/relationships/tags" Target="../tags/tag310.xml"/><Relationship Id="rId9" Type="http://schemas.openxmlformats.org/officeDocument/2006/relationships/tags" Target="../tags/tag3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03.xml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9" Type="http://schemas.openxmlformats.org/officeDocument/2006/relationships/hyperlink" Target="&#30913;&#22330;&#23545;&#36890;&#30005;&#23548;&#32447;&#30340;&#20316;&#29992;1.mp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34.xml"/><Relationship Id="rId13" Type="http://schemas.openxmlformats.org/officeDocument/2006/relationships/tags" Target="../tags/tag339.xml"/><Relationship Id="rId18" Type="http://schemas.openxmlformats.org/officeDocument/2006/relationships/image" Target="../media/image43.png"/><Relationship Id="rId3" Type="http://schemas.openxmlformats.org/officeDocument/2006/relationships/tags" Target="../tags/tag329.xml"/><Relationship Id="rId7" Type="http://schemas.openxmlformats.org/officeDocument/2006/relationships/tags" Target="../tags/tag333.xml"/><Relationship Id="rId12" Type="http://schemas.openxmlformats.org/officeDocument/2006/relationships/tags" Target="../tags/tag338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328.xml"/><Relationship Id="rId16" Type="http://schemas.openxmlformats.org/officeDocument/2006/relationships/tags" Target="../tags/tag342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11" Type="http://schemas.openxmlformats.org/officeDocument/2006/relationships/tags" Target="../tags/tag337.xml"/><Relationship Id="rId5" Type="http://schemas.openxmlformats.org/officeDocument/2006/relationships/tags" Target="../tags/tag331.xml"/><Relationship Id="rId15" Type="http://schemas.openxmlformats.org/officeDocument/2006/relationships/tags" Target="../tags/tag341.xml"/><Relationship Id="rId10" Type="http://schemas.openxmlformats.org/officeDocument/2006/relationships/tags" Target="../tags/tag336.xml"/><Relationship Id="rId19" Type="http://schemas.openxmlformats.org/officeDocument/2006/relationships/image" Target="../media/image44.png"/><Relationship Id="rId4" Type="http://schemas.openxmlformats.org/officeDocument/2006/relationships/tags" Target="../tags/tag330.xml"/><Relationship Id="rId9" Type="http://schemas.openxmlformats.org/officeDocument/2006/relationships/tags" Target="../tags/tag335.xml"/><Relationship Id="rId14" Type="http://schemas.openxmlformats.org/officeDocument/2006/relationships/tags" Target="../tags/tag34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50.xml"/><Relationship Id="rId13" Type="http://schemas.openxmlformats.org/officeDocument/2006/relationships/tags" Target="../tags/tag355.xml"/><Relationship Id="rId18" Type="http://schemas.openxmlformats.org/officeDocument/2006/relationships/tags" Target="../tags/tag360.xml"/><Relationship Id="rId26" Type="http://schemas.openxmlformats.org/officeDocument/2006/relationships/tags" Target="../tags/tag368.xml"/><Relationship Id="rId3" Type="http://schemas.openxmlformats.org/officeDocument/2006/relationships/tags" Target="../tags/tag345.xml"/><Relationship Id="rId21" Type="http://schemas.openxmlformats.org/officeDocument/2006/relationships/tags" Target="../tags/tag363.xml"/><Relationship Id="rId7" Type="http://schemas.openxmlformats.org/officeDocument/2006/relationships/tags" Target="../tags/tag349.xml"/><Relationship Id="rId12" Type="http://schemas.openxmlformats.org/officeDocument/2006/relationships/tags" Target="../tags/tag354.xml"/><Relationship Id="rId17" Type="http://schemas.openxmlformats.org/officeDocument/2006/relationships/tags" Target="../tags/tag359.xml"/><Relationship Id="rId25" Type="http://schemas.openxmlformats.org/officeDocument/2006/relationships/tags" Target="../tags/tag367.xml"/><Relationship Id="rId2" Type="http://schemas.openxmlformats.org/officeDocument/2006/relationships/tags" Target="../tags/tag344.xml"/><Relationship Id="rId16" Type="http://schemas.openxmlformats.org/officeDocument/2006/relationships/tags" Target="../tags/tag358.xml"/><Relationship Id="rId20" Type="http://schemas.openxmlformats.org/officeDocument/2006/relationships/tags" Target="../tags/tag362.xml"/><Relationship Id="rId29" Type="http://schemas.openxmlformats.org/officeDocument/2006/relationships/tags" Target="../tags/tag371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11" Type="http://schemas.openxmlformats.org/officeDocument/2006/relationships/tags" Target="../tags/tag353.xml"/><Relationship Id="rId24" Type="http://schemas.openxmlformats.org/officeDocument/2006/relationships/tags" Target="../tags/tag366.xml"/><Relationship Id="rId5" Type="http://schemas.openxmlformats.org/officeDocument/2006/relationships/tags" Target="../tags/tag347.xml"/><Relationship Id="rId15" Type="http://schemas.openxmlformats.org/officeDocument/2006/relationships/tags" Target="../tags/tag357.xml"/><Relationship Id="rId23" Type="http://schemas.openxmlformats.org/officeDocument/2006/relationships/tags" Target="../tags/tag365.xml"/><Relationship Id="rId28" Type="http://schemas.openxmlformats.org/officeDocument/2006/relationships/tags" Target="../tags/tag370.xml"/><Relationship Id="rId10" Type="http://schemas.openxmlformats.org/officeDocument/2006/relationships/tags" Target="../tags/tag352.xml"/><Relationship Id="rId19" Type="http://schemas.openxmlformats.org/officeDocument/2006/relationships/tags" Target="../tags/tag361.xml"/><Relationship Id="rId31" Type="http://schemas.openxmlformats.org/officeDocument/2006/relationships/image" Target="../media/image44.png"/><Relationship Id="rId4" Type="http://schemas.openxmlformats.org/officeDocument/2006/relationships/tags" Target="../tags/tag346.xml"/><Relationship Id="rId9" Type="http://schemas.openxmlformats.org/officeDocument/2006/relationships/tags" Target="../tags/tag351.xml"/><Relationship Id="rId14" Type="http://schemas.openxmlformats.org/officeDocument/2006/relationships/tags" Target="../tags/tag356.xml"/><Relationship Id="rId22" Type="http://schemas.openxmlformats.org/officeDocument/2006/relationships/tags" Target="../tags/tag364.xml"/><Relationship Id="rId27" Type="http://schemas.openxmlformats.org/officeDocument/2006/relationships/tags" Target="../tags/tag369.xml"/><Relationship Id="rId30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tags" Target="../tags/tag488.xml"/><Relationship Id="rId299" Type="http://schemas.openxmlformats.org/officeDocument/2006/relationships/tags" Target="../tags/tag670.xml"/><Relationship Id="rId21" Type="http://schemas.openxmlformats.org/officeDocument/2006/relationships/tags" Target="../tags/tag392.xml"/><Relationship Id="rId63" Type="http://schemas.openxmlformats.org/officeDocument/2006/relationships/tags" Target="../tags/tag434.xml"/><Relationship Id="rId159" Type="http://schemas.openxmlformats.org/officeDocument/2006/relationships/tags" Target="../tags/tag530.xml"/><Relationship Id="rId324" Type="http://schemas.openxmlformats.org/officeDocument/2006/relationships/tags" Target="../tags/tag695.xml"/><Relationship Id="rId366" Type="http://schemas.openxmlformats.org/officeDocument/2006/relationships/tags" Target="../tags/tag737.xml"/><Relationship Id="rId170" Type="http://schemas.openxmlformats.org/officeDocument/2006/relationships/tags" Target="../tags/tag541.xml"/><Relationship Id="rId226" Type="http://schemas.openxmlformats.org/officeDocument/2006/relationships/tags" Target="../tags/tag597.xml"/><Relationship Id="rId268" Type="http://schemas.openxmlformats.org/officeDocument/2006/relationships/tags" Target="../tags/tag639.xml"/><Relationship Id="rId32" Type="http://schemas.openxmlformats.org/officeDocument/2006/relationships/tags" Target="../tags/tag403.xml"/><Relationship Id="rId74" Type="http://schemas.openxmlformats.org/officeDocument/2006/relationships/tags" Target="../tags/tag445.xml"/><Relationship Id="rId128" Type="http://schemas.openxmlformats.org/officeDocument/2006/relationships/tags" Target="../tags/tag499.xml"/><Relationship Id="rId335" Type="http://schemas.openxmlformats.org/officeDocument/2006/relationships/tags" Target="../tags/tag706.xml"/><Relationship Id="rId377" Type="http://schemas.openxmlformats.org/officeDocument/2006/relationships/tags" Target="../tags/tag748.xml"/><Relationship Id="rId5" Type="http://schemas.openxmlformats.org/officeDocument/2006/relationships/tags" Target="../tags/tag376.xml"/><Relationship Id="rId181" Type="http://schemas.openxmlformats.org/officeDocument/2006/relationships/tags" Target="../tags/tag552.xml"/><Relationship Id="rId237" Type="http://schemas.openxmlformats.org/officeDocument/2006/relationships/tags" Target="../tags/tag608.xml"/><Relationship Id="rId279" Type="http://schemas.openxmlformats.org/officeDocument/2006/relationships/tags" Target="../tags/tag650.xml"/><Relationship Id="rId43" Type="http://schemas.openxmlformats.org/officeDocument/2006/relationships/tags" Target="../tags/tag414.xml"/><Relationship Id="rId139" Type="http://schemas.openxmlformats.org/officeDocument/2006/relationships/tags" Target="../tags/tag510.xml"/><Relationship Id="rId290" Type="http://schemas.openxmlformats.org/officeDocument/2006/relationships/tags" Target="../tags/tag661.xml"/><Relationship Id="rId304" Type="http://schemas.openxmlformats.org/officeDocument/2006/relationships/tags" Target="../tags/tag675.xml"/><Relationship Id="rId346" Type="http://schemas.openxmlformats.org/officeDocument/2006/relationships/tags" Target="../tags/tag717.xml"/><Relationship Id="rId388" Type="http://schemas.openxmlformats.org/officeDocument/2006/relationships/tags" Target="../tags/tag759.xml"/><Relationship Id="rId85" Type="http://schemas.openxmlformats.org/officeDocument/2006/relationships/tags" Target="../tags/tag456.xml"/><Relationship Id="rId150" Type="http://schemas.openxmlformats.org/officeDocument/2006/relationships/tags" Target="../tags/tag521.xml"/><Relationship Id="rId192" Type="http://schemas.openxmlformats.org/officeDocument/2006/relationships/tags" Target="../tags/tag563.xml"/><Relationship Id="rId206" Type="http://schemas.openxmlformats.org/officeDocument/2006/relationships/tags" Target="../tags/tag577.xml"/><Relationship Id="rId248" Type="http://schemas.openxmlformats.org/officeDocument/2006/relationships/tags" Target="../tags/tag619.xml"/><Relationship Id="rId12" Type="http://schemas.openxmlformats.org/officeDocument/2006/relationships/tags" Target="../tags/tag383.xml"/><Relationship Id="rId108" Type="http://schemas.openxmlformats.org/officeDocument/2006/relationships/tags" Target="../tags/tag479.xml"/><Relationship Id="rId315" Type="http://schemas.openxmlformats.org/officeDocument/2006/relationships/tags" Target="../tags/tag686.xml"/><Relationship Id="rId357" Type="http://schemas.openxmlformats.org/officeDocument/2006/relationships/tags" Target="../tags/tag728.xml"/><Relationship Id="rId54" Type="http://schemas.openxmlformats.org/officeDocument/2006/relationships/tags" Target="../tags/tag425.xml"/><Relationship Id="rId96" Type="http://schemas.openxmlformats.org/officeDocument/2006/relationships/tags" Target="../tags/tag467.xml"/><Relationship Id="rId161" Type="http://schemas.openxmlformats.org/officeDocument/2006/relationships/tags" Target="../tags/tag532.xml"/><Relationship Id="rId217" Type="http://schemas.openxmlformats.org/officeDocument/2006/relationships/tags" Target="../tags/tag588.xml"/><Relationship Id="rId259" Type="http://schemas.openxmlformats.org/officeDocument/2006/relationships/tags" Target="../tags/tag630.xml"/><Relationship Id="rId23" Type="http://schemas.openxmlformats.org/officeDocument/2006/relationships/tags" Target="../tags/tag394.xml"/><Relationship Id="rId119" Type="http://schemas.openxmlformats.org/officeDocument/2006/relationships/tags" Target="../tags/tag490.xml"/><Relationship Id="rId270" Type="http://schemas.openxmlformats.org/officeDocument/2006/relationships/tags" Target="../tags/tag641.xml"/><Relationship Id="rId326" Type="http://schemas.openxmlformats.org/officeDocument/2006/relationships/tags" Target="../tags/tag697.xml"/><Relationship Id="rId65" Type="http://schemas.openxmlformats.org/officeDocument/2006/relationships/tags" Target="../tags/tag436.xml"/><Relationship Id="rId130" Type="http://schemas.openxmlformats.org/officeDocument/2006/relationships/tags" Target="../tags/tag501.xml"/><Relationship Id="rId368" Type="http://schemas.openxmlformats.org/officeDocument/2006/relationships/tags" Target="../tags/tag739.xml"/><Relationship Id="rId172" Type="http://schemas.openxmlformats.org/officeDocument/2006/relationships/tags" Target="../tags/tag543.xml"/><Relationship Id="rId228" Type="http://schemas.openxmlformats.org/officeDocument/2006/relationships/tags" Target="../tags/tag599.xml"/><Relationship Id="rId281" Type="http://schemas.openxmlformats.org/officeDocument/2006/relationships/tags" Target="../tags/tag652.xml"/><Relationship Id="rId337" Type="http://schemas.openxmlformats.org/officeDocument/2006/relationships/tags" Target="../tags/tag708.xml"/><Relationship Id="rId34" Type="http://schemas.openxmlformats.org/officeDocument/2006/relationships/tags" Target="../tags/tag405.xml"/><Relationship Id="rId76" Type="http://schemas.openxmlformats.org/officeDocument/2006/relationships/tags" Target="../tags/tag447.xml"/><Relationship Id="rId141" Type="http://schemas.openxmlformats.org/officeDocument/2006/relationships/tags" Target="../tags/tag512.xml"/><Relationship Id="rId379" Type="http://schemas.openxmlformats.org/officeDocument/2006/relationships/tags" Target="../tags/tag750.xml"/><Relationship Id="rId7" Type="http://schemas.openxmlformats.org/officeDocument/2006/relationships/tags" Target="../tags/tag378.xml"/><Relationship Id="rId183" Type="http://schemas.openxmlformats.org/officeDocument/2006/relationships/tags" Target="../tags/tag554.xml"/><Relationship Id="rId239" Type="http://schemas.openxmlformats.org/officeDocument/2006/relationships/tags" Target="../tags/tag610.xml"/><Relationship Id="rId390" Type="http://schemas.openxmlformats.org/officeDocument/2006/relationships/slideLayout" Target="../slideLayouts/slideLayout2.xml"/><Relationship Id="rId250" Type="http://schemas.openxmlformats.org/officeDocument/2006/relationships/tags" Target="../tags/tag621.xml"/><Relationship Id="rId292" Type="http://schemas.openxmlformats.org/officeDocument/2006/relationships/tags" Target="../tags/tag663.xml"/><Relationship Id="rId306" Type="http://schemas.openxmlformats.org/officeDocument/2006/relationships/tags" Target="../tags/tag677.xml"/><Relationship Id="rId45" Type="http://schemas.openxmlformats.org/officeDocument/2006/relationships/tags" Target="../tags/tag416.xml"/><Relationship Id="rId87" Type="http://schemas.openxmlformats.org/officeDocument/2006/relationships/tags" Target="../tags/tag458.xml"/><Relationship Id="rId110" Type="http://schemas.openxmlformats.org/officeDocument/2006/relationships/tags" Target="../tags/tag481.xml"/><Relationship Id="rId348" Type="http://schemas.openxmlformats.org/officeDocument/2006/relationships/tags" Target="../tags/tag719.xml"/><Relationship Id="rId152" Type="http://schemas.openxmlformats.org/officeDocument/2006/relationships/tags" Target="../tags/tag523.xml"/><Relationship Id="rId194" Type="http://schemas.openxmlformats.org/officeDocument/2006/relationships/tags" Target="../tags/tag565.xml"/><Relationship Id="rId208" Type="http://schemas.openxmlformats.org/officeDocument/2006/relationships/tags" Target="../tags/tag579.xml"/><Relationship Id="rId261" Type="http://schemas.openxmlformats.org/officeDocument/2006/relationships/tags" Target="../tags/tag632.xml"/><Relationship Id="rId14" Type="http://schemas.openxmlformats.org/officeDocument/2006/relationships/tags" Target="../tags/tag385.xml"/><Relationship Id="rId56" Type="http://schemas.openxmlformats.org/officeDocument/2006/relationships/tags" Target="../tags/tag427.xml"/><Relationship Id="rId317" Type="http://schemas.openxmlformats.org/officeDocument/2006/relationships/tags" Target="../tags/tag688.xml"/><Relationship Id="rId359" Type="http://schemas.openxmlformats.org/officeDocument/2006/relationships/tags" Target="../tags/tag730.xml"/><Relationship Id="rId98" Type="http://schemas.openxmlformats.org/officeDocument/2006/relationships/tags" Target="../tags/tag469.xml"/><Relationship Id="rId121" Type="http://schemas.openxmlformats.org/officeDocument/2006/relationships/tags" Target="../tags/tag492.xml"/><Relationship Id="rId163" Type="http://schemas.openxmlformats.org/officeDocument/2006/relationships/tags" Target="../tags/tag534.xml"/><Relationship Id="rId219" Type="http://schemas.openxmlformats.org/officeDocument/2006/relationships/tags" Target="../tags/tag590.xml"/><Relationship Id="rId370" Type="http://schemas.openxmlformats.org/officeDocument/2006/relationships/tags" Target="../tags/tag741.xml"/><Relationship Id="rId230" Type="http://schemas.openxmlformats.org/officeDocument/2006/relationships/tags" Target="../tags/tag601.xml"/><Relationship Id="rId25" Type="http://schemas.openxmlformats.org/officeDocument/2006/relationships/tags" Target="../tags/tag396.xml"/><Relationship Id="rId67" Type="http://schemas.openxmlformats.org/officeDocument/2006/relationships/tags" Target="../tags/tag438.xml"/><Relationship Id="rId272" Type="http://schemas.openxmlformats.org/officeDocument/2006/relationships/tags" Target="../tags/tag643.xml"/><Relationship Id="rId328" Type="http://schemas.openxmlformats.org/officeDocument/2006/relationships/tags" Target="../tags/tag699.xml"/><Relationship Id="rId132" Type="http://schemas.openxmlformats.org/officeDocument/2006/relationships/tags" Target="../tags/tag503.xml"/><Relationship Id="rId174" Type="http://schemas.openxmlformats.org/officeDocument/2006/relationships/tags" Target="../tags/tag545.xml"/><Relationship Id="rId381" Type="http://schemas.openxmlformats.org/officeDocument/2006/relationships/tags" Target="../tags/tag752.xml"/><Relationship Id="rId241" Type="http://schemas.openxmlformats.org/officeDocument/2006/relationships/tags" Target="../tags/tag612.xml"/><Relationship Id="rId36" Type="http://schemas.openxmlformats.org/officeDocument/2006/relationships/tags" Target="../tags/tag407.xml"/><Relationship Id="rId283" Type="http://schemas.openxmlformats.org/officeDocument/2006/relationships/tags" Target="../tags/tag654.xml"/><Relationship Id="rId339" Type="http://schemas.openxmlformats.org/officeDocument/2006/relationships/tags" Target="../tags/tag710.xml"/><Relationship Id="rId78" Type="http://schemas.openxmlformats.org/officeDocument/2006/relationships/tags" Target="../tags/tag449.xml"/><Relationship Id="rId101" Type="http://schemas.openxmlformats.org/officeDocument/2006/relationships/tags" Target="../tags/tag472.xml"/><Relationship Id="rId143" Type="http://schemas.openxmlformats.org/officeDocument/2006/relationships/tags" Target="../tags/tag514.xml"/><Relationship Id="rId185" Type="http://schemas.openxmlformats.org/officeDocument/2006/relationships/tags" Target="../tags/tag556.xml"/><Relationship Id="rId350" Type="http://schemas.openxmlformats.org/officeDocument/2006/relationships/tags" Target="../tags/tag721.xml"/><Relationship Id="rId9" Type="http://schemas.openxmlformats.org/officeDocument/2006/relationships/tags" Target="../tags/tag380.xml"/><Relationship Id="rId210" Type="http://schemas.openxmlformats.org/officeDocument/2006/relationships/tags" Target="../tags/tag581.xml"/><Relationship Id="rId252" Type="http://schemas.openxmlformats.org/officeDocument/2006/relationships/tags" Target="../tags/tag623.xml"/><Relationship Id="rId294" Type="http://schemas.openxmlformats.org/officeDocument/2006/relationships/tags" Target="../tags/tag665.xml"/><Relationship Id="rId308" Type="http://schemas.openxmlformats.org/officeDocument/2006/relationships/tags" Target="../tags/tag679.xml"/><Relationship Id="rId47" Type="http://schemas.openxmlformats.org/officeDocument/2006/relationships/tags" Target="../tags/tag418.xml"/><Relationship Id="rId89" Type="http://schemas.openxmlformats.org/officeDocument/2006/relationships/tags" Target="../tags/tag460.xml"/><Relationship Id="rId112" Type="http://schemas.openxmlformats.org/officeDocument/2006/relationships/tags" Target="../tags/tag483.xml"/><Relationship Id="rId154" Type="http://schemas.openxmlformats.org/officeDocument/2006/relationships/tags" Target="../tags/tag525.xml"/><Relationship Id="rId361" Type="http://schemas.openxmlformats.org/officeDocument/2006/relationships/tags" Target="../tags/tag732.xml"/><Relationship Id="rId196" Type="http://schemas.openxmlformats.org/officeDocument/2006/relationships/tags" Target="../tags/tag567.xml"/><Relationship Id="rId200" Type="http://schemas.openxmlformats.org/officeDocument/2006/relationships/tags" Target="../tags/tag571.xml"/><Relationship Id="rId382" Type="http://schemas.openxmlformats.org/officeDocument/2006/relationships/tags" Target="../tags/tag753.xml"/><Relationship Id="rId16" Type="http://schemas.openxmlformats.org/officeDocument/2006/relationships/tags" Target="../tags/tag387.xml"/><Relationship Id="rId221" Type="http://schemas.openxmlformats.org/officeDocument/2006/relationships/tags" Target="../tags/tag592.xml"/><Relationship Id="rId242" Type="http://schemas.openxmlformats.org/officeDocument/2006/relationships/tags" Target="../tags/tag613.xml"/><Relationship Id="rId263" Type="http://schemas.openxmlformats.org/officeDocument/2006/relationships/tags" Target="../tags/tag634.xml"/><Relationship Id="rId284" Type="http://schemas.openxmlformats.org/officeDocument/2006/relationships/tags" Target="../tags/tag655.xml"/><Relationship Id="rId319" Type="http://schemas.openxmlformats.org/officeDocument/2006/relationships/tags" Target="../tags/tag690.xml"/><Relationship Id="rId37" Type="http://schemas.openxmlformats.org/officeDocument/2006/relationships/tags" Target="../tags/tag408.xml"/><Relationship Id="rId58" Type="http://schemas.openxmlformats.org/officeDocument/2006/relationships/tags" Target="../tags/tag429.xml"/><Relationship Id="rId79" Type="http://schemas.openxmlformats.org/officeDocument/2006/relationships/tags" Target="../tags/tag450.xml"/><Relationship Id="rId102" Type="http://schemas.openxmlformats.org/officeDocument/2006/relationships/tags" Target="../tags/tag473.xml"/><Relationship Id="rId123" Type="http://schemas.openxmlformats.org/officeDocument/2006/relationships/tags" Target="../tags/tag494.xml"/><Relationship Id="rId144" Type="http://schemas.openxmlformats.org/officeDocument/2006/relationships/tags" Target="../tags/tag515.xml"/><Relationship Id="rId330" Type="http://schemas.openxmlformats.org/officeDocument/2006/relationships/tags" Target="../tags/tag701.xml"/><Relationship Id="rId90" Type="http://schemas.openxmlformats.org/officeDocument/2006/relationships/tags" Target="../tags/tag461.xml"/><Relationship Id="rId165" Type="http://schemas.openxmlformats.org/officeDocument/2006/relationships/tags" Target="../tags/tag536.xml"/><Relationship Id="rId186" Type="http://schemas.openxmlformats.org/officeDocument/2006/relationships/tags" Target="../tags/tag557.xml"/><Relationship Id="rId351" Type="http://schemas.openxmlformats.org/officeDocument/2006/relationships/tags" Target="../tags/tag722.xml"/><Relationship Id="rId372" Type="http://schemas.openxmlformats.org/officeDocument/2006/relationships/tags" Target="../tags/tag743.xml"/><Relationship Id="rId211" Type="http://schemas.openxmlformats.org/officeDocument/2006/relationships/tags" Target="../tags/tag582.xml"/><Relationship Id="rId232" Type="http://schemas.openxmlformats.org/officeDocument/2006/relationships/tags" Target="../tags/tag603.xml"/><Relationship Id="rId253" Type="http://schemas.openxmlformats.org/officeDocument/2006/relationships/tags" Target="../tags/tag624.xml"/><Relationship Id="rId274" Type="http://schemas.openxmlformats.org/officeDocument/2006/relationships/tags" Target="../tags/tag645.xml"/><Relationship Id="rId295" Type="http://schemas.openxmlformats.org/officeDocument/2006/relationships/tags" Target="../tags/tag666.xml"/><Relationship Id="rId309" Type="http://schemas.openxmlformats.org/officeDocument/2006/relationships/tags" Target="../tags/tag680.xml"/><Relationship Id="rId27" Type="http://schemas.openxmlformats.org/officeDocument/2006/relationships/tags" Target="../tags/tag398.xml"/><Relationship Id="rId48" Type="http://schemas.openxmlformats.org/officeDocument/2006/relationships/tags" Target="../tags/tag419.xml"/><Relationship Id="rId69" Type="http://schemas.openxmlformats.org/officeDocument/2006/relationships/tags" Target="../tags/tag440.xml"/><Relationship Id="rId113" Type="http://schemas.openxmlformats.org/officeDocument/2006/relationships/tags" Target="../tags/tag484.xml"/><Relationship Id="rId134" Type="http://schemas.openxmlformats.org/officeDocument/2006/relationships/tags" Target="../tags/tag505.xml"/><Relationship Id="rId320" Type="http://schemas.openxmlformats.org/officeDocument/2006/relationships/tags" Target="../tags/tag691.xml"/><Relationship Id="rId80" Type="http://schemas.openxmlformats.org/officeDocument/2006/relationships/tags" Target="../tags/tag451.xml"/><Relationship Id="rId155" Type="http://schemas.openxmlformats.org/officeDocument/2006/relationships/tags" Target="../tags/tag526.xml"/><Relationship Id="rId176" Type="http://schemas.openxmlformats.org/officeDocument/2006/relationships/tags" Target="../tags/tag547.xml"/><Relationship Id="rId197" Type="http://schemas.openxmlformats.org/officeDocument/2006/relationships/tags" Target="../tags/tag568.xml"/><Relationship Id="rId341" Type="http://schemas.openxmlformats.org/officeDocument/2006/relationships/tags" Target="../tags/tag712.xml"/><Relationship Id="rId362" Type="http://schemas.openxmlformats.org/officeDocument/2006/relationships/tags" Target="../tags/tag733.xml"/><Relationship Id="rId383" Type="http://schemas.openxmlformats.org/officeDocument/2006/relationships/tags" Target="../tags/tag754.xml"/><Relationship Id="rId201" Type="http://schemas.openxmlformats.org/officeDocument/2006/relationships/tags" Target="../tags/tag572.xml"/><Relationship Id="rId222" Type="http://schemas.openxmlformats.org/officeDocument/2006/relationships/tags" Target="../tags/tag593.xml"/><Relationship Id="rId243" Type="http://schemas.openxmlformats.org/officeDocument/2006/relationships/tags" Target="../tags/tag614.xml"/><Relationship Id="rId264" Type="http://schemas.openxmlformats.org/officeDocument/2006/relationships/tags" Target="../tags/tag635.xml"/><Relationship Id="rId285" Type="http://schemas.openxmlformats.org/officeDocument/2006/relationships/tags" Target="../tags/tag656.xml"/><Relationship Id="rId17" Type="http://schemas.openxmlformats.org/officeDocument/2006/relationships/tags" Target="../tags/tag388.xml"/><Relationship Id="rId38" Type="http://schemas.openxmlformats.org/officeDocument/2006/relationships/tags" Target="../tags/tag409.xml"/><Relationship Id="rId59" Type="http://schemas.openxmlformats.org/officeDocument/2006/relationships/tags" Target="../tags/tag430.xml"/><Relationship Id="rId103" Type="http://schemas.openxmlformats.org/officeDocument/2006/relationships/tags" Target="../tags/tag474.xml"/><Relationship Id="rId124" Type="http://schemas.openxmlformats.org/officeDocument/2006/relationships/tags" Target="../tags/tag495.xml"/><Relationship Id="rId310" Type="http://schemas.openxmlformats.org/officeDocument/2006/relationships/tags" Target="../tags/tag681.xml"/><Relationship Id="rId70" Type="http://schemas.openxmlformats.org/officeDocument/2006/relationships/tags" Target="../tags/tag441.xml"/><Relationship Id="rId91" Type="http://schemas.openxmlformats.org/officeDocument/2006/relationships/tags" Target="../tags/tag462.xml"/><Relationship Id="rId145" Type="http://schemas.openxmlformats.org/officeDocument/2006/relationships/tags" Target="../tags/tag516.xml"/><Relationship Id="rId166" Type="http://schemas.openxmlformats.org/officeDocument/2006/relationships/tags" Target="../tags/tag537.xml"/><Relationship Id="rId187" Type="http://schemas.openxmlformats.org/officeDocument/2006/relationships/tags" Target="../tags/tag558.xml"/><Relationship Id="rId331" Type="http://schemas.openxmlformats.org/officeDocument/2006/relationships/tags" Target="../tags/tag702.xml"/><Relationship Id="rId352" Type="http://schemas.openxmlformats.org/officeDocument/2006/relationships/tags" Target="../tags/tag723.xml"/><Relationship Id="rId373" Type="http://schemas.openxmlformats.org/officeDocument/2006/relationships/tags" Target="../tags/tag744.xml"/><Relationship Id="rId1" Type="http://schemas.openxmlformats.org/officeDocument/2006/relationships/tags" Target="../tags/tag372.xml"/><Relationship Id="rId212" Type="http://schemas.openxmlformats.org/officeDocument/2006/relationships/tags" Target="../tags/tag583.xml"/><Relationship Id="rId233" Type="http://schemas.openxmlformats.org/officeDocument/2006/relationships/tags" Target="../tags/tag604.xml"/><Relationship Id="rId254" Type="http://schemas.openxmlformats.org/officeDocument/2006/relationships/tags" Target="../tags/tag625.xml"/><Relationship Id="rId28" Type="http://schemas.openxmlformats.org/officeDocument/2006/relationships/tags" Target="../tags/tag399.xml"/><Relationship Id="rId49" Type="http://schemas.openxmlformats.org/officeDocument/2006/relationships/tags" Target="../tags/tag420.xml"/><Relationship Id="rId114" Type="http://schemas.openxmlformats.org/officeDocument/2006/relationships/tags" Target="../tags/tag485.xml"/><Relationship Id="rId275" Type="http://schemas.openxmlformats.org/officeDocument/2006/relationships/tags" Target="../tags/tag646.xml"/><Relationship Id="rId296" Type="http://schemas.openxmlformats.org/officeDocument/2006/relationships/tags" Target="../tags/tag667.xml"/><Relationship Id="rId300" Type="http://schemas.openxmlformats.org/officeDocument/2006/relationships/tags" Target="../tags/tag671.xml"/><Relationship Id="rId60" Type="http://schemas.openxmlformats.org/officeDocument/2006/relationships/tags" Target="../tags/tag431.xml"/><Relationship Id="rId81" Type="http://schemas.openxmlformats.org/officeDocument/2006/relationships/tags" Target="../tags/tag452.xml"/><Relationship Id="rId135" Type="http://schemas.openxmlformats.org/officeDocument/2006/relationships/tags" Target="../tags/tag506.xml"/><Relationship Id="rId156" Type="http://schemas.openxmlformats.org/officeDocument/2006/relationships/tags" Target="../tags/tag527.xml"/><Relationship Id="rId177" Type="http://schemas.openxmlformats.org/officeDocument/2006/relationships/tags" Target="../tags/tag548.xml"/><Relationship Id="rId198" Type="http://schemas.openxmlformats.org/officeDocument/2006/relationships/tags" Target="../tags/tag569.xml"/><Relationship Id="rId321" Type="http://schemas.openxmlformats.org/officeDocument/2006/relationships/tags" Target="../tags/tag692.xml"/><Relationship Id="rId342" Type="http://schemas.openxmlformats.org/officeDocument/2006/relationships/tags" Target="../tags/tag713.xml"/><Relationship Id="rId363" Type="http://schemas.openxmlformats.org/officeDocument/2006/relationships/tags" Target="../tags/tag734.xml"/><Relationship Id="rId384" Type="http://schemas.openxmlformats.org/officeDocument/2006/relationships/tags" Target="../tags/tag755.xml"/><Relationship Id="rId202" Type="http://schemas.openxmlformats.org/officeDocument/2006/relationships/tags" Target="../tags/tag573.xml"/><Relationship Id="rId223" Type="http://schemas.openxmlformats.org/officeDocument/2006/relationships/tags" Target="../tags/tag594.xml"/><Relationship Id="rId244" Type="http://schemas.openxmlformats.org/officeDocument/2006/relationships/tags" Target="../tags/tag615.xml"/><Relationship Id="rId18" Type="http://schemas.openxmlformats.org/officeDocument/2006/relationships/tags" Target="../tags/tag389.xml"/><Relationship Id="rId39" Type="http://schemas.openxmlformats.org/officeDocument/2006/relationships/tags" Target="../tags/tag410.xml"/><Relationship Id="rId265" Type="http://schemas.openxmlformats.org/officeDocument/2006/relationships/tags" Target="../tags/tag636.xml"/><Relationship Id="rId286" Type="http://schemas.openxmlformats.org/officeDocument/2006/relationships/tags" Target="../tags/tag657.xml"/><Relationship Id="rId50" Type="http://schemas.openxmlformats.org/officeDocument/2006/relationships/tags" Target="../tags/tag421.xml"/><Relationship Id="rId104" Type="http://schemas.openxmlformats.org/officeDocument/2006/relationships/tags" Target="../tags/tag475.xml"/><Relationship Id="rId125" Type="http://schemas.openxmlformats.org/officeDocument/2006/relationships/tags" Target="../tags/tag496.xml"/><Relationship Id="rId146" Type="http://schemas.openxmlformats.org/officeDocument/2006/relationships/tags" Target="../tags/tag517.xml"/><Relationship Id="rId167" Type="http://schemas.openxmlformats.org/officeDocument/2006/relationships/tags" Target="../tags/tag538.xml"/><Relationship Id="rId188" Type="http://schemas.openxmlformats.org/officeDocument/2006/relationships/tags" Target="../tags/tag559.xml"/><Relationship Id="rId311" Type="http://schemas.openxmlformats.org/officeDocument/2006/relationships/tags" Target="../tags/tag682.xml"/><Relationship Id="rId332" Type="http://schemas.openxmlformats.org/officeDocument/2006/relationships/tags" Target="../tags/tag703.xml"/><Relationship Id="rId353" Type="http://schemas.openxmlformats.org/officeDocument/2006/relationships/tags" Target="../tags/tag724.xml"/><Relationship Id="rId374" Type="http://schemas.openxmlformats.org/officeDocument/2006/relationships/tags" Target="../tags/tag745.xml"/><Relationship Id="rId71" Type="http://schemas.openxmlformats.org/officeDocument/2006/relationships/tags" Target="../tags/tag442.xml"/><Relationship Id="rId92" Type="http://schemas.openxmlformats.org/officeDocument/2006/relationships/tags" Target="../tags/tag463.xml"/><Relationship Id="rId213" Type="http://schemas.openxmlformats.org/officeDocument/2006/relationships/tags" Target="../tags/tag584.xml"/><Relationship Id="rId234" Type="http://schemas.openxmlformats.org/officeDocument/2006/relationships/tags" Target="../tags/tag605.xml"/><Relationship Id="rId2" Type="http://schemas.openxmlformats.org/officeDocument/2006/relationships/tags" Target="../tags/tag373.xml"/><Relationship Id="rId29" Type="http://schemas.openxmlformats.org/officeDocument/2006/relationships/tags" Target="../tags/tag400.xml"/><Relationship Id="rId255" Type="http://schemas.openxmlformats.org/officeDocument/2006/relationships/tags" Target="../tags/tag626.xml"/><Relationship Id="rId276" Type="http://schemas.openxmlformats.org/officeDocument/2006/relationships/tags" Target="../tags/tag647.xml"/><Relationship Id="rId297" Type="http://schemas.openxmlformats.org/officeDocument/2006/relationships/tags" Target="../tags/tag668.xml"/><Relationship Id="rId40" Type="http://schemas.openxmlformats.org/officeDocument/2006/relationships/tags" Target="../tags/tag411.xml"/><Relationship Id="rId115" Type="http://schemas.openxmlformats.org/officeDocument/2006/relationships/tags" Target="../tags/tag486.xml"/><Relationship Id="rId136" Type="http://schemas.openxmlformats.org/officeDocument/2006/relationships/tags" Target="../tags/tag507.xml"/><Relationship Id="rId157" Type="http://schemas.openxmlformats.org/officeDocument/2006/relationships/tags" Target="../tags/tag528.xml"/><Relationship Id="rId178" Type="http://schemas.openxmlformats.org/officeDocument/2006/relationships/tags" Target="../tags/tag549.xml"/><Relationship Id="rId301" Type="http://schemas.openxmlformats.org/officeDocument/2006/relationships/tags" Target="../tags/tag672.xml"/><Relationship Id="rId322" Type="http://schemas.openxmlformats.org/officeDocument/2006/relationships/tags" Target="../tags/tag693.xml"/><Relationship Id="rId343" Type="http://schemas.openxmlformats.org/officeDocument/2006/relationships/tags" Target="../tags/tag714.xml"/><Relationship Id="rId364" Type="http://schemas.openxmlformats.org/officeDocument/2006/relationships/tags" Target="../tags/tag735.xml"/><Relationship Id="rId61" Type="http://schemas.openxmlformats.org/officeDocument/2006/relationships/tags" Target="../tags/tag432.xml"/><Relationship Id="rId82" Type="http://schemas.openxmlformats.org/officeDocument/2006/relationships/tags" Target="../tags/tag453.xml"/><Relationship Id="rId199" Type="http://schemas.openxmlformats.org/officeDocument/2006/relationships/tags" Target="../tags/tag570.xml"/><Relationship Id="rId203" Type="http://schemas.openxmlformats.org/officeDocument/2006/relationships/tags" Target="../tags/tag574.xml"/><Relationship Id="rId385" Type="http://schemas.openxmlformats.org/officeDocument/2006/relationships/tags" Target="../tags/tag756.xml"/><Relationship Id="rId19" Type="http://schemas.openxmlformats.org/officeDocument/2006/relationships/tags" Target="../tags/tag390.xml"/><Relationship Id="rId224" Type="http://schemas.openxmlformats.org/officeDocument/2006/relationships/tags" Target="../tags/tag595.xml"/><Relationship Id="rId245" Type="http://schemas.openxmlformats.org/officeDocument/2006/relationships/tags" Target="../tags/tag616.xml"/><Relationship Id="rId266" Type="http://schemas.openxmlformats.org/officeDocument/2006/relationships/tags" Target="../tags/tag637.xml"/><Relationship Id="rId287" Type="http://schemas.openxmlformats.org/officeDocument/2006/relationships/tags" Target="../tags/tag658.xml"/><Relationship Id="rId30" Type="http://schemas.openxmlformats.org/officeDocument/2006/relationships/tags" Target="../tags/tag401.xml"/><Relationship Id="rId105" Type="http://schemas.openxmlformats.org/officeDocument/2006/relationships/tags" Target="../tags/tag476.xml"/><Relationship Id="rId126" Type="http://schemas.openxmlformats.org/officeDocument/2006/relationships/tags" Target="../tags/tag497.xml"/><Relationship Id="rId147" Type="http://schemas.openxmlformats.org/officeDocument/2006/relationships/tags" Target="../tags/tag518.xml"/><Relationship Id="rId168" Type="http://schemas.openxmlformats.org/officeDocument/2006/relationships/tags" Target="../tags/tag539.xml"/><Relationship Id="rId312" Type="http://schemas.openxmlformats.org/officeDocument/2006/relationships/tags" Target="../tags/tag683.xml"/><Relationship Id="rId333" Type="http://schemas.openxmlformats.org/officeDocument/2006/relationships/tags" Target="../tags/tag704.xml"/><Relationship Id="rId354" Type="http://schemas.openxmlformats.org/officeDocument/2006/relationships/tags" Target="../tags/tag725.xml"/><Relationship Id="rId51" Type="http://schemas.openxmlformats.org/officeDocument/2006/relationships/tags" Target="../tags/tag422.xml"/><Relationship Id="rId72" Type="http://schemas.openxmlformats.org/officeDocument/2006/relationships/tags" Target="../tags/tag443.xml"/><Relationship Id="rId93" Type="http://schemas.openxmlformats.org/officeDocument/2006/relationships/tags" Target="../tags/tag464.xml"/><Relationship Id="rId189" Type="http://schemas.openxmlformats.org/officeDocument/2006/relationships/tags" Target="../tags/tag560.xml"/><Relationship Id="rId375" Type="http://schemas.openxmlformats.org/officeDocument/2006/relationships/tags" Target="../tags/tag746.xml"/><Relationship Id="rId3" Type="http://schemas.openxmlformats.org/officeDocument/2006/relationships/tags" Target="../tags/tag374.xml"/><Relationship Id="rId214" Type="http://schemas.openxmlformats.org/officeDocument/2006/relationships/tags" Target="../tags/tag585.xml"/><Relationship Id="rId235" Type="http://schemas.openxmlformats.org/officeDocument/2006/relationships/tags" Target="../tags/tag606.xml"/><Relationship Id="rId256" Type="http://schemas.openxmlformats.org/officeDocument/2006/relationships/tags" Target="../tags/tag627.xml"/><Relationship Id="rId277" Type="http://schemas.openxmlformats.org/officeDocument/2006/relationships/tags" Target="../tags/tag648.xml"/><Relationship Id="rId298" Type="http://schemas.openxmlformats.org/officeDocument/2006/relationships/tags" Target="../tags/tag669.xml"/><Relationship Id="rId116" Type="http://schemas.openxmlformats.org/officeDocument/2006/relationships/tags" Target="../tags/tag487.xml"/><Relationship Id="rId137" Type="http://schemas.openxmlformats.org/officeDocument/2006/relationships/tags" Target="../tags/tag508.xml"/><Relationship Id="rId158" Type="http://schemas.openxmlformats.org/officeDocument/2006/relationships/tags" Target="../tags/tag529.xml"/><Relationship Id="rId302" Type="http://schemas.openxmlformats.org/officeDocument/2006/relationships/tags" Target="../tags/tag673.xml"/><Relationship Id="rId323" Type="http://schemas.openxmlformats.org/officeDocument/2006/relationships/tags" Target="../tags/tag694.xml"/><Relationship Id="rId344" Type="http://schemas.openxmlformats.org/officeDocument/2006/relationships/tags" Target="../tags/tag715.xml"/><Relationship Id="rId20" Type="http://schemas.openxmlformats.org/officeDocument/2006/relationships/tags" Target="../tags/tag391.xml"/><Relationship Id="rId41" Type="http://schemas.openxmlformats.org/officeDocument/2006/relationships/tags" Target="../tags/tag412.xml"/><Relationship Id="rId62" Type="http://schemas.openxmlformats.org/officeDocument/2006/relationships/tags" Target="../tags/tag433.xml"/><Relationship Id="rId83" Type="http://schemas.openxmlformats.org/officeDocument/2006/relationships/tags" Target="../tags/tag454.xml"/><Relationship Id="rId179" Type="http://schemas.openxmlformats.org/officeDocument/2006/relationships/tags" Target="../tags/tag550.xml"/><Relationship Id="rId365" Type="http://schemas.openxmlformats.org/officeDocument/2006/relationships/tags" Target="../tags/tag736.xml"/><Relationship Id="rId386" Type="http://schemas.openxmlformats.org/officeDocument/2006/relationships/tags" Target="../tags/tag757.xml"/><Relationship Id="rId190" Type="http://schemas.openxmlformats.org/officeDocument/2006/relationships/tags" Target="../tags/tag561.xml"/><Relationship Id="rId204" Type="http://schemas.openxmlformats.org/officeDocument/2006/relationships/tags" Target="../tags/tag575.xml"/><Relationship Id="rId225" Type="http://schemas.openxmlformats.org/officeDocument/2006/relationships/tags" Target="../tags/tag596.xml"/><Relationship Id="rId246" Type="http://schemas.openxmlformats.org/officeDocument/2006/relationships/tags" Target="../tags/tag617.xml"/><Relationship Id="rId267" Type="http://schemas.openxmlformats.org/officeDocument/2006/relationships/tags" Target="../tags/tag638.xml"/><Relationship Id="rId288" Type="http://schemas.openxmlformats.org/officeDocument/2006/relationships/tags" Target="../tags/tag659.xml"/><Relationship Id="rId106" Type="http://schemas.openxmlformats.org/officeDocument/2006/relationships/tags" Target="../tags/tag477.xml"/><Relationship Id="rId127" Type="http://schemas.openxmlformats.org/officeDocument/2006/relationships/tags" Target="../tags/tag498.xml"/><Relationship Id="rId313" Type="http://schemas.openxmlformats.org/officeDocument/2006/relationships/tags" Target="../tags/tag684.xml"/><Relationship Id="rId10" Type="http://schemas.openxmlformats.org/officeDocument/2006/relationships/tags" Target="../tags/tag381.xml"/><Relationship Id="rId31" Type="http://schemas.openxmlformats.org/officeDocument/2006/relationships/tags" Target="../tags/tag402.xml"/><Relationship Id="rId52" Type="http://schemas.openxmlformats.org/officeDocument/2006/relationships/tags" Target="../tags/tag423.xml"/><Relationship Id="rId73" Type="http://schemas.openxmlformats.org/officeDocument/2006/relationships/tags" Target="../tags/tag444.xml"/><Relationship Id="rId94" Type="http://schemas.openxmlformats.org/officeDocument/2006/relationships/tags" Target="../tags/tag465.xml"/><Relationship Id="rId148" Type="http://schemas.openxmlformats.org/officeDocument/2006/relationships/tags" Target="../tags/tag519.xml"/><Relationship Id="rId169" Type="http://schemas.openxmlformats.org/officeDocument/2006/relationships/tags" Target="../tags/tag540.xml"/><Relationship Id="rId334" Type="http://schemas.openxmlformats.org/officeDocument/2006/relationships/tags" Target="../tags/tag705.xml"/><Relationship Id="rId355" Type="http://schemas.openxmlformats.org/officeDocument/2006/relationships/tags" Target="../tags/tag726.xml"/><Relationship Id="rId376" Type="http://schemas.openxmlformats.org/officeDocument/2006/relationships/tags" Target="../tags/tag747.xml"/><Relationship Id="rId4" Type="http://schemas.openxmlformats.org/officeDocument/2006/relationships/tags" Target="../tags/tag375.xml"/><Relationship Id="rId180" Type="http://schemas.openxmlformats.org/officeDocument/2006/relationships/tags" Target="../tags/tag551.xml"/><Relationship Id="rId215" Type="http://schemas.openxmlformats.org/officeDocument/2006/relationships/tags" Target="../tags/tag586.xml"/><Relationship Id="rId236" Type="http://schemas.openxmlformats.org/officeDocument/2006/relationships/tags" Target="../tags/tag607.xml"/><Relationship Id="rId257" Type="http://schemas.openxmlformats.org/officeDocument/2006/relationships/tags" Target="../tags/tag628.xml"/><Relationship Id="rId278" Type="http://schemas.openxmlformats.org/officeDocument/2006/relationships/tags" Target="../tags/tag649.xml"/><Relationship Id="rId303" Type="http://schemas.openxmlformats.org/officeDocument/2006/relationships/tags" Target="../tags/tag674.xml"/><Relationship Id="rId42" Type="http://schemas.openxmlformats.org/officeDocument/2006/relationships/tags" Target="../tags/tag413.xml"/><Relationship Id="rId84" Type="http://schemas.openxmlformats.org/officeDocument/2006/relationships/tags" Target="../tags/tag455.xml"/><Relationship Id="rId138" Type="http://schemas.openxmlformats.org/officeDocument/2006/relationships/tags" Target="../tags/tag509.xml"/><Relationship Id="rId345" Type="http://schemas.openxmlformats.org/officeDocument/2006/relationships/tags" Target="../tags/tag716.xml"/><Relationship Id="rId387" Type="http://schemas.openxmlformats.org/officeDocument/2006/relationships/tags" Target="../tags/tag758.xml"/><Relationship Id="rId191" Type="http://schemas.openxmlformats.org/officeDocument/2006/relationships/tags" Target="../tags/tag562.xml"/><Relationship Id="rId205" Type="http://schemas.openxmlformats.org/officeDocument/2006/relationships/tags" Target="../tags/tag576.xml"/><Relationship Id="rId247" Type="http://schemas.openxmlformats.org/officeDocument/2006/relationships/tags" Target="../tags/tag618.xml"/><Relationship Id="rId107" Type="http://schemas.openxmlformats.org/officeDocument/2006/relationships/tags" Target="../tags/tag478.xml"/><Relationship Id="rId289" Type="http://schemas.openxmlformats.org/officeDocument/2006/relationships/tags" Target="../tags/tag660.xml"/><Relationship Id="rId11" Type="http://schemas.openxmlformats.org/officeDocument/2006/relationships/tags" Target="../tags/tag382.xml"/><Relationship Id="rId53" Type="http://schemas.openxmlformats.org/officeDocument/2006/relationships/tags" Target="../tags/tag424.xml"/><Relationship Id="rId149" Type="http://schemas.openxmlformats.org/officeDocument/2006/relationships/tags" Target="../tags/tag520.xml"/><Relationship Id="rId314" Type="http://schemas.openxmlformats.org/officeDocument/2006/relationships/tags" Target="../tags/tag685.xml"/><Relationship Id="rId356" Type="http://schemas.openxmlformats.org/officeDocument/2006/relationships/tags" Target="../tags/tag727.xml"/><Relationship Id="rId95" Type="http://schemas.openxmlformats.org/officeDocument/2006/relationships/tags" Target="../tags/tag466.xml"/><Relationship Id="rId160" Type="http://schemas.openxmlformats.org/officeDocument/2006/relationships/tags" Target="../tags/tag531.xml"/><Relationship Id="rId216" Type="http://schemas.openxmlformats.org/officeDocument/2006/relationships/tags" Target="../tags/tag587.xml"/><Relationship Id="rId258" Type="http://schemas.openxmlformats.org/officeDocument/2006/relationships/tags" Target="../tags/tag629.xml"/><Relationship Id="rId22" Type="http://schemas.openxmlformats.org/officeDocument/2006/relationships/tags" Target="../tags/tag393.xml"/><Relationship Id="rId64" Type="http://schemas.openxmlformats.org/officeDocument/2006/relationships/tags" Target="../tags/tag435.xml"/><Relationship Id="rId118" Type="http://schemas.openxmlformats.org/officeDocument/2006/relationships/tags" Target="../tags/tag489.xml"/><Relationship Id="rId325" Type="http://schemas.openxmlformats.org/officeDocument/2006/relationships/tags" Target="../tags/tag696.xml"/><Relationship Id="rId367" Type="http://schemas.openxmlformats.org/officeDocument/2006/relationships/tags" Target="../tags/tag738.xml"/><Relationship Id="rId171" Type="http://schemas.openxmlformats.org/officeDocument/2006/relationships/tags" Target="../tags/tag542.xml"/><Relationship Id="rId227" Type="http://schemas.openxmlformats.org/officeDocument/2006/relationships/tags" Target="../tags/tag598.xml"/><Relationship Id="rId269" Type="http://schemas.openxmlformats.org/officeDocument/2006/relationships/tags" Target="../tags/tag640.xml"/><Relationship Id="rId33" Type="http://schemas.openxmlformats.org/officeDocument/2006/relationships/tags" Target="../tags/tag404.xml"/><Relationship Id="rId129" Type="http://schemas.openxmlformats.org/officeDocument/2006/relationships/tags" Target="../tags/tag500.xml"/><Relationship Id="rId280" Type="http://schemas.openxmlformats.org/officeDocument/2006/relationships/tags" Target="../tags/tag651.xml"/><Relationship Id="rId336" Type="http://schemas.openxmlformats.org/officeDocument/2006/relationships/tags" Target="../tags/tag707.xml"/><Relationship Id="rId75" Type="http://schemas.openxmlformats.org/officeDocument/2006/relationships/tags" Target="../tags/tag446.xml"/><Relationship Id="rId140" Type="http://schemas.openxmlformats.org/officeDocument/2006/relationships/tags" Target="../tags/tag511.xml"/><Relationship Id="rId182" Type="http://schemas.openxmlformats.org/officeDocument/2006/relationships/tags" Target="../tags/tag553.xml"/><Relationship Id="rId378" Type="http://schemas.openxmlformats.org/officeDocument/2006/relationships/tags" Target="../tags/tag749.xml"/><Relationship Id="rId6" Type="http://schemas.openxmlformats.org/officeDocument/2006/relationships/tags" Target="../tags/tag377.xml"/><Relationship Id="rId238" Type="http://schemas.openxmlformats.org/officeDocument/2006/relationships/tags" Target="../tags/tag609.xml"/><Relationship Id="rId291" Type="http://schemas.openxmlformats.org/officeDocument/2006/relationships/tags" Target="../tags/tag662.xml"/><Relationship Id="rId305" Type="http://schemas.openxmlformats.org/officeDocument/2006/relationships/tags" Target="../tags/tag676.xml"/><Relationship Id="rId347" Type="http://schemas.openxmlformats.org/officeDocument/2006/relationships/tags" Target="../tags/tag718.xml"/><Relationship Id="rId44" Type="http://schemas.openxmlformats.org/officeDocument/2006/relationships/tags" Target="../tags/tag415.xml"/><Relationship Id="rId86" Type="http://schemas.openxmlformats.org/officeDocument/2006/relationships/tags" Target="../tags/tag457.xml"/><Relationship Id="rId151" Type="http://schemas.openxmlformats.org/officeDocument/2006/relationships/tags" Target="../tags/tag522.xml"/><Relationship Id="rId389" Type="http://schemas.openxmlformats.org/officeDocument/2006/relationships/tags" Target="../tags/tag760.xml"/><Relationship Id="rId193" Type="http://schemas.openxmlformats.org/officeDocument/2006/relationships/tags" Target="../tags/tag564.xml"/><Relationship Id="rId207" Type="http://schemas.openxmlformats.org/officeDocument/2006/relationships/tags" Target="../tags/tag578.xml"/><Relationship Id="rId249" Type="http://schemas.openxmlformats.org/officeDocument/2006/relationships/tags" Target="../tags/tag620.xml"/><Relationship Id="rId13" Type="http://schemas.openxmlformats.org/officeDocument/2006/relationships/tags" Target="../tags/tag384.xml"/><Relationship Id="rId109" Type="http://schemas.openxmlformats.org/officeDocument/2006/relationships/tags" Target="../tags/tag480.xml"/><Relationship Id="rId260" Type="http://schemas.openxmlformats.org/officeDocument/2006/relationships/tags" Target="../tags/tag631.xml"/><Relationship Id="rId316" Type="http://schemas.openxmlformats.org/officeDocument/2006/relationships/tags" Target="../tags/tag687.xml"/><Relationship Id="rId55" Type="http://schemas.openxmlformats.org/officeDocument/2006/relationships/tags" Target="../tags/tag426.xml"/><Relationship Id="rId97" Type="http://schemas.openxmlformats.org/officeDocument/2006/relationships/tags" Target="../tags/tag468.xml"/><Relationship Id="rId120" Type="http://schemas.openxmlformats.org/officeDocument/2006/relationships/tags" Target="../tags/tag491.xml"/><Relationship Id="rId358" Type="http://schemas.openxmlformats.org/officeDocument/2006/relationships/tags" Target="../tags/tag729.xml"/><Relationship Id="rId162" Type="http://schemas.openxmlformats.org/officeDocument/2006/relationships/tags" Target="../tags/tag533.xml"/><Relationship Id="rId218" Type="http://schemas.openxmlformats.org/officeDocument/2006/relationships/tags" Target="../tags/tag589.xml"/><Relationship Id="rId271" Type="http://schemas.openxmlformats.org/officeDocument/2006/relationships/tags" Target="../tags/tag642.xml"/><Relationship Id="rId24" Type="http://schemas.openxmlformats.org/officeDocument/2006/relationships/tags" Target="../tags/tag395.xml"/><Relationship Id="rId66" Type="http://schemas.openxmlformats.org/officeDocument/2006/relationships/tags" Target="../tags/tag437.xml"/><Relationship Id="rId131" Type="http://schemas.openxmlformats.org/officeDocument/2006/relationships/tags" Target="../tags/tag502.xml"/><Relationship Id="rId327" Type="http://schemas.openxmlformats.org/officeDocument/2006/relationships/tags" Target="../tags/tag698.xml"/><Relationship Id="rId369" Type="http://schemas.openxmlformats.org/officeDocument/2006/relationships/tags" Target="../tags/tag740.xml"/><Relationship Id="rId173" Type="http://schemas.openxmlformats.org/officeDocument/2006/relationships/tags" Target="../tags/tag544.xml"/><Relationship Id="rId229" Type="http://schemas.openxmlformats.org/officeDocument/2006/relationships/tags" Target="../tags/tag600.xml"/><Relationship Id="rId380" Type="http://schemas.openxmlformats.org/officeDocument/2006/relationships/tags" Target="../tags/tag751.xml"/><Relationship Id="rId240" Type="http://schemas.openxmlformats.org/officeDocument/2006/relationships/tags" Target="../tags/tag611.xml"/><Relationship Id="rId35" Type="http://schemas.openxmlformats.org/officeDocument/2006/relationships/tags" Target="../tags/tag406.xml"/><Relationship Id="rId77" Type="http://schemas.openxmlformats.org/officeDocument/2006/relationships/tags" Target="../tags/tag448.xml"/><Relationship Id="rId100" Type="http://schemas.openxmlformats.org/officeDocument/2006/relationships/tags" Target="../tags/tag471.xml"/><Relationship Id="rId282" Type="http://schemas.openxmlformats.org/officeDocument/2006/relationships/tags" Target="../tags/tag653.xml"/><Relationship Id="rId338" Type="http://schemas.openxmlformats.org/officeDocument/2006/relationships/tags" Target="../tags/tag709.xml"/><Relationship Id="rId8" Type="http://schemas.openxmlformats.org/officeDocument/2006/relationships/tags" Target="../tags/tag379.xml"/><Relationship Id="rId142" Type="http://schemas.openxmlformats.org/officeDocument/2006/relationships/tags" Target="../tags/tag513.xml"/><Relationship Id="rId184" Type="http://schemas.openxmlformats.org/officeDocument/2006/relationships/tags" Target="../tags/tag555.xml"/><Relationship Id="rId391" Type="http://schemas.openxmlformats.org/officeDocument/2006/relationships/image" Target="../media/image45.png"/><Relationship Id="rId251" Type="http://schemas.openxmlformats.org/officeDocument/2006/relationships/tags" Target="../tags/tag622.xml"/><Relationship Id="rId46" Type="http://schemas.openxmlformats.org/officeDocument/2006/relationships/tags" Target="../tags/tag417.xml"/><Relationship Id="rId293" Type="http://schemas.openxmlformats.org/officeDocument/2006/relationships/tags" Target="../tags/tag664.xml"/><Relationship Id="rId307" Type="http://schemas.openxmlformats.org/officeDocument/2006/relationships/tags" Target="../tags/tag678.xml"/><Relationship Id="rId349" Type="http://schemas.openxmlformats.org/officeDocument/2006/relationships/tags" Target="../tags/tag720.xml"/><Relationship Id="rId88" Type="http://schemas.openxmlformats.org/officeDocument/2006/relationships/tags" Target="../tags/tag459.xml"/><Relationship Id="rId111" Type="http://schemas.openxmlformats.org/officeDocument/2006/relationships/tags" Target="../tags/tag482.xml"/><Relationship Id="rId153" Type="http://schemas.openxmlformats.org/officeDocument/2006/relationships/tags" Target="../tags/tag524.xml"/><Relationship Id="rId195" Type="http://schemas.openxmlformats.org/officeDocument/2006/relationships/tags" Target="../tags/tag566.xml"/><Relationship Id="rId209" Type="http://schemas.openxmlformats.org/officeDocument/2006/relationships/tags" Target="../tags/tag580.xml"/><Relationship Id="rId360" Type="http://schemas.openxmlformats.org/officeDocument/2006/relationships/tags" Target="../tags/tag731.xml"/><Relationship Id="rId220" Type="http://schemas.openxmlformats.org/officeDocument/2006/relationships/tags" Target="../tags/tag591.xml"/><Relationship Id="rId15" Type="http://schemas.openxmlformats.org/officeDocument/2006/relationships/tags" Target="../tags/tag386.xml"/><Relationship Id="rId57" Type="http://schemas.openxmlformats.org/officeDocument/2006/relationships/tags" Target="../tags/tag428.xml"/><Relationship Id="rId262" Type="http://schemas.openxmlformats.org/officeDocument/2006/relationships/tags" Target="../tags/tag633.xml"/><Relationship Id="rId318" Type="http://schemas.openxmlformats.org/officeDocument/2006/relationships/tags" Target="../tags/tag689.xml"/><Relationship Id="rId99" Type="http://schemas.openxmlformats.org/officeDocument/2006/relationships/tags" Target="../tags/tag470.xml"/><Relationship Id="rId122" Type="http://schemas.openxmlformats.org/officeDocument/2006/relationships/tags" Target="../tags/tag493.xml"/><Relationship Id="rId164" Type="http://schemas.openxmlformats.org/officeDocument/2006/relationships/tags" Target="../tags/tag535.xml"/><Relationship Id="rId371" Type="http://schemas.openxmlformats.org/officeDocument/2006/relationships/tags" Target="../tags/tag742.xml"/><Relationship Id="rId26" Type="http://schemas.openxmlformats.org/officeDocument/2006/relationships/tags" Target="../tags/tag397.xml"/><Relationship Id="rId231" Type="http://schemas.openxmlformats.org/officeDocument/2006/relationships/tags" Target="../tags/tag602.xml"/><Relationship Id="rId273" Type="http://schemas.openxmlformats.org/officeDocument/2006/relationships/tags" Target="../tags/tag644.xml"/><Relationship Id="rId329" Type="http://schemas.openxmlformats.org/officeDocument/2006/relationships/tags" Target="../tags/tag700.xml"/><Relationship Id="rId68" Type="http://schemas.openxmlformats.org/officeDocument/2006/relationships/tags" Target="../tags/tag439.xml"/><Relationship Id="rId133" Type="http://schemas.openxmlformats.org/officeDocument/2006/relationships/tags" Target="../tags/tag504.xml"/><Relationship Id="rId175" Type="http://schemas.openxmlformats.org/officeDocument/2006/relationships/tags" Target="../tags/tag546.xml"/><Relationship Id="rId340" Type="http://schemas.openxmlformats.org/officeDocument/2006/relationships/tags" Target="../tags/tag7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763.xml"/><Relationship Id="rId2" Type="http://schemas.openxmlformats.org/officeDocument/2006/relationships/tags" Target="../tags/tag762.xml"/><Relationship Id="rId1" Type="http://schemas.openxmlformats.org/officeDocument/2006/relationships/tags" Target="../tags/tag76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5.xml"/><Relationship Id="rId1" Type="http://schemas.openxmlformats.org/officeDocument/2006/relationships/tags" Target="../tags/tag764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1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image" Target="../media/image8.png"/><Relationship Id="rId5" Type="http://schemas.openxmlformats.org/officeDocument/2006/relationships/tags" Target="../tags/tag219.xml"/><Relationship Id="rId10" Type="http://schemas.openxmlformats.org/officeDocument/2006/relationships/image" Target="../media/image7.jpeg"/><Relationship Id="rId4" Type="http://schemas.openxmlformats.org/officeDocument/2006/relationships/tags" Target="../tags/tag218.xml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25.xml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9" Type="http://schemas.openxmlformats.org/officeDocument/2006/relationships/hyperlink" Target="&#30913;&#22330;&#23545;&#36890;&#30005;&#23548;&#32447;&#30340;&#20316;&#29992;1.mp4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31.xml"/><Relationship Id="rId7" Type="http://schemas.microsoft.com/office/2007/relationships/hdphoto" Target="../media/hdphoto1.wdp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2.xml"/><Relationship Id="rId9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34808" y="1268760"/>
            <a:ext cx="118813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光的色散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9696" y="5085184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EDCF9-E2EC-E8DB-34CB-A3C0F3561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1F8E2EF2-44D8-DF2D-BC88-620EF1F9189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7932" y="1763815"/>
            <a:ext cx="102161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红外线</a:t>
            </a:r>
          </a:p>
        </p:txBody>
      </p:sp>
    </p:spTree>
    <p:extLst>
      <p:ext uri="{BB962C8B-B14F-4D97-AF65-F5344CB8AC3E}">
        <p14:creationId xmlns:p14="http://schemas.microsoft.com/office/powerpoint/2010/main" val="229085491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1269B82-0378-7B48-98DD-A59DF7DC36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4575" y="728700"/>
            <a:ext cx="10425803" cy="5004890"/>
          </a:xfrm>
          <a:prstGeom prst="rect">
            <a:avLst/>
          </a:prstGeom>
        </p:spPr>
      </p:pic>
      <p:sp>
        <p:nvSpPr>
          <p:cNvPr id="9220" name="Text Box 1057">
            <a:extLst>
              <a:ext uri="{FF2B5EF4-FFF2-40B4-BE49-F238E27FC236}">
                <a16:creationId xmlns:a16="http://schemas.microsoft.com/office/drawing/2014/main" id="{06F50E87-A46E-6528-6C6D-84514F60EB2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76224" y="5103295"/>
            <a:ext cx="71294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CN" altLang="en-US" sz="4000" b="1">
              <a:latin typeface="Tahoma" panose="020B0604030504040204" pitchFamily="34" charset="0"/>
              <a:ea typeface="楷体_GB2312" pitchFamily="1" charset="-122"/>
            </a:endParaRPr>
          </a:p>
        </p:txBody>
      </p:sp>
      <p:sp>
        <p:nvSpPr>
          <p:cNvPr id="24597" name="Text Box 3">
            <a:extLst>
              <a:ext uri="{FF2B5EF4-FFF2-40B4-BE49-F238E27FC236}">
                <a16:creationId xmlns:a16="http://schemas.microsoft.com/office/drawing/2014/main" id="{0A503425-A971-F643-45C7-CB86B451E51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43472" y="-41212"/>
            <a:ext cx="7359650" cy="7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不可见光：红外线、紫外线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5007F6-1887-9655-F1C5-7490EC174B5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280236" y="3915345"/>
            <a:ext cx="205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>
                <a:solidFill>
                  <a:srgbClr val="009900"/>
                </a:solidFill>
              </a:rPr>
              <a:t>可见光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E540BF-A8F1-59AF-704D-4CB9C6B829E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881312" y="2096853"/>
            <a:ext cx="2083340" cy="707886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/>
              <a:t>红外线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4E5ED6F-F6DF-C27E-1BB6-13B46B394E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875408" y="5661249"/>
            <a:ext cx="2083340" cy="707886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/>
              <a:t>紫外线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4E0E57-CA62-8FDE-4156-6EB8F51587B9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874316" y="93155"/>
            <a:ext cx="2198348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太阳光谱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7" grpId="0"/>
      <p:bldP spid="8" grpId="0"/>
      <p:bldP spid="1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6">
            <a:extLst>
              <a:ext uri="{FF2B5EF4-FFF2-40B4-BE49-F238E27FC236}">
                <a16:creationId xmlns:a16="http://schemas.microsoft.com/office/drawing/2014/main" id="{9EB97E64-2272-1A15-6929-9D3D7EBB512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51584" y="97622"/>
            <a:ext cx="79544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人耳听觉频率范围：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20Hz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~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20000Hz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6E3C8053-420D-0EB9-7831-B17CC2EC38A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43597" y="805508"/>
            <a:ext cx="8680581" cy="152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超声波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次声波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也不能在真空传播，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而且与平常声波的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传播速度相同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98A49C-FFD2-7114-41F0-D1FBBFBB2C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92896"/>
            <a:ext cx="1218559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3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手机摄像头拍遥控器的红外线（强2022）">
            <a:hlinkClick r:id="" action="ppaction://media"/>
            <a:extLst>
              <a:ext uri="{FF2B5EF4-FFF2-40B4-BE49-F238E27FC236}">
                <a16:creationId xmlns:a16="http://schemas.microsoft.com/office/drawing/2014/main" id="{877F954B-03B8-CA3B-3AE9-86AF757282F1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38" y="-9128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EA0F38D-5E0F-29E6-569D-CE387E1C1F9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21359" y="107381"/>
            <a:ext cx="4549283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人眼看不见红外线</a:t>
            </a:r>
          </a:p>
        </p:txBody>
      </p:sp>
    </p:spTree>
    <p:extLst>
      <p:ext uri="{BB962C8B-B14F-4D97-AF65-F5344CB8AC3E}">
        <p14:creationId xmlns:p14="http://schemas.microsoft.com/office/powerpoint/2010/main" val="1880033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>
            <a:extLst>
              <a:ext uri="{FF2B5EF4-FFF2-40B4-BE49-F238E27FC236}">
                <a16:creationId xmlns:a16="http://schemas.microsoft.com/office/drawing/2014/main" id="{3FD9E271-9C3E-92A9-7261-3D9B1F3D274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1784" y="1512093"/>
            <a:ext cx="7130089" cy="534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2">
            <a:extLst>
              <a:ext uri="{FF2B5EF4-FFF2-40B4-BE49-F238E27FC236}">
                <a16:creationId xmlns:a16="http://schemas.microsoft.com/office/drawing/2014/main" id="{FA260621-DEFD-8880-18AF-AD05EA2958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36238" y="1880828"/>
            <a:ext cx="42846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</a:rPr>
              <a:t>热成像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2A5F6E9-5ED8-A989-CD67-5287D0E79BD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27" y="5846"/>
            <a:ext cx="3800757" cy="685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935C31B-2576-EAB9-44C9-1CB610BE8EA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36238" y="191730"/>
            <a:ext cx="7308558" cy="113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一切</a:t>
            </a:r>
            <a:r>
              <a:rPr lang="zh-CN" altLang="en-US" sz="3600" b="1">
                <a:latin typeface="宋体" panose="02010600030101010101" pitchFamily="2" charset="-122"/>
              </a:rPr>
              <a:t>物体都在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不停</a:t>
            </a:r>
            <a:r>
              <a:rPr lang="zh-CN" altLang="en-US" sz="3600" b="1">
                <a:latin typeface="宋体" panose="02010600030101010101" pitchFamily="2" charset="-122"/>
              </a:rPr>
              <a:t>地发出红外线，</a:t>
            </a:r>
            <a:endParaRPr lang="en-US" altLang="zh-CN" sz="3600" b="1">
              <a:latin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温度</a:t>
            </a:r>
            <a:r>
              <a:rPr lang="zh-CN" altLang="en-US" sz="3600" b="1">
                <a:latin typeface="宋体" panose="02010600030101010101" pitchFamily="2" charset="-122"/>
              </a:rPr>
              <a:t>越高，红外线越强。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90CD6EB-DAC1-DF88-BFEC-794603B3668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t="32442" r="7880" b="2561"/>
          <a:stretch>
            <a:fillRect/>
          </a:stretch>
        </p:blipFill>
        <p:spPr>
          <a:xfrm>
            <a:off x="4413793" y="1736813"/>
            <a:ext cx="7778208" cy="51211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099262-BC44-BA21-0B07-4248ADFB07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lum contrast="6000"/>
          </a:blip>
          <a:srcRect l="15664" t="8971" r="18063" b="-405"/>
          <a:stretch>
            <a:fillRect/>
          </a:stretch>
        </p:blipFill>
        <p:spPr>
          <a:xfrm>
            <a:off x="16880" y="1036603"/>
            <a:ext cx="4175407" cy="5760640"/>
          </a:xfrm>
          <a:prstGeom prst="rect">
            <a:avLst/>
          </a:prstGeom>
          <a:noFill/>
          <a:ln w="127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266" name="Text Box 6">
            <a:extLst>
              <a:ext uri="{FF2B5EF4-FFF2-40B4-BE49-F238E27FC236}">
                <a16:creationId xmlns:a16="http://schemas.microsoft.com/office/drawing/2014/main" id="{2C66E4EF-642A-5DBF-6634-D0F591C3A32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07668" y="1474524"/>
            <a:ext cx="3746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66CC"/>
                </a:solidFill>
                <a:latin typeface="宋体" panose="02010600030101010101" pitchFamily="2" charset="-122"/>
              </a:rPr>
              <a:t>红外测温仪</a:t>
            </a:r>
          </a:p>
        </p:txBody>
      </p:sp>
      <p:sp>
        <p:nvSpPr>
          <p:cNvPr id="11269" name="Rectangle 2">
            <a:extLst>
              <a:ext uri="{FF2B5EF4-FFF2-40B4-BE49-F238E27FC236}">
                <a16:creationId xmlns:a16="http://schemas.microsoft.com/office/drawing/2014/main" id="{A73D43CB-082F-D5BB-0986-574A22447C5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602" y="60757"/>
            <a:ext cx="11964398" cy="69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一切</a:t>
            </a:r>
            <a:r>
              <a:rPr lang="zh-CN" altLang="en-US" sz="3600" b="1">
                <a:latin typeface="宋体" panose="02010600030101010101" pitchFamily="2" charset="-122"/>
              </a:rPr>
              <a:t>物体都在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不停</a:t>
            </a:r>
            <a:r>
              <a:rPr lang="zh-CN" altLang="en-US" sz="3600" b="1">
                <a:latin typeface="宋体" panose="02010600030101010101" pitchFamily="2" charset="-122"/>
              </a:rPr>
              <a:t>地发出红外线，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温度</a:t>
            </a:r>
            <a:r>
              <a:rPr lang="zh-CN" altLang="en-US" sz="3600" b="1">
                <a:latin typeface="宋体" panose="02010600030101010101" pitchFamily="2" charset="-122"/>
              </a:rPr>
              <a:t>越高，红外线越强。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412C2DB-3D3E-BAE2-D452-9D58212681E6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57344" y="1151359"/>
            <a:ext cx="3390227" cy="6463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红外自动水龙头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F8445B98-60EC-F8A8-E7D0-913649DD8DB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9656" y="1959"/>
            <a:ext cx="9192344" cy="685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5422022B-FB57-1BCD-E65E-D8743AE2AE4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332" y="28280"/>
            <a:ext cx="25922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66CC"/>
                </a:solidFill>
                <a:latin typeface="宋体" panose="02010600030101010101" pitchFamily="2" charset="-122"/>
              </a:rPr>
              <a:t>夜视仪</a:t>
            </a: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F666DC63-3164-2A96-943C-CDABA1E7ED4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80728"/>
            <a:ext cx="6304619" cy="417646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E8C782F-16DF-EFC0-0388-846CEA246D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"/>
          <a:stretch>
            <a:fillRect/>
          </a:stretch>
        </p:blipFill>
        <p:spPr>
          <a:xfrm>
            <a:off x="14164" y="1088740"/>
            <a:ext cx="4673775" cy="3600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E159959-463D-621B-8AA1-9A53A06318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39" y="866359"/>
            <a:ext cx="7524825" cy="59916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01CC3C-DB88-CBBC-4A50-96DAD234FB9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6253" y="0"/>
            <a:ext cx="8379495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红外制导的“响尾蛇”空空导弹</a:t>
            </a:r>
          </a:p>
        </p:txBody>
      </p:sp>
    </p:spTree>
    <p:extLst>
      <p:ext uri="{BB962C8B-B14F-4D97-AF65-F5344CB8AC3E}">
        <p14:creationId xmlns:p14="http://schemas.microsoft.com/office/powerpoint/2010/main" val="1064353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>
            <a:extLst>
              <a:ext uri="{FF2B5EF4-FFF2-40B4-BE49-F238E27FC236}">
                <a16:creationId xmlns:a16="http://schemas.microsoft.com/office/drawing/2014/main" id="{F6B699B3-40BD-191B-B6EA-C9FE38DD216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03512" y="0"/>
            <a:ext cx="36369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>
                <a:solidFill>
                  <a:srgbClr val="0066CC"/>
                </a:solidFill>
              </a:rPr>
              <a:t>红外遥感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6E9FCA91-F77D-9A2B-389A-1B596942F84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5566" r="4160" b="7469"/>
          <a:stretch>
            <a:fillRect/>
          </a:stretch>
        </p:blipFill>
        <p:spPr bwMode="auto">
          <a:xfrm>
            <a:off x="-6908" y="800709"/>
            <a:ext cx="6105767" cy="606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8AEA550F-03DF-D584-5E0F-38622E620D2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1"/>
          <a:stretch>
            <a:fillRect/>
          </a:stretch>
        </p:blipFill>
        <p:spPr bwMode="auto">
          <a:xfrm>
            <a:off x="6240016" y="-1"/>
            <a:ext cx="5951984" cy="615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95E7426-1A89-7A6D-9ABA-B52D353F8A7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036725" y="2861341"/>
            <a:ext cx="3809951" cy="3956040"/>
            <a:chOff x="5110980" y="2000132"/>
            <a:chExt cx="3363859" cy="360341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BCE7441-DA10-500E-BB63-B4ED63CF8936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rcRect r="8794"/>
            <a:stretch>
              <a:fillRect/>
            </a:stretch>
          </p:blipFill>
          <p:spPr>
            <a:xfrm>
              <a:off x="5110980" y="2562361"/>
              <a:ext cx="2773732" cy="3041181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F459592-A19F-12B6-0EBF-8AD972DD2B2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5616100" y="2000132"/>
              <a:ext cx="2858739" cy="532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lang="zh-CN" altLang="en-US" sz="3200" b="1">
                  <a:solidFill>
                    <a:srgbClr val="002060"/>
                  </a:solidFill>
                  <a:latin typeface="微软雅黑" panose="020B0503020204020204" pitchFamily="34" charset="-122"/>
                </a:rPr>
                <a:t>红外线理疗仪</a:t>
              </a:r>
              <a:endParaRPr lang="zh-CN" altLang="en-US" sz="3200" b="1">
                <a:solidFill>
                  <a:prstClr val="black"/>
                </a:solidFill>
                <a:latin typeface="Times New Roman"/>
              </a:endParaRPr>
            </a:p>
          </p:txBody>
        </p:sp>
      </p:grpSp>
      <p:sp>
        <p:nvSpPr>
          <p:cNvPr id="17410" name="Text Box 6">
            <a:extLst>
              <a:ext uri="{FF2B5EF4-FFF2-40B4-BE49-F238E27FC236}">
                <a16:creationId xmlns:a16="http://schemas.microsoft.com/office/drawing/2014/main" id="{AAC9A28F-416C-46BC-7312-78BBD8B48DD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62448" y="121792"/>
            <a:ext cx="6087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4400" b="1"/>
              <a:t>红外线具有</a:t>
            </a:r>
            <a:r>
              <a:rPr lang="zh-CN" altLang="en-US" sz="4400" b="1">
                <a:solidFill>
                  <a:srgbClr val="FF0000"/>
                </a:solidFill>
              </a:rPr>
              <a:t>热效应</a:t>
            </a:r>
          </a:p>
        </p:txBody>
      </p:sp>
      <p:grpSp>
        <p:nvGrpSpPr>
          <p:cNvPr id="17411" name="Group 3">
            <a:extLst>
              <a:ext uri="{FF2B5EF4-FFF2-40B4-BE49-F238E27FC236}">
                <a16:creationId xmlns:a16="http://schemas.microsoft.com/office/drawing/2014/main" id="{0CDADA60-39A0-85A7-76B0-C71BE5048AE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662064" y="2862882"/>
            <a:ext cx="3549826" cy="3954499"/>
            <a:chOff x="252" y="166"/>
            <a:chExt cx="1610" cy="2206"/>
          </a:xfrm>
        </p:grpSpPr>
        <p:pic>
          <p:nvPicPr>
            <p:cNvPr id="17418" name="Picture 4" descr="远红外取暖器">
              <a:extLst>
                <a:ext uri="{FF2B5EF4-FFF2-40B4-BE49-F238E27FC236}">
                  <a16:creationId xmlns:a16="http://schemas.microsoft.com/office/drawing/2014/main" id="{5D85A89B-FAC0-0DC7-F3E9-E8CF0F873D4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0" t="6600" r="10573" b="5971"/>
            <a:stretch>
              <a:fillRect/>
            </a:stretch>
          </p:blipFill>
          <p:spPr bwMode="auto">
            <a:xfrm>
              <a:off x="313" y="166"/>
              <a:ext cx="1549" cy="2206"/>
            </a:xfrm>
            <a:prstGeom prst="rect">
              <a:avLst/>
            </a:prstGeom>
            <a:noFill/>
            <a:ln w="28575">
              <a:solidFill>
                <a:srgbClr val="3D8F9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9" name="Text Box 5">
              <a:extLst>
                <a:ext uri="{FF2B5EF4-FFF2-40B4-BE49-F238E27FC236}">
                  <a16:creationId xmlns:a16="http://schemas.microsoft.com/office/drawing/2014/main" id="{D42F3408-E048-59F0-38B7-CE7A49E03890}"/>
                </a:ext>
              </a:extLst>
            </p:cNvPr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52" y="775"/>
              <a:ext cx="307" cy="1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b="1">
                  <a:solidFill>
                    <a:srgbClr val="0066CC"/>
                  </a:solidFill>
                </a:rPr>
                <a:t>红外电暖器</a:t>
              </a:r>
            </a:p>
          </p:txBody>
        </p:sp>
      </p:grpSp>
      <p:grpSp>
        <p:nvGrpSpPr>
          <p:cNvPr id="17412" name="Group 6">
            <a:extLst>
              <a:ext uri="{FF2B5EF4-FFF2-40B4-BE49-F238E27FC236}">
                <a16:creationId xmlns:a16="http://schemas.microsoft.com/office/drawing/2014/main" id="{0D6C58B9-0385-89AA-43E4-68A61D0373A6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420" y="3144626"/>
            <a:ext cx="5442508" cy="3741229"/>
            <a:chOff x="2" y="100"/>
            <a:chExt cx="3095" cy="2105"/>
          </a:xfrm>
        </p:grpSpPr>
        <p:pic>
          <p:nvPicPr>
            <p:cNvPr id="17416" name="Picture 7">
              <a:extLst>
                <a:ext uri="{FF2B5EF4-FFF2-40B4-BE49-F238E27FC236}">
                  <a16:creationId xmlns:a16="http://schemas.microsoft.com/office/drawing/2014/main" id="{70050263-6096-6854-12E1-FC9E4A74316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" t="3987" r="7247" b="18340"/>
            <a:stretch>
              <a:fillRect/>
            </a:stretch>
          </p:blipFill>
          <p:spPr bwMode="auto">
            <a:xfrm>
              <a:off x="2" y="100"/>
              <a:ext cx="3095" cy="2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Text Box 8">
              <a:extLst>
                <a:ext uri="{FF2B5EF4-FFF2-40B4-BE49-F238E27FC236}">
                  <a16:creationId xmlns:a16="http://schemas.microsoft.com/office/drawing/2014/main" id="{22C13B36-3468-FF61-4ED5-2CBB577A07A0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4" y="100"/>
              <a:ext cx="1224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浴霸</a:t>
              </a:r>
              <a:endParaRPr lang="en-US" altLang="zh-CN" b="1">
                <a:solidFill>
                  <a:schemeClr val="bg1"/>
                </a:solidFill>
              </a:endParaRPr>
            </a:p>
          </p:txBody>
        </p:sp>
      </p:grpSp>
      <p:grpSp>
        <p:nvGrpSpPr>
          <p:cNvPr id="17413" name="Group 9">
            <a:extLst>
              <a:ext uri="{FF2B5EF4-FFF2-40B4-BE49-F238E27FC236}">
                <a16:creationId xmlns:a16="http://schemas.microsoft.com/office/drawing/2014/main" id="{5DE8DF74-60BE-4BDD-A2E2-F3E17C6BA74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0" y="10356"/>
            <a:ext cx="5447928" cy="3022600"/>
            <a:chOff x="0" y="0"/>
            <a:chExt cx="2472" cy="2203"/>
          </a:xfrm>
        </p:grpSpPr>
        <p:pic>
          <p:nvPicPr>
            <p:cNvPr id="17414" name="Picture 10" descr="电烤箱">
              <a:extLst>
                <a:ext uri="{FF2B5EF4-FFF2-40B4-BE49-F238E27FC236}">
                  <a16:creationId xmlns:a16="http://schemas.microsoft.com/office/drawing/2014/main" id="{68CCB58B-1B62-71B3-6CC4-1EAC3FE843BE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472" cy="220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5" name="Text Box 11">
              <a:extLst>
                <a:ext uri="{FF2B5EF4-FFF2-40B4-BE49-F238E27FC236}">
                  <a16:creationId xmlns:a16="http://schemas.microsoft.com/office/drawing/2014/main" id="{98BBDB1A-DC19-EFB5-EC1C-FA79AFB3A9A2}"/>
                </a:ext>
              </a:extLst>
            </p:cNvPr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80" y="1833"/>
              <a:ext cx="1044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b="1">
                  <a:solidFill>
                    <a:schemeClr val="bg1"/>
                  </a:solidFill>
                </a:rPr>
                <a:t>电烤箱</a:t>
              </a:r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7C628FDD-917E-8505-B4D6-DE84270C98E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09332" y="1164288"/>
            <a:ext cx="5940660" cy="14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既产生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看不见的红外线</a:t>
            </a:r>
            <a:r>
              <a:rPr lang="zh-CN" altLang="en-US" sz="4000" b="1">
                <a:latin typeface="宋体" panose="02010600030101010101" pitchFamily="2" charset="-122"/>
              </a:rPr>
              <a:t>，</a:t>
            </a:r>
            <a:endParaRPr lang="en-US" altLang="zh-CN" sz="4000" b="1">
              <a:latin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也产生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看得见的红色光</a:t>
            </a:r>
            <a:r>
              <a:rPr lang="zh-CN" altLang="en-US" sz="4000" b="1">
                <a:latin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A08E4-161C-F70A-BA64-A42066EFB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C4A1A8F5-3B0B-204C-DFE0-F4007ECAF03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7932" y="1763815"/>
            <a:ext cx="102161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色散</a:t>
            </a:r>
          </a:p>
        </p:txBody>
      </p:sp>
    </p:spTree>
    <p:extLst>
      <p:ext uri="{BB962C8B-B14F-4D97-AF65-F5344CB8AC3E}">
        <p14:creationId xmlns:p14="http://schemas.microsoft.com/office/powerpoint/2010/main" val="275609838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300E988-3BA0-173E-23D1-6B54F6EE7D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55440" y="548680"/>
            <a:ext cx="11002989" cy="262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800" b="1">
                <a:latin typeface="宋体" panose="02010600030101010101" pitchFamily="2" charset="-122"/>
              </a:rPr>
              <a:t>例子：</a:t>
            </a:r>
            <a:endParaRPr lang="en-US" altLang="zh-CN" sz="4800" b="1">
              <a:latin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4800" b="1">
                <a:latin typeface="宋体" panose="02010600030101010101" pitchFamily="2" charset="-122"/>
              </a:rPr>
              <a:t>红外测温仪、夜视仪、红外制导导弹、</a:t>
            </a:r>
            <a:endParaRPr lang="en-US" altLang="zh-CN" sz="4800" b="1">
              <a:latin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4800" b="1">
                <a:latin typeface="宋体" panose="02010600030101010101" pitchFamily="2" charset="-122"/>
              </a:rPr>
              <a:t>红外遥感、电暖器</a:t>
            </a:r>
            <a:r>
              <a:rPr lang="en-US" altLang="zh-CN" sz="4800" b="1">
                <a:latin typeface="宋体" panose="02010600030101010101" pitchFamily="2" charset="-122"/>
              </a:rPr>
              <a:t>……</a:t>
            </a:r>
            <a:endParaRPr lang="zh-CN" altLang="en-US" sz="4800" b="1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546018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451AE-52DE-01A7-04CE-36BAB3A93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8FEB6286-58BE-B900-4C5D-448C7C2FA51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7932" y="1763815"/>
            <a:ext cx="102161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紫外线</a:t>
            </a:r>
          </a:p>
        </p:txBody>
      </p:sp>
    </p:spTree>
    <p:extLst>
      <p:ext uri="{BB962C8B-B14F-4D97-AF65-F5344CB8AC3E}">
        <p14:creationId xmlns:p14="http://schemas.microsoft.com/office/powerpoint/2010/main" val="210416524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B869A97-9E60-69B4-0922-F12DBA1B25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5307" r="12200"/>
          <a:stretch>
            <a:fillRect/>
          </a:stretch>
        </p:blipFill>
        <p:spPr bwMode="auto">
          <a:xfrm>
            <a:off x="479376" y="0"/>
            <a:ext cx="54840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F2224B2-6E18-00B5-0B33-2ECA661F833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70880" y="493786"/>
            <a:ext cx="419661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紫外线</a:t>
            </a: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杀菌消毒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628FDD-917E-8505-B4D6-DE84270C98E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51340" y="1556792"/>
            <a:ext cx="5940660" cy="14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既产生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看不见的紫外线</a:t>
            </a:r>
            <a:r>
              <a:rPr lang="zh-CN" altLang="en-US" sz="4000" b="1">
                <a:latin typeface="宋体" panose="02010600030101010101" pitchFamily="2" charset="-122"/>
              </a:rPr>
              <a:t>，</a:t>
            </a:r>
            <a:endParaRPr lang="en-US" altLang="zh-CN" sz="4000" b="1">
              <a:latin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也产生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看得见的紫色光</a:t>
            </a:r>
            <a:r>
              <a:rPr lang="zh-CN" altLang="en-US" sz="4000" b="1"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093A4FB-6E5F-E2B9-8322-F425307BD8B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03912" y="4329100"/>
            <a:ext cx="6087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4400" b="1"/>
              <a:t>红外线具有</a:t>
            </a:r>
            <a:r>
              <a:rPr lang="zh-CN" altLang="en-US" sz="4400" b="1">
                <a:solidFill>
                  <a:srgbClr val="FF0000"/>
                </a:solidFill>
              </a:rPr>
              <a:t>热效应</a:t>
            </a:r>
          </a:p>
        </p:txBody>
      </p:sp>
    </p:spTree>
    <p:extLst>
      <p:ext uri="{BB962C8B-B14F-4D97-AF65-F5344CB8AC3E}">
        <p14:creationId xmlns:p14="http://schemas.microsoft.com/office/powerpoint/2010/main" val="243824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C55F3E1-CDA1-20DE-BAC2-0E559C73E19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20588"/>
            <a:ext cx="12192000" cy="57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9B3381A3-CCC3-9D8E-AC23-3FA2B5AD97B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87988" y="0"/>
            <a:ext cx="56896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紫外线</a:t>
            </a:r>
            <a:r>
              <a:rPr lang="zh-CN" altLang="en-US" sz="4400" b="1">
                <a:solidFill>
                  <a:srgbClr val="0000FF"/>
                </a:solidFill>
                <a:latin typeface="宋体" panose="02010600030101010101" pitchFamily="2" charset="-122"/>
              </a:rPr>
              <a:t>杀菌消毒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F7337BDF-646D-10AF-908B-ABA3DF52485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425263"/>
            <a:ext cx="619321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医院里的紫外线消毒灯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02D60D-81EF-E0E9-2650-4D29F60929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974080"/>
            <a:ext cx="6730773" cy="5877272"/>
          </a:xfrm>
          <a:prstGeom prst="rect">
            <a:avLst/>
          </a:prstGeom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id="{E5AEF8E4-6049-4436-D656-A6556CE2DFE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02896" y="6648"/>
            <a:ext cx="5586208" cy="96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4400" b="1">
                <a:latin typeface="宋体" panose="02010600030101010101" pitchFamily="2" charset="-122"/>
              </a:rPr>
              <a:t>紫外线具有</a:t>
            </a: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</a:rPr>
              <a:t>荧光效应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0018A381-96D7-9800-89F8-5D3F65CC2E2A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79487" y="3075057"/>
            <a:ext cx="2015593" cy="707886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chemeClr val="bg1"/>
                </a:solidFill>
                <a:ea typeface="楷体_GB2312" pitchFamily="1" charset="-122"/>
              </a:rPr>
              <a:t>验钞机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5B779C10-0AE8-B522-08F3-8AB1420B7D4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4"/>
          <a:stretch>
            <a:fillRect/>
          </a:stretch>
        </p:blipFill>
        <p:spPr bwMode="auto">
          <a:xfrm>
            <a:off x="3516936" y="1554348"/>
            <a:ext cx="3828230" cy="529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EBA15F7E-3000-4EF0-1D29-890693AC614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23270" y="1703069"/>
            <a:ext cx="32624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/>
              <a:t>紫外线的防护</a:t>
            </a:r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29A9AD6B-988F-9B3C-FD18-A1089627DCE9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0177" y="0"/>
            <a:ext cx="111972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/>
              <a:t>适量紫外线有助于生成</a:t>
            </a:r>
            <a:r>
              <a:rPr lang="zh-CN" altLang="en-US" sz="4000" b="1">
                <a:solidFill>
                  <a:srgbClr val="0000FF"/>
                </a:solidFill>
              </a:rPr>
              <a:t>维生素</a:t>
            </a:r>
            <a:r>
              <a:rPr lang="en-US" altLang="zh-CN" sz="4000" b="1">
                <a:solidFill>
                  <a:srgbClr val="0000FF"/>
                </a:solidFill>
              </a:rPr>
              <a:t>D</a:t>
            </a:r>
            <a:r>
              <a:rPr lang="zh-CN" altLang="en-US" sz="4000" b="1"/>
              <a:t>，吸收</a:t>
            </a:r>
            <a:r>
              <a:rPr lang="zh-CN" altLang="en-US" sz="4000" b="1">
                <a:solidFill>
                  <a:srgbClr val="0000FF"/>
                </a:solidFill>
              </a:rPr>
              <a:t>钙</a:t>
            </a:r>
            <a:r>
              <a:rPr lang="zh-CN" altLang="en-US" sz="4000" b="1"/>
              <a:t>。</a:t>
            </a:r>
            <a:endParaRPr lang="en-US" altLang="zh-CN" sz="4000" b="1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62E562A-80B2-AF7D-F1A6-D6B67F190B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1554348"/>
            <a:ext cx="3355187" cy="48635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E743E92-7838-5C09-6271-6DF4C424A71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45166" y="2490452"/>
            <a:ext cx="4767109" cy="3288738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8F43070-99FF-BAE6-3FED-87252165B436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04233" y="715885"/>
            <a:ext cx="111972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/>
              <a:t>但过量紫外线伤害皮肤、眼睛，甚至会致癌。</a:t>
            </a:r>
            <a:endParaRPr lang="en-US" altLang="zh-CN" sz="4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80560DC9-B37F-C5A6-DA17-57CD52DB72F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9643" y="825663"/>
            <a:ext cx="8712714" cy="60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46F5C9C8-0F44-E5D1-EDCA-F4DC2778FDE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77798" y="0"/>
            <a:ext cx="36364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/>
              <a:t>紫外线的防护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F2966-FA32-9968-A8C6-FF3624C00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FDA0F4F-2648-FDFF-9991-DF8D65BC62C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11583" r="630" b="11583"/>
          <a:stretch>
            <a:fillRect/>
          </a:stretch>
        </p:blipFill>
        <p:spPr bwMode="auto">
          <a:xfrm>
            <a:off x="-1" y="1481999"/>
            <a:ext cx="12192000" cy="53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C7B14FD3-E78A-6979-2EF9-6737DEE14A0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7967" y="712558"/>
            <a:ext cx="25911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99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光刻机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034F395-B9AF-95AE-2CC4-1C30339F3F7C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60096" y="324912"/>
            <a:ext cx="25911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D5F421-3DEA-E0BF-9447-74D3D018B67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0" t="7673" r="17870" b="25391"/>
          <a:stretch>
            <a:fillRect/>
          </a:stretch>
        </p:blipFill>
        <p:spPr bwMode="auto">
          <a:xfrm>
            <a:off x="8904311" y="0"/>
            <a:ext cx="3287687" cy="24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06486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E71DC-926E-8D2A-06D5-610F464CB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E3C3AD4-3E7E-C182-94EA-2CDCC86381A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95600" y="620688"/>
            <a:ext cx="8604956" cy="26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等线" panose="02010600030101010101" pitchFamily="2" charset="-122"/>
                <a:cs typeface="+mn-cs"/>
              </a:rPr>
              <a:t>例子：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等线" panose="02010600030101010101" pitchFamily="2" charset="-122"/>
                <a:cs typeface="+mn-cs"/>
              </a:rPr>
              <a:t>消毒灯、验钞机、光刻机、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等线" panose="02010600030101010101" pitchFamily="2" charset="-122"/>
                <a:cs typeface="+mn-cs"/>
              </a:rPr>
              <a:t>生成维生素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等线" panose="02010600030101010101" pitchFamily="2" charset="-122"/>
                <a:cs typeface="+mn-cs"/>
              </a:rPr>
              <a:t>D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等线" panose="02010600030101010101" pitchFamily="2" charset="-122"/>
                <a:cs typeface="+mn-cs"/>
              </a:rPr>
              <a:t>、皮肤癌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等线" panose="02010600030101010101" pitchFamily="2" charset="-122"/>
                <a:cs typeface="+mn-cs"/>
              </a:rPr>
              <a:t>……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231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2362" y="2556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5B54D1B-BBD9-5CC5-44DF-7D507F80614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9982" y="944724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12DE2CF-F12D-2453-89FC-27683FD643E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374" y="4162328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652770F-6015-3383-56F6-E75721A5FDA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47428" y="91483"/>
            <a:ext cx="11244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+mn-ea"/>
              </a:rPr>
              <a:t>色散中，入射角相同时，不同颜色的光，折射角不同。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005E76C-C256-4DBC-6FD8-8494BD4949C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53081" y="694501"/>
            <a:ext cx="66247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色光的三原色：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</a:t>
            </a:r>
            <a:r>
              <a:rPr lang="zh-CN" altLang="en-US" sz="36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600" b="1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</a:t>
            </a:r>
            <a:r>
              <a:rPr lang="zh-CN" altLang="en-US" sz="36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73D43CB-082F-D5BB-0986-574A22447C5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2362" y="1457113"/>
            <a:ext cx="11964398" cy="69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一切</a:t>
            </a:r>
            <a:r>
              <a:rPr lang="zh-CN" altLang="en-US" sz="3600" b="1">
                <a:latin typeface="宋体" panose="02010600030101010101" pitchFamily="2" charset="-122"/>
              </a:rPr>
              <a:t>物体都在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不停</a:t>
            </a:r>
            <a:r>
              <a:rPr lang="zh-CN" altLang="en-US" sz="3600" b="1">
                <a:latin typeface="宋体" panose="02010600030101010101" pitchFamily="2" charset="-122"/>
              </a:rPr>
              <a:t>地发出红外线，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温度</a:t>
            </a:r>
            <a:r>
              <a:rPr lang="zh-CN" altLang="en-US" sz="3600" b="1">
                <a:latin typeface="宋体" panose="02010600030101010101" pitchFamily="2" charset="-122"/>
              </a:rPr>
              <a:t>越高，红外线越强。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AC9A28F-416C-46BC-7312-78BBD8B48DD3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081" y="2170601"/>
            <a:ext cx="6087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3600" b="1"/>
              <a:t>红外线具有</a:t>
            </a:r>
            <a:r>
              <a:rPr lang="zh-CN" altLang="en-US" sz="3600" b="1">
                <a:solidFill>
                  <a:srgbClr val="FF0000"/>
                </a:solidFill>
              </a:rPr>
              <a:t>热效应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C11B09C-17E6-9E92-B745-A3746166200F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3889" y="4137831"/>
            <a:ext cx="419661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紫外线</a:t>
            </a:r>
            <a:r>
              <a:rPr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杀菌消毒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5AEF8E4-6049-4436-D656-A6556CE2DFE5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19836" y="4199716"/>
            <a:ext cx="5586208" cy="57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紫外线具有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荧光效应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2F1E98F-9B7A-9874-1D74-0CAB8491CFDF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18639" y="2888940"/>
            <a:ext cx="11826009" cy="12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例子：红外测温仪、夜视仪、红外制导导弹、红外遥感、电暖器</a:t>
            </a:r>
            <a:r>
              <a:rPr lang="en-US" altLang="zh-CN" sz="3600" b="1">
                <a:latin typeface="宋体" panose="02010600030101010101" pitchFamily="2" charset="-122"/>
              </a:rPr>
              <a:t>……</a:t>
            </a:r>
            <a:endParaRPr lang="zh-CN" altLang="en-US" sz="3600" b="1">
              <a:latin typeface="宋体" panose="02010600030101010101" pitchFamily="2" charset="-122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D7B8417-8FB7-27B3-A3FB-28B12D18F4A5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65991" y="4941168"/>
            <a:ext cx="11826009" cy="12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例子：消毒灯、验钞机、光刻机、生成维生素</a:t>
            </a:r>
            <a:r>
              <a:rPr lang="en-US" altLang="zh-CN" sz="3600" b="1">
                <a:latin typeface="宋体" panose="02010600030101010101" pitchFamily="2" charset="-122"/>
              </a:rPr>
              <a:t>D</a:t>
            </a:r>
            <a:r>
              <a:rPr lang="zh-CN" altLang="en-US" sz="3600" b="1">
                <a:latin typeface="宋体" panose="02010600030101010101" pitchFamily="2" charset="-122"/>
              </a:rPr>
              <a:t>、皮肤癌</a:t>
            </a:r>
            <a:endParaRPr lang="en-US" altLang="zh-CN" sz="3600" b="1">
              <a:latin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3600" b="1">
                <a:latin typeface="宋体" panose="02010600030101010101" pitchFamily="2" charset="-122"/>
              </a:rPr>
              <a:t>……</a:t>
            </a:r>
            <a:endParaRPr lang="zh-CN" altLang="en-US" sz="3600" b="1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217125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三棱镜色散">
            <a:hlinkClick r:id="" action="ppaction://media"/>
            <a:extLst>
              <a:ext uri="{FF2B5EF4-FFF2-40B4-BE49-F238E27FC236}">
                <a16:creationId xmlns:a16="http://schemas.microsoft.com/office/drawing/2014/main" id="{9F5BFB12-DB5B-5C83-F153-9BAE83D19D0C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9922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9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064552" y="107381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2C9BEFA-DBF2-080F-1F9C-45C6100EFE99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005265" y="107381"/>
            <a:ext cx="218147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色散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62B29C7-4E7B-1BA0-4422-8F88C36BCBEC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43472" y="1520788"/>
            <a:ext cx="9505056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00FF"/>
                </a:solidFill>
                <a:latin typeface="+mn-ea"/>
              </a:rPr>
              <a:t>色散</a:t>
            </a:r>
            <a:r>
              <a:rPr lang="zh-CN" altLang="en-US" sz="4000" b="1">
                <a:latin typeface="+mn-ea"/>
              </a:rPr>
              <a:t>：把复色光分解为单色光的现象</a:t>
            </a:r>
          </a:p>
        </p:txBody>
      </p:sp>
    </p:spTree>
    <p:extLst>
      <p:ext uri="{BB962C8B-B14F-4D97-AF65-F5344CB8AC3E}">
        <p14:creationId xmlns:p14="http://schemas.microsoft.com/office/powerpoint/2010/main" val="879818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53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8638BF-5BEC-EF96-674D-B37D7AB3F2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44538" y="0"/>
            <a:ext cx="790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3641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6C5E73B-97A4-EA06-B10D-D61391F7BF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18344" y="0"/>
            <a:ext cx="4755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1697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C1A926-BB42-B23D-1331-0D8EB6AB25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40455" y="0"/>
            <a:ext cx="6111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8568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7245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FABAD-48B1-98E5-5F0F-299D15861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09332C3D-433D-C73B-5AC5-30D9C50156C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95400" y="1268760"/>
            <a:ext cx="10801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三棱镜中，</a:t>
            </a:r>
            <a:endParaRPr kumimoji="0" lang="en-US" altLang="zh-CN" sz="5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白光分解、合成的真正过程</a:t>
            </a:r>
          </a:p>
        </p:txBody>
      </p:sp>
    </p:spTree>
    <p:extLst>
      <p:ext uri="{BB962C8B-B14F-4D97-AF65-F5344CB8AC3E}">
        <p14:creationId xmlns:p14="http://schemas.microsoft.com/office/powerpoint/2010/main" val="361130975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14047BE-0E61-7443-B18D-4F4A007A63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tretch>
            <a:fillRect/>
          </a:stretch>
        </p:blipFill>
        <p:spPr>
          <a:xfrm rot="19121832">
            <a:off x="7370634" y="148683"/>
            <a:ext cx="4001751" cy="399179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EC12EB8-7A72-C646-E42F-AD62AD842C8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640983" y="0"/>
            <a:ext cx="3854993" cy="7328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等效于玻璃砖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A19CAC-356E-222D-65DA-88742B2A8E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8" y="620684"/>
            <a:ext cx="2391298" cy="24482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77AD84-10AA-D3D4-5547-0F79B42F78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19636" y="620684"/>
            <a:ext cx="2391297" cy="2448273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7CA8797-61AE-B8AE-5E23-3F14D7EFA45E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80966" y="944721"/>
            <a:ext cx="1419221" cy="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F881147-C66E-6C12-22EB-8DC288523EA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1479016" y="947640"/>
            <a:ext cx="368543" cy="69089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3DFB3F3-4434-0BBD-E657-46EB96E14DE3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1813432" y="1006285"/>
            <a:ext cx="1475691" cy="582393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2CF8086E-F561-C73D-48E9-4094BD23D000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01322" y="1880590"/>
            <a:ext cx="1419221" cy="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B777355B-2B05-4DC8-5096-3664C1BB69A1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3278699" y="1587690"/>
            <a:ext cx="1302767" cy="29290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584B240E-F25E-8C35-AF0E-808384BB763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6311" y="189963"/>
            <a:ext cx="1419221" cy="7328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白光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FCCBE4D-1F06-C84F-1FC8-CD3E6F46DD5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56494" y="836712"/>
            <a:ext cx="468052" cy="60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1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A6D44F-C447-14A8-82C1-CF5B41705C3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420754" y="922856"/>
            <a:ext cx="468052" cy="60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2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B3FAAC-4C13-ADF7-0031-49BE4F79E71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431332" y="1266527"/>
            <a:ext cx="468052" cy="60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3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4950268-6169-87CA-9261-66824679A38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3718033" y="1651608"/>
            <a:ext cx="468052" cy="60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4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C06F967-6D9B-0F5D-8990-0AA3F843DBE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965344" y="1831278"/>
            <a:ext cx="468052" cy="60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5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737C937-2C91-15CD-7522-82B486B2F523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253690" y="3327446"/>
            <a:ext cx="4050017" cy="60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光线 </a:t>
            </a:r>
            <a:r>
              <a:rPr lang="en-US" altLang="zh-CN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4//2 </a:t>
            </a:r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，</a:t>
            </a:r>
            <a:r>
              <a:rPr lang="en-US" altLang="zh-CN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5//1</a:t>
            </a:r>
            <a:endParaRPr lang="zh-CN" altLang="en-US" sz="32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123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9" grpId="0"/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CA3C8-4B8B-6F44-81A6-224FB4764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6405281-8802-9E8C-2ED8-7C3EBC0387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8" y="620684"/>
            <a:ext cx="2391298" cy="24482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5824EFA-D8D9-B2A1-FA1D-7C345474473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19636" y="620684"/>
            <a:ext cx="2391297" cy="2448273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AF521DE8-27BA-F5EE-6CCA-FC276205648D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80966" y="944721"/>
            <a:ext cx="1419221" cy="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FF4DA27-F1F9-2FBB-DD2D-485A1F9FBBE1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1479016" y="947640"/>
            <a:ext cx="368543" cy="69089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12987BAB-9BB7-F536-E276-928EDDF0D4FB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1813432" y="1006285"/>
            <a:ext cx="1475691" cy="582393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94667CD-806A-6230-2197-63858FC65447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01322" y="1880590"/>
            <a:ext cx="1419221" cy="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B8347CDF-AF3A-F377-CC99-B4303F8BEFC3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3278699" y="1587690"/>
            <a:ext cx="1302767" cy="29290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BE59E060-8309-2237-88E1-ABBB3B65D5B4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1482809" y="966587"/>
            <a:ext cx="406485" cy="15458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66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7EFFD3A-358F-CC90-71D0-F7D63EC3683B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1877325" y="1121167"/>
            <a:ext cx="1914387" cy="1527975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66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FA37C03-ABC0-77DF-4068-2598FF3B9CC9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129333" y="2768397"/>
            <a:ext cx="1419221" cy="0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66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F876DE1C-C34D-20FF-FE8F-B48A1A086162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3796190" y="2649142"/>
            <a:ext cx="342895" cy="132617"/>
          </a:xfrm>
          <a:prstGeom prst="straightConnector1">
            <a:avLst/>
          </a:prstGeom>
          <a:solidFill>
            <a:srgbClr val="99CCFF"/>
          </a:solidFill>
          <a:ln w="38100" cap="flat" cmpd="sng" algn="ctr">
            <a:solidFill>
              <a:srgbClr val="66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F33C3100-4066-0A1C-3879-6A7FB5C29DB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6311" y="189963"/>
            <a:ext cx="1419221" cy="7328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白光</a:t>
            </a: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2EC3A9A1-BACE-8150-B36A-372FB0807421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6188504" y="1266899"/>
            <a:ext cx="5355325" cy="3996444"/>
          </a:xfrm>
          <a:prstGeom prst="rect">
            <a:avLst/>
          </a:prstGeom>
          <a:solidFill>
            <a:srgbClr val="5B9BD5">
              <a:lumMod val="40000"/>
              <a:lumOff val="60000"/>
              <a:alpha val="16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/>
            </a:pPr>
            <a:endParaRPr kumimoji="0" lang="zh-CN" altLang="en-US" sz="2406" b="0" i="1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10">
            <a:extLst>
              <a:ext uri="{FF2B5EF4-FFF2-40B4-BE49-F238E27FC236}">
                <a16:creationId xmlns:a16="http://schemas.microsoft.com/office/drawing/2014/main" id="{D6CF5B7A-9BF5-5808-24AB-4EEC0E8C9908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6729032" y="193695"/>
            <a:ext cx="1208522" cy="1078285"/>
            <a:chOff x="642" y="2628"/>
            <a:chExt cx="1697" cy="1698"/>
          </a:xfrm>
        </p:grpSpPr>
        <p:cxnSp>
          <p:nvCxnSpPr>
            <p:cNvPr id="6" name="直接连接符 8">
              <a:extLst>
                <a:ext uri="{FF2B5EF4-FFF2-40B4-BE49-F238E27FC236}">
                  <a16:creationId xmlns:a16="http://schemas.microsoft.com/office/drawing/2014/main" id="{D63A66B6-70F6-B81D-06D9-EF009EAF49EE}"/>
                </a:ext>
              </a:extLst>
            </p:cNvPr>
            <p:cNvCxnSpPr/>
            <p:nvPr>
              <p:custDataLst>
                <p:tags r:id="rId28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9" name="直接箭头连接符 9">
              <a:extLst>
                <a:ext uri="{FF2B5EF4-FFF2-40B4-BE49-F238E27FC236}">
                  <a16:creationId xmlns:a16="http://schemas.microsoft.com/office/drawing/2014/main" id="{C722F39A-AA3F-0BBA-DA73-85E71E2B0894}"/>
                </a:ext>
              </a:extLst>
            </p:cNvPr>
            <p:cNvCxnSpPr/>
            <p:nvPr>
              <p:custDataLst>
                <p:tags r:id="rId29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20" name="组合 18">
            <a:extLst>
              <a:ext uri="{FF2B5EF4-FFF2-40B4-BE49-F238E27FC236}">
                <a16:creationId xmlns:a16="http://schemas.microsoft.com/office/drawing/2014/main" id="{59FBF5C2-1A83-B1CC-84B4-FD550E4B2B51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10543351" y="5263343"/>
            <a:ext cx="1382288" cy="1206448"/>
            <a:chOff x="3379" y="7389"/>
            <a:chExt cx="2346" cy="2346"/>
          </a:xfrm>
        </p:grpSpPr>
        <p:cxnSp>
          <p:nvCxnSpPr>
            <p:cNvPr id="21" name="直接箭头连接符 16">
              <a:extLst>
                <a:ext uri="{FF2B5EF4-FFF2-40B4-BE49-F238E27FC236}">
                  <a16:creationId xmlns:a16="http://schemas.microsoft.com/office/drawing/2014/main" id="{FB381D99-8E5E-4C47-FFC6-7BFFE1BB60A9}"/>
                </a:ext>
              </a:extLst>
            </p:cNvPr>
            <p:cNvCxnSpPr/>
            <p:nvPr>
              <p:custDataLst>
                <p:tags r:id="rId26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22" name="直接连接符 17">
              <a:extLst>
                <a:ext uri="{FF2B5EF4-FFF2-40B4-BE49-F238E27FC236}">
                  <a16:creationId xmlns:a16="http://schemas.microsoft.com/office/drawing/2014/main" id="{AB4B8C5F-368B-5CEE-9C1E-F877C0A414AA}"/>
                </a:ext>
              </a:extLst>
            </p:cNvPr>
            <p:cNvCxnSpPr/>
            <p:nvPr>
              <p:custDataLst>
                <p:tags r:id="rId27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23" name="组合 14">
            <a:extLst>
              <a:ext uri="{FF2B5EF4-FFF2-40B4-BE49-F238E27FC236}">
                <a16:creationId xmlns:a16="http://schemas.microsoft.com/office/drawing/2014/main" id="{37E90689-3CE0-A51F-BF6D-339FF024CB37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 rot="21157948">
            <a:off x="8062624" y="1198095"/>
            <a:ext cx="2391996" cy="4109276"/>
            <a:chOff x="2387" y="4430"/>
            <a:chExt cx="1343" cy="3027"/>
          </a:xfrm>
        </p:grpSpPr>
        <p:cxnSp>
          <p:nvCxnSpPr>
            <p:cNvPr id="24" name="直接箭头连接符 12">
              <a:extLst>
                <a:ext uri="{FF2B5EF4-FFF2-40B4-BE49-F238E27FC236}">
                  <a16:creationId xmlns:a16="http://schemas.microsoft.com/office/drawing/2014/main" id="{34ABD7E1-7D8E-51A2-514C-98B19E7893B6}"/>
                </a:ext>
              </a:extLst>
            </p:cNvPr>
            <p:cNvCxnSpPr/>
            <p:nvPr>
              <p:custDataLst>
                <p:tags r:id="rId24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25" name="直接连接符 13">
              <a:extLst>
                <a:ext uri="{FF2B5EF4-FFF2-40B4-BE49-F238E27FC236}">
                  <a16:creationId xmlns:a16="http://schemas.microsoft.com/office/drawing/2014/main" id="{1218AB1E-3BBE-AF35-723B-A00F806743DC}"/>
                </a:ext>
              </a:extLst>
            </p:cNvPr>
            <p:cNvCxnSpPr/>
            <p:nvPr>
              <p:custDataLst>
                <p:tags r:id="rId25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26" name="组合 18">
            <a:extLst>
              <a:ext uri="{FF2B5EF4-FFF2-40B4-BE49-F238E27FC236}">
                <a16:creationId xmlns:a16="http://schemas.microsoft.com/office/drawing/2014/main" id="{BBEDEFBA-0615-0192-EB3A-32FA12DDB734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8933917" y="5263343"/>
            <a:ext cx="1382288" cy="1206448"/>
            <a:chOff x="3379" y="7389"/>
            <a:chExt cx="2346" cy="2346"/>
          </a:xfrm>
        </p:grpSpPr>
        <p:cxnSp>
          <p:nvCxnSpPr>
            <p:cNvPr id="27" name="直接箭头连接符 16">
              <a:extLst>
                <a:ext uri="{FF2B5EF4-FFF2-40B4-BE49-F238E27FC236}">
                  <a16:creationId xmlns:a16="http://schemas.microsoft.com/office/drawing/2014/main" id="{D15F3F35-7A78-3DEB-28A3-C0A4264E4230}"/>
                </a:ext>
              </a:extLst>
            </p:cNvPr>
            <p:cNvCxnSpPr/>
            <p:nvPr>
              <p:custDataLst>
                <p:tags r:id="rId22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28" name="直接连接符 17">
              <a:extLst>
                <a:ext uri="{FF2B5EF4-FFF2-40B4-BE49-F238E27FC236}">
                  <a16:creationId xmlns:a16="http://schemas.microsoft.com/office/drawing/2014/main" id="{14888219-16FD-F80D-671C-3201CB535F03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55D5828-2469-E899-7F5B-C1D92F387DF0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 rot="21157948">
            <a:off x="8042012" y="1222967"/>
            <a:ext cx="808773" cy="4081869"/>
            <a:chOff x="2278" y="4370"/>
            <a:chExt cx="1238" cy="3108"/>
          </a:xfrm>
        </p:grpSpPr>
        <p:cxnSp>
          <p:nvCxnSpPr>
            <p:cNvPr id="30" name="直接箭头连接符 12">
              <a:extLst>
                <a:ext uri="{FF2B5EF4-FFF2-40B4-BE49-F238E27FC236}">
                  <a16:creationId xmlns:a16="http://schemas.microsoft.com/office/drawing/2014/main" id="{5CA28495-016F-62DE-0AC1-37BB221AF000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1" name="直接连接符 13">
              <a:extLst>
                <a:ext uri="{FF2B5EF4-FFF2-40B4-BE49-F238E27FC236}">
                  <a16:creationId xmlns:a16="http://schemas.microsoft.com/office/drawing/2014/main" id="{9FEE7A51-3EB6-45FD-848E-AE8C7EF604FA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C2974C1D-2110-836F-AC9D-961B7E3C4CD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626343" y="-826"/>
            <a:ext cx="1419221" cy="7328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白光</a:t>
            </a:r>
          </a:p>
        </p:txBody>
      </p:sp>
    </p:spTree>
    <p:extLst>
      <p:ext uri="{BB962C8B-B14F-4D97-AF65-F5344CB8AC3E}">
        <p14:creationId xmlns:p14="http://schemas.microsoft.com/office/powerpoint/2010/main" val="333991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146AE-8BC7-F142-4233-368FBDA44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文本框 759">
            <a:extLst>
              <a:ext uri="{FF2B5EF4-FFF2-40B4-BE49-F238E27FC236}">
                <a16:creationId xmlns:a16="http://schemas.microsoft.com/office/drawing/2014/main" id="{837DF6C1-5D87-FCCF-CE85-5560E3BED18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500156" y="6068818"/>
            <a:ext cx="1332148" cy="700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</a:rPr>
              <a:t>白光</a:t>
            </a:r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4852C044-911C-0AD8-8E3B-F364F934F8D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27548" y="710384"/>
            <a:ext cx="7488832" cy="3996444"/>
          </a:xfrm>
          <a:prstGeom prst="rect">
            <a:avLst/>
          </a:prstGeom>
          <a:solidFill>
            <a:srgbClr val="5B9BD5">
              <a:lumMod val="40000"/>
              <a:lumOff val="60000"/>
              <a:alpha val="16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/>
            </a:pPr>
            <a:endParaRPr kumimoji="0" lang="zh-CN" altLang="en-US" sz="2406" b="0" i="1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D26D9CBC-EE31-E861-0941-3ED929F3507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701582" y="-362820"/>
            <a:ext cx="1208522" cy="1078285"/>
            <a:chOff x="642" y="2628"/>
            <a:chExt cx="1697" cy="1698"/>
          </a:xfrm>
        </p:grpSpPr>
        <p:cxnSp>
          <p:nvCxnSpPr>
            <p:cNvPr id="10" name="直接连接符 8">
              <a:extLst>
                <a:ext uri="{FF2B5EF4-FFF2-40B4-BE49-F238E27FC236}">
                  <a16:creationId xmlns:a16="http://schemas.microsoft.com/office/drawing/2014/main" id="{C7EB0CB0-428B-693F-B04E-4A4AB945C01A}"/>
                </a:ext>
              </a:extLst>
            </p:cNvPr>
            <p:cNvCxnSpPr/>
            <p:nvPr>
              <p:custDataLst>
                <p:tags r:id="rId388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11" name="直接箭头连接符 9">
              <a:extLst>
                <a:ext uri="{FF2B5EF4-FFF2-40B4-BE49-F238E27FC236}">
                  <a16:creationId xmlns:a16="http://schemas.microsoft.com/office/drawing/2014/main" id="{FCED018F-B834-7EA0-FFAE-3FFFF101E707}"/>
                </a:ext>
              </a:extLst>
            </p:cNvPr>
            <p:cNvCxnSpPr/>
            <p:nvPr>
              <p:custDataLst>
                <p:tags r:id="rId389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16783C49-962D-0FFC-5A01-31B15C38CAD6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515901" y="4706828"/>
            <a:ext cx="1382288" cy="1206448"/>
            <a:chOff x="3379" y="7389"/>
            <a:chExt cx="2346" cy="2346"/>
          </a:xfrm>
        </p:grpSpPr>
        <p:cxnSp>
          <p:nvCxnSpPr>
            <p:cNvPr id="13" name="直接箭头连接符 16">
              <a:extLst>
                <a:ext uri="{FF2B5EF4-FFF2-40B4-BE49-F238E27FC236}">
                  <a16:creationId xmlns:a16="http://schemas.microsoft.com/office/drawing/2014/main" id="{0BA4D2FA-65EE-A8C5-885F-A861DD58192E}"/>
                </a:ext>
              </a:extLst>
            </p:cNvPr>
            <p:cNvCxnSpPr/>
            <p:nvPr>
              <p:custDataLst>
                <p:tags r:id="rId386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4" name="直接连接符 17">
              <a:extLst>
                <a:ext uri="{FF2B5EF4-FFF2-40B4-BE49-F238E27FC236}">
                  <a16:creationId xmlns:a16="http://schemas.microsoft.com/office/drawing/2014/main" id="{041EA402-C0F6-DD88-BD10-60F0DCDD56F3}"/>
                </a:ext>
              </a:extLst>
            </p:cNvPr>
            <p:cNvCxnSpPr/>
            <p:nvPr>
              <p:custDataLst>
                <p:tags r:id="rId387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6" name="组合 14">
            <a:extLst>
              <a:ext uri="{FF2B5EF4-FFF2-40B4-BE49-F238E27FC236}">
                <a16:creationId xmlns:a16="http://schemas.microsoft.com/office/drawing/2014/main" id="{290692EE-5376-800B-DEF1-824182DB657B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 rot="21157948">
            <a:off x="6035174" y="641580"/>
            <a:ext cx="2391996" cy="4109276"/>
            <a:chOff x="2387" y="4430"/>
            <a:chExt cx="1343" cy="3027"/>
          </a:xfrm>
        </p:grpSpPr>
        <p:cxnSp>
          <p:nvCxnSpPr>
            <p:cNvPr id="17" name="直接箭头连接符 12">
              <a:extLst>
                <a:ext uri="{FF2B5EF4-FFF2-40B4-BE49-F238E27FC236}">
                  <a16:creationId xmlns:a16="http://schemas.microsoft.com/office/drawing/2014/main" id="{AE1B4C9E-7A58-9014-6AAB-71D692AD9B03}"/>
                </a:ext>
              </a:extLst>
            </p:cNvPr>
            <p:cNvCxnSpPr/>
            <p:nvPr>
              <p:custDataLst>
                <p:tags r:id="rId384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8" name="直接连接符 13">
              <a:extLst>
                <a:ext uri="{FF2B5EF4-FFF2-40B4-BE49-F238E27FC236}">
                  <a16:creationId xmlns:a16="http://schemas.microsoft.com/office/drawing/2014/main" id="{4519AA38-9070-7DD0-7427-C8D0128AE403}"/>
                </a:ext>
              </a:extLst>
            </p:cNvPr>
            <p:cNvCxnSpPr/>
            <p:nvPr>
              <p:custDataLst>
                <p:tags r:id="rId385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2" name="组合 18">
            <a:extLst>
              <a:ext uri="{FF2B5EF4-FFF2-40B4-BE49-F238E27FC236}">
                <a16:creationId xmlns:a16="http://schemas.microsoft.com/office/drawing/2014/main" id="{9EFBADF1-90CB-CCCB-4319-3CA811F8245F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6906467" y="4706828"/>
            <a:ext cx="1382288" cy="1206448"/>
            <a:chOff x="3379" y="7389"/>
            <a:chExt cx="2346" cy="2346"/>
          </a:xfrm>
        </p:grpSpPr>
        <p:cxnSp>
          <p:nvCxnSpPr>
            <p:cNvPr id="3" name="直接箭头连接符 16">
              <a:extLst>
                <a:ext uri="{FF2B5EF4-FFF2-40B4-BE49-F238E27FC236}">
                  <a16:creationId xmlns:a16="http://schemas.microsoft.com/office/drawing/2014/main" id="{E157DB64-7ACD-046E-6DCC-D8AB1CBF935A}"/>
                </a:ext>
              </a:extLst>
            </p:cNvPr>
            <p:cNvCxnSpPr/>
            <p:nvPr>
              <p:custDataLst>
                <p:tags r:id="rId382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9" name="直接连接符 17">
              <a:extLst>
                <a:ext uri="{FF2B5EF4-FFF2-40B4-BE49-F238E27FC236}">
                  <a16:creationId xmlns:a16="http://schemas.microsoft.com/office/drawing/2014/main" id="{665140B9-6575-A5F4-70A8-35BECF2CF119}"/>
                </a:ext>
              </a:extLst>
            </p:cNvPr>
            <p:cNvCxnSpPr/>
            <p:nvPr>
              <p:custDataLst>
                <p:tags r:id="rId383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3033935-A484-A93E-2B05-755FE76977B1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 rot="21157948">
            <a:off x="6014562" y="666452"/>
            <a:ext cx="808773" cy="4081869"/>
            <a:chOff x="2278" y="4370"/>
            <a:chExt cx="1238" cy="3108"/>
          </a:xfrm>
        </p:grpSpPr>
        <p:cxnSp>
          <p:nvCxnSpPr>
            <p:cNvPr id="19" name="直接箭头连接符 12">
              <a:extLst>
                <a:ext uri="{FF2B5EF4-FFF2-40B4-BE49-F238E27FC236}">
                  <a16:creationId xmlns:a16="http://schemas.microsoft.com/office/drawing/2014/main" id="{41F198FF-BD99-96C5-2494-E77939271EEB}"/>
                </a:ext>
              </a:extLst>
            </p:cNvPr>
            <p:cNvCxnSpPr/>
            <p:nvPr>
              <p:custDataLst>
                <p:tags r:id="rId380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20" name="直接连接符 13">
              <a:extLst>
                <a:ext uri="{FF2B5EF4-FFF2-40B4-BE49-F238E27FC236}">
                  <a16:creationId xmlns:a16="http://schemas.microsoft.com/office/drawing/2014/main" id="{3F9C02D0-D6A9-F4B2-45D8-38D272FA4FDF}"/>
                </a:ext>
              </a:extLst>
            </p:cNvPr>
            <p:cNvCxnSpPr/>
            <p:nvPr>
              <p:custDataLst>
                <p:tags r:id="rId381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4" name="组合 10">
            <a:extLst>
              <a:ext uri="{FF2B5EF4-FFF2-40B4-BE49-F238E27FC236}">
                <a16:creationId xmlns:a16="http://schemas.microsoft.com/office/drawing/2014/main" id="{179A0316-FB3A-82E5-1774-9A0065E09BB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619836" y="-351420"/>
            <a:ext cx="1208522" cy="1078285"/>
            <a:chOff x="642" y="2628"/>
            <a:chExt cx="1697" cy="1698"/>
          </a:xfrm>
        </p:grpSpPr>
        <p:cxnSp>
          <p:nvCxnSpPr>
            <p:cNvPr id="5" name="直接连接符 8">
              <a:extLst>
                <a:ext uri="{FF2B5EF4-FFF2-40B4-BE49-F238E27FC236}">
                  <a16:creationId xmlns:a16="http://schemas.microsoft.com/office/drawing/2014/main" id="{7CCEF6D5-8A0C-2930-8FDA-B8390189D26C}"/>
                </a:ext>
              </a:extLst>
            </p:cNvPr>
            <p:cNvCxnSpPr/>
            <p:nvPr>
              <p:custDataLst>
                <p:tags r:id="rId378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6" name="直接箭头连接符 9">
              <a:extLst>
                <a:ext uri="{FF2B5EF4-FFF2-40B4-BE49-F238E27FC236}">
                  <a16:creationId xmlns:a16="http://schemas.microsoft.com/office/drawing/2014/main" id="{2A02747D-6C96-A0F6-7613-7A0D120FAAC3}"/>
                </a:ext>
              </a:extLst>
            </p:cNvPr>
            <p:cNvCxnSpPr/>
            <p:nvPr>
              <p:custDataLst>
                <p:tags r:id="rId379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21" name="组合 18">
            <a:extLst>
              <a:ext uri="{FF2B5EF4-FFF2-40B4-BE49-F238E27FC236}">
                <a16:creationId xmlns:a16="http://schemas.microsoft.com/office/drawing/2014/main" id="{B3B5FA37-8AA5-C1B6-E9BF-DAF1E5B6DA96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8434155" y="4718228"/>
            <a:ext cx="1382288" cy="1206448"/>
            <a:chOff x="3379" y="7389"/>
            <a:chExt cx="2346" cy="2346"/>
          </a:xfrm>
        </p:grpSpPr>
        <p:cxnSp>
          <p:nvCxnSpPr>
            <p:cNvPr id="23" name="直接箭头连接符 16">
              <a:extLst>
                <a:ext uri="{FF2B5EF4-FFF2-40B4-BE49-F238E27FC236}">
                  <a16:creationId xmlns:a16="http://schemas.microsoft.com/office/drawing/2014/main" id="{772B6122-75C3-2432-405E-A26F2C06990F}"/>
                </a:ext>
              </a:extLst>
            </p:cNvPr>
            <p:cNvCxnSpPr/>
            <p:nvPr>
              <p:custDataLst>
                <p:tags r:id="rId376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24" name="直接连接符 17">
              <a:extLst>
                <a:ext uri="{FF2B5EF4-FFF2-40B4-BE49-F238E27FC236}">
                  <a16:creationId xmlns:a16="http://schemas.microsoft.com/office/drawing/2014/main" id="{6B212E9E-C371-622A-5457-2DEDF1BD4072}"/>
                </a:ext>
              </a:extLst>
            </p:cNvPr>
            <p:cNvCxnSpPr/>
            <p:nvPr>
              <p:custDataLst>
                <p:tags r:id="rId377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25" name="组合 14">
            <a:extLst>
              <a:ext uri="{FF2B5EF4-FFF2-40B4-BE49-F238E27FC236}">
                <a16:creationId xmlns:a16="http://schemas.microsoft.com/office/drawing/2014/main" id="{E57EC83A-0886-C7B2-A130-22F84A021EB5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 rot="21157948">
            <a:off x="5953428" y="652980"/>
            <a:ext cx="2391996" cy="4109276"/>
            <a:chOff x="2387" y="4430"/>
            <a:chExt cx="1343" cy="3027"/>
          </a:xfrm>
        </p:grpSpPr>
        <p:cxnSp>
          <p:nvCxnSpPr>
            <p:cNvPr id="26" name="直接箭头连接符 12">
              <a:extLst>
                <a:ext uri="{FF2B5EF4-FFF2-40B4-BE49-F238E27FC236}">
                  <a16:creationId xmlns:a16="http://schemas.microsoft.com/office/drawing/2014/main" id="{32B172DD-D543-B5D0-5EDA-AB46B4BE95BE}"/>
                </a:ext>
              </a:extLst>
            </p:cNvPr>
            <p:cNvCxnSpPr/>
            <p:nvPr>
              <p:custDataLst>
                <p:tags r:id="rId374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27" name="直接连接符 13">
              <a:extLst>
                <a:ext uri="{FF2B5EF4-FFF2-40B4-BE49-F238E27FC236}">
                  <a16:creationId xmlns:a16="http://schemas.microsoft.com/office/drawing/2014/main" id="{9A25FF82-4B22-2C8A-3EC5-703223D177B8}"/>
                </a:ext>
              </a:extLst>
            </p:cNvPr>
            <p:cNvCxnSpPr/>
            <p:nvPr>
              <p:custDataLst>
                <p:tags r:id="rId375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28" name="组合 18">
            <a:extLst>
              <a:ext uri="{FF2B5EF4-FFF2-40B4-BE49-F238E27FC236}">
                <a16:creationId xmlns:a16="http://schemas.microsoft.com/office/drawing/2014/main" id="{E74F64D3-3B46-1FEE-273E-5CE156497FFB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6824721" y="4718228"/>
            <a:ext cx="1382288" cy="1206448"/>
            <a:chOff x="3379" y="7389"/>
            <a:chExt cx="2346" cy="2346"/>
          </a:xfrm>
        </p:grpSpPr>
        <p:cxnSp>
          <p:nvCxnSpPr>
            <p:cNvPr id="29" name="直接箭头连接符 16">
              <a:extLst>
                <a:ext uri="{FF2B5EF4-FFF2-40B4-BE49-F238E27FC236}">
                  <a16:creationId xmlns:a16="http://schemas.microsoft.com/office/drawing/2014/main" id="{07D7C3F0-CE25-75F4-148F-CF9DDF41433F}"/>
                </a:ext>
              </a:extLst>
            </p:cNvPr>
            <p:cNvCxnSpPr/>
            <p:nvPr>
              <p:custDataLst>
                <p:tags r:id="rId372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0" name="直接连接符 17">
              <a:extLst>
                <a:ext uri="{FF2B5EF4-FFF2-40B4-BE49-F238E27FC236}">
                  <a16:creationId xmlns:a16="http://schemas.microsoft.com/office/drawing/2014/main" id="{5DA4EEAA-F036-74D2-ECDE-67CE4DBF087D}"/>
                </a:ext>
              </a:extLst>
            </p:cNvPr>
            <p:cNvCxnSpPr/>
            <p:nvPr>
              <p:custDataLst>
                <p:tags r:id="rId373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60CB7DE-9B6F-C097-84D1-E1F09B6D8BBB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 rot="21157948">
            <a:off x="5932816" y="677852"/>
            <a:ext cx="808773" cy="4081869"/>
            <a:chOff x="2278" y="4370"/>
            <a:chExt cx="1238" cy="3108"/>
          </a:xfrm>
        </p:grpSpPr>
        <p:cxnSp>
          <p:nvCxnSpPr>
            <p:cNvPr id="32" name="直接箭头连接符 12">
              <a:extLst>
                <a:ext uri="{FF2B5EF4-FFF2-40B4-BE49-F238E27FC236}">
                  <a16:creationId xmlns:a16="http://schemas.microsoft.com/office/drawing/2014/main" id="{AE956B12-6CC9-F953-284E-C08E789FB218}"/>
                </a:ext>
              </a:extLst>
            </p:cNvPr>
            <p:cNvCxnSpPr/>
            <p:nvPr>
              <p:custDataLst>
                <p:tags r:id="rId370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3" name="直接连接符 13">
              <a:extLst>
                <a:ext uri="{FF2B5EF4-FFF2-40B4-BE49-F238E27FC236}">
                  <a16:creationId xmlns:a16="http://schemas.microsoft.com/office/drawing/2014/main" id="{404B493A-3630-ED25-F067-3AE432C6B47F}"/>
                </a:ext>
              </a:extLst>
            </p:cNvPr>
            <p:cNvCxnSpPr/>
            <p:nvPr>
              <p:custDataLst>
                <p:tags r:id="rId371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6" name="组合 10">
            <a:extLst>
              <a:ext uri="{FF2B5EF4-FFF2-40B4-BE49-F238E27FC236}">
                <a16:creationId xmlns:a16="http://schemas.microsoft.com/office/drawing/2014/main" id="{9EA0A450-C049-29BF-566D-EBDFA7FBEA39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35797" y="-338216"/>
            <a:ext cx="1208522" cy="1078285"/>
            <a:chOff x="642" y="2628"/>
            <a:chExt cx="1697" cy="1698"/>
          </a:xfrm>
        </p:grpSpPr>
        <p:cxnSp>
          <p:nvCxnSpPr>
            <p:cNvPr id="67" name="直接连接符 8">
              <a:extLst>
                <a:ext uri="{FF2B5EF4-FFF2-40B4-BE49-F238E27FC236}">
                  <a16:creationId xmlns:a16="http://schemas.microsoft.com/office/drawing/2014/main" id="{1099C80D-AAEC-9C52-CF31-A12C1534AB4A}"/>
                </a:ext>
              </a:extLst>
            </p:cNvPr>
            <p:cNvCxnSpPr/>
            <p:nvPr>
              <p:custDataLst>
                <p:tags r:id="rId368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68" name="直接箭头连接符 9">
              <a:extLst>
                <a:ext uri="{FF2B5EF4-FFF2-40B4-BE49-F238E27FC236}">
                  <a16:creationId xmlns:a16="http://schemas.microsoft.com/office/drawing/2014/main" id="{8EE5F607-B012-4DAE-C149-69BFD2CA587E}"/>
                </a:ext>
              </a:extLst>
            </p:cNvPr>
            <p:cNvCxnSpPr/>
            <p:nvPr>
              <p:custDataLst>
                <p:tags r:id="rId369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69" name="组合 18">
            <a:extLst>
              <a:ext uri="{FF2B5EF4-FFF2-40B4-BE49-F238E27FC236}">
                <a16:creationId xmlns:a16="http://schemas.microsoft.com/office/drawing/2014/main" id="{5E4D46F2-8C7B-012D-4EDF-4EC7E59DE39E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8350116" y="4731432"/>
            <a:ext cx="1382288" cy="1206448"/>
            <a:chOff x="3379" y="7389"/>
            <a:chExt cx="2346" cy="2346"/>
          </a:xfrm>
        </p:grpSpPr>
        <p:cxnSp>
          <p:nvCxnSpPr>
            <p:cNvPr id="70" name="直接箭头连接符 16">
              <a:extLst>
                <a:ext uri="{FF2B5EF4-FFF2-40B4-BE49-F238E27FC236}">
                  <a16:creationId xmlns:a16="http://schemas.microsoft.com/office/drawing/2014/main" id="{16A5264C-7D68-AF57-0A48-18F1C8BCE993}"/>
                </a:ext>
              </a:extLst>
            </p:cNvPr>
            <p:cNvCxnSpPr/>
            <p:nvPr>
              <p:custDataLst>
                <p:tags r:id="rId366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1" name="直接连接符 17">
              <a:extLst>
                <a:ext uri="{FF2B5EF4-FFF2-40B4-BE49-F238E27FC236}">
                  <a16:creationId xmlns:a16="http://schemas.microsoft.com/office/drawing/2014/main" id="{D2D02417-5033-4118-6297-170FE5E93B2D}"/>
                </a:ext>
              </a:extLst>
            </p:cNvPr>
            <p:cNvCxnSpPr/>
            <p:nvPr>
              <p:custDataLst>
                <p:tags r:id="rId367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2" name="组合 14">
            <a:extLst>
              <a:ext uri="{FF2B5EF4-FFF2-40B4-BE49-F238E27FC236}">
                <a16:creationId xmlns:a16="http://schemas.microsoft.com/office/drawing/2014/main" id="{4A3D03EC-4417-8A64-8DE6-B3A408F6554D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 rot="21157948">
            <a:off x="5869389" y="666184"/>
            <a:ext cx="2391996" cy="4109276"/>
            <a:chOff x="2387" y="4430"/>
            <a:chExt cx="1343" cy="3027"/>
          </a:xfrm>
        </p:grpSpPr>
        <p:cxnSp>
          <p:nvCxnSpPr>
            <p:cNvPr id="73" name="直接箭头连接符 12">
              <a:extLst>
                <a:ext uri="{FF2B5EF4-FFF2-40B4-BE49-F238E27FC236}">
                  <a16:creationId xmlns:a16="http://schemas.microsoft.com/office/drawing/2014/main" id="{26132640-DA59-778A-D40E-BB173C6B4FF4}"/>
                </a:ext>
              </a:extLst>
            </p:cNvPr>
            <p:cNvCxnSpPr/>
            <p:nvPr>
              <p:custDataLst>
                <p:tags r:id="rId364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4" name="直接连接符 13">
              <a:extLst>
                <a:ext uri="{FF2B5EF4-FFF2-40B4-BE49-F238E27FC236}">
                  <a16:creationId xmlns:a16="http://schemas.microsoft.com/office/drawing/2014/main" id="{222907DF-D333-A2B4-17E9-ADAC000D4958}"/>
                </a:ext>
              </a:extLst>
            </p:cNvPr>
            <p:cNvCxnSpPr/>
            <p:nvPr>
              <p:custDataLst>
                <p:tags r:id="rId365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5" name="组合 18">
            <a:extLst>
              <a:ext uri="{FF2B5EF4-FFF2-40B4-BE49-F238E27FC236}">
                <a16:creationId xmlns:a16="http://schemas.microsoft.com/office/drawing/2014/main" id="{A152E70A-146D-BA03-C41E-FB5CDCF5AF8C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6740682" y="4731432"/>
            <a:ext cx="1382288" cy="1206448"/>
            <a:chOff x="3379" y="7389"/>
            <a:chExt cx="2346" cy="2346"/>
          </a:xfrm>
        </p:grpSpPr>
        <p:cxnSp>
          <p:nvCxnSpPr>
            <p:cNvPr id="76" name="直接箭头连接符 16">
              <a:extLst>
                <a:ext uri="{FF2B5EF4-FFF2-40B4-BE49-F238E27FC236}">
                  <a16:creationId xmlns:a16="http://schemas.microsoft.com/office/drawing/2014/main" id="{F18ADA35-B541-5162-3A46-75D1E66AC397}"/>
                </a:ext>
              </a:extLst>
            </p:cNvPr>
            <p:cNvCxnSpPr/>
            <p:nvPr>
              <p:custDataLst>
                <p:tags r:id="rId362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7" name="直接连接符 17">
              <a:extLst>
                <a:ext uri="{FF2B5EF4-FFF2-40B4-BE49-F238E27FC236}">
                  <a16:creationId xmlns:a16="http://schemas.microsoft.com/office/drawing/2014/main" id="{D4CC471C-CE45-E626-65D7-87BBAE457996}"/>
                </a:ext>
              </a:extLst>
            </p:cNvPr>
            <p:cNvCxnSpPr/>
            <p:nvPr>
              <p:custDataLst>
                <p:tags r:id="rId363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523F052A-0E24-8874-47EE-98151FB51AD9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 rot="21157948">
            <a:off x="5848777" y="691056"/>
            <a:ext cx="808773" cy="4081869"/>
            <a:chOff x="2278" y="4370"/>
            <a:chExt cx="1238" cy="3108"/>
          </a:xfrm>
        </p:grpSpPr>
        <p:cxnSp>
          <p:nvCxnSpPr>
            <p:cNvPr id="79" name="直接箭头连接符 12">
              <a:extLst>
                <a:ext uri="{FF2B5EF4-FFF2-40B4-BE49-F238E27FC236}">
                  <a16:creationId xmlns:a16="http://schemas.microsoft.com/office/drawing/2014/main" id="{A5A6BF27-CC0D-8BBA-3A8C-D7E4B8B1756E}"/>
                </a:ext>
              </a:extLst>
            </p:cNvPr>
            <p:cNvCxnSpPr/>
            <p:nvPr>
              <p:custDataLst>
                <p:tags r:id="rId360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80" name="直接连接符 13">
              <a:extLst>
                <a:ext uri="{FF2B5EF4-FFF2-40B4-BE49-F238E27FC236}">
                  <a16:creationId xmlns:a16="http://schemas.microsoft.com/office/drawing/2014/main" id="{EC7E7BE0-F7AD-03C8-65DC-99C64DADF42B}"/>
                </a:ext>
              </a:extLst>
            </p:cNvPr>
            <p:cNvCxnSpPr/>
            <p:nvPr>
              <p:custDataLst>
                <p:tags r:id="rId361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84" name="组合 18">
            <a:extLst>
              <a:ext uri="{FF2B5EF4-FFF2-40B4-BE49-F238E27FC236}">
                <a16:creationId xmlns:a16="http://schemas.microsoft.com/office/drawing/2014/main" id="{376C2D8C-301C-71C3-F81B-BB369282359A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8268370" y="4742832"/>
            <a:ext cx="1382288" cy="1206448"/>
            <a:chOff x="3379" y="7389"/>
            <a:chExt cx="2346" cy="2346"/>
          </a:xfrm>
        </p:grpSpPr>
        <p:cxnSp>
          <p:nvCxnSpPr>
            <p:cNvPr id="85" name="直接箭头连接符 16">
              <a:extLst>
                <a:ext uri="{FF2B5EF4-FFF2-40B4-BE49-F238E27FC236}">
                  <a16:creationId xmlns:a16="http://schemas.microsoft.com/office/drawing/2014/main" id="{0C46602B-4CF6-D9CF-DB8B-8DDFA5ED38EA}"/>
                </a:ext>
              </a:extLst>
            </p:cNvPr>
            <p:cNvCxnSpPr/>
            <p:nvPr>
              <p:custDataLst>
                <p:tags r:id="rId35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86" name="直接连接符 17">
              <a:extLst>
                <a:ext uri="{FF2B5EF4-FFF2-40B4-BE49-F238E27FC236}">
                  <a16:creationId xmlns:a16="http://schemas.microsoft.com/office/drawing/2014/main" id="{171D1870-F933-7E1D-6A30-27D9905C1EA5}"/>
                </a:ext>
              </a:extLst>
            </p:cNvPr>
            <p:cNvCxnSpPr/>
            <p:nvPr>
              <p:custDataLst>
                <p:tags r:id="rId35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87" name="组合 14">
            <a:extLst>
              <a:ext uri="{FF2B5EF4-FFF2-40B4-BE49-F238E27FC236}">
                <a16:creationId xmlns:a16="http://schemas.microsoft.com/office/drawing/2014/main" id="{B9A75E48-808D-7383-07B3-05B08A465264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 rot="21157948">
            <a:off x="5787643" y="677584"/>
            <a:ext cx="2391996" cy="4109276"/>
            <a:chOff x="2387" y="4430"/>
            <a:chExt cx="1343" cy="3027"/>
          </a:xfrm>
        </p:grpSpPr>
        <p:cxnSp>
          <p:nvCxnSpPr>
            <p:cNvPr id="88" name="直接箭头连接符 12">
              <a:extLst>
                <a:ext uri="{FF2B5EF4-FFF2-40B4-BE49-F238E27FC236}">
                  <a16:creationId xmlns:a16="http://schemas.microsoft.com/office/drawing/2014/main" id="{E655A59A-8990-C273-35E3-7F8872EE5F79}"/>
                </a:ext>
              </a:extLst>
            </p:cNvPr>
            <p:cNvCxnSpPr/>
            <p:nvPr>
              <p:custDataLst>
                <p:tags r:id="rId356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89" name="直接连接符 13">
              <a:extLst>
                <a:ext uri="{FF2B5EF4-FFF2-40B4-BE49-F238E27FC236}">
                  <a16:creationId xmlns:a16="http://schemas.microsoft.com/office/drawing/2014/main" id="{345ADC42-932C-9AFA-8D97-3918057A27B1}"/>
                </a:ext>
              </a:extLst>
            </p:cNvPr>
            <p:cNvCxnSpPr/>
            <p:nvPr>
              <p:custDataLst>
                <p:tags r:id="rId357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56" name="组合 10">
            <a:extLst>
              <a:ext uri="{FF2B5EF4-FFF2-40B4-BE49-F238E27FC236}">
                <a16:creationId xmlns:a16="http://schemas.microsoft.com/office/drawing/2014/main" id="{7448ACF4-CEC7-BF22-3231-BA58B3B7DCE3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4425581" y="-351420"/>
            <a:ext cx="1208522" cy="1078285"/>
            <a:chOff x="642" y="2628"/>
            <a:chExt cx="1697" cy="1698"/>
          </a:xfrm>
        </p:grpSpPr>
        <p:cxnSp>
          <p:nvCxnSpPr>
            <p:cNvPr id="157" name="直接连接符 8">
              <a:extLst>
                <a:ext uri="{FF2B5EF4-FFF2-40B4-BE49-F238E27FC236}">
                  <a16:creationId xmlns:a16="http://schemas.microsoft.com/office/drawing/2014/main" id="{495A96B4-6706-A7F6-0F79-BC49EC18B69E}"/>
                </a:ext>
              </a:extLst>
            </p:cNvPr>
            <p:cNvCxnSpPr/>
            <p:nvPr>
              <p:custDataLst>
                <p:tags r:id="rId354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158" name="直接箭头连接符 9">
              <a:extLst>
                <a:ext uri="{FF2B5EF4-FFF2-40B4-BE49-F238E27FC236}">
                  <a16:creationId xmlns:a16="http://schemas.microsoft.com/office/drawing/2014/main" id="{7C00C1C5-FB6A-9D9F-6494-2F2C7BBCBCB0}"/>
                </a:ext>
              </a:extLst>
            </p:cNvPr>
            <p:cNvCxnSpPr/>
            <p:nvPr>
              <p:custDataLst>
                <p:tags r:id="rId355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159" name="组合 18">
            <a:extLst>
              <a:ext uri="{FF2B5EF4-FFF2-40B4-BE49-F238E27FC236}">
                <a16:creationId xmlns:a16="http://schemas.microsoft.com/office/drawing/2014/main" id="{24B6ABB0-6CB1-096F-571D-06C802EDAF89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8239900" y="4718228"/>
            <a:ext cx="1382288" cy="1206448"/>
            <a:chOff x="3379" y="7389"/>
            <a:chExt cx="2346" cy="2346"/>
          </a:xfrm>
        </p:grpSpPr>
        <p:cxnSp>
          <p:nvCxnSpPr>
            <p:cNvPr id="160" name="直接箭头连接符 16">
              <a:extLst>
                <a:ext uri="{FF2B5EF4-FFF2-40B4-BE49-F238E27FC236}">
                  <a16:creationId xmlns:a16="http://schemas.microsoft.com/office/drawing/2014/main" id="{2B2781B4-93A9-1981-0E50-6157C1CF4FE9}"/>
                </a:ext>
              </a:extLst>
            </p:cNvPr>
            <p:cNvCxnSpPr/>
            <p:nvPr>
              <p:custDataLst>
                <p:tags r:id="rId352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61" name="直接连接符 17">
              <a:extLst>
                <a:ext uri="{FF2B5EF4-FFF2-40B4-BE49-F238E27FC236}">
                  <a16:creationId xmlns:a16="http://schemas.microsoft.com/office/drawing/2014/main" id="{AF32497A-1913-9502-7537-CDBDC8EF6997}"/>
                </a:ext>
              </a:extLst>
            </p:cNvPr>
            <p:cNvCxnSpPr/>
            <p:nvPr>
              <p:custDataLst>
                <p:tags r:id="rId353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62" name="组合 14">
            <a:extLst>
              <a:ext uri="{FF2B5EF4-FFF2-40B4-BE49-F238E27FC236}">
                <a16:creationId xmlns:a16="http://schemas.microsoft.com/office/drawing/2014/main" id="{46E2C615-C073-FD01-29AF-A4EEC366C146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 rot="21157948">
            <a:off x="5759173" y="652980"/>
            <a:ext cx="2391996" cy="4109276"/>
            <a:chOff x="2387" y="4430"/>
            <a:chExt cx="1343" cy="3027"/>
          </a:xfrm>
        </p:grpSpPr>
        <p:cxnSp>
          <p:nvCxnSpPr>
            <p:cNvPr id="163" name="直接箭头连接符 12">
              <a:extLst>
                <a:ext uri="{FF2B5EF4-FFF2-40B4-BE49-F238E27FC236}">
                  <a16:creationId xmlns:a16="http://schemas.microsoft.com/office/drawing/2014/main" id="{E4B0B929-640A-7857-3F4C-B41C0B8297C1}"/>
                </a:ext>
              </a:extLst>
            </p:cNvPr>
            <p:cNvCxnSpPr/>
            <p:nvPr>
              <p:custDataLst>
                <p:tags r:id="rId350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64" name="直接连接符 13">
              <a:extLst>
                <a:ext uri="{FF2B5EF4-FFF2-40B4-BE49-F238E27FC236}">
                  <a16:creationId xmlns:a16="http://schemas.microsoft.com/office/drawing/2014/main" id="{196D8843-3329-1506-498B-9D70CBFDBD27}"/>
                </a:ext>
              </a:extLst>
            </p:cNvPr>
            <p:cNvCxnSpPr/>
            <p:nvPr>
              <p:custDataLst>
                <p:tags r:id="rId351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65" name="组合 18">
            <a:extLst>
              <a:ext uri="{FF2B5EF4-FFF2-40B4-BE49-F238E27FC236}">
                <a16:creationId xmlns:a16="http://schemas.microsoft.com/office/drawing/2014/main" id="{34B0E36D-A3CD-A9E0-4F04-510EEDEF7080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6630466" y="4718228"/>
            <a:ext cx="1382288" cy="1206448"/>
            <a:chOff x="3379" y="7389"/>
            <a:chExt cx="2346" cy="2346"/>
          </a:xfrm>
        </p:grpSpPr>
        <p:cxnSp>
          <p:nvCxnSpPr>
            <p:cNvPr id="166" name="直接箭头连接符 16">
              <a:extLst>
                <a:ext uri="{FF2B5EF4-FFF2-40B4-BE49-F238E27FC236}">
                  <a16:creationId xmlns:a16="http://schemas.microsoft.com/office/drawing/2014/main" id="{97FC7343-C361-C91F-C5C5-985AC3490615}"/>
                </a:ext>
              </a:extLst>
            </p:cNvPr>
            <p:cNvCxnSpPr/>
            <p:nvPr>
              <p:custDataLst>
                <p:tags r:id="rId34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67" name="直接连接符 17">
              <a:extLst>
                <a:ext uri="{FF2B5EF4-FFF2-40B4-BE49-F238E27FC236}">
                  <a16:creationId xmlns:a16="http://schemas.microsoft.com/office/drawing/2014/main" id="{2503EDC1-5010-DDB7-1744-D0D5BC650F6D}"/>
                </a:ext>
              </a:extLst>
            </p:cNvPr>
            <p:cNvCxnSpPr/>
            <p:nvPr>
              <p:custDataLst>
                <p:tags r:id="rId34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DE092AD0-7BB7-076A-2A98-298A8A2BA7EA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 rot="21157948">
            <a:off x="5738561" y="677852"/>
            <a:ext cx="808773" cy="4081869"/>
            <a:chOff x="2278" y="4370"/>
            <a:chExt cx="1238" cy="3108"/>
          </a:xfrm>
        </p:grpSpPr>
        <p:cxnSp>
          <p:nvCxnSpPr>
            <p:cNvPr id="169" name="直接箭头连接符 12">
              <a:extLst>
                <a:ext uri="{FF2B5EF4-FFF2-40B4-BE49-F238E27FC236}">
                  <a16:creationId xmlns:a16="http://schemas.microsoft.com/office/drawing/2014/main" id="{A97EBBFA-1AF7-5542-234E-A18030921222}"/>
                </a:ext>
              </a:extLst>
            </p:cNvPr>
            <p:cNvCxnSpPr/>
            <p:nvPr>
              <p:custDataLst>
                <p:tags r:id="rId346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70" name="直接连接符 13">
              <a:extLst>
                <a:ext uri="{FF2B5EF4-FFF2-40B4-BE49-F238E27FC236}">
                  <a16:creationId xmlns:a16="http://schemas.microsoft.com/office/drawing/2014/main" id="{763F3206-EECC-DF2F-FA07-E4ED1AEE6AF2}"/>
                </a:ext>
              </a:extLst>
            </p:cNvPr>
            <p:cNvCxnSpPr/>
            <p:nvPr>
              <p:custDataLst>
                <p:tags r:id="rId347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71" name="组合 10">
            <a:extLst>
              <a:ext uri="{FF2B5EF4-FFF2-40B4-BE49-F238E27FC236}">
                <a16:creationId xmlns:a16="http://schemas.microsoft.com/office/drawing/2014/main" id="{2774DBCF-2F53-A620-02D1-6154EB66D928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4343835" y="-340020"/>
            <a:ext cx="1208522" cy="1078285"/>
            <a:chOff x="642" y="2628"/>
            <a:chExt cx="1697" cy="1698"/>
          </a:xfrm>
        </p:grpSpPr>
        <p:cxnSp>
          <p:nvCxnSpPr>
            <p:cNvPr id="172" name="直接连接符 8">
              <a:extLst>
                <a:ext uri="{FF2B5EF4-FFF2-40B4-BE49-F238E27FC236}">
                  <a16:creationId xmlns:a16="http://schemas.microsoft.com/office/drawing/2014/main" id="{98E4A45A-8F0A-CE2D-7F04-DF15E9F6714E}"/>
                </a:ext>
              </a:extLst>
            </p:cNvPr>
            <p:cNvCxnSpPr/>
            <p:nvPr>
              <p:custDataLst>
                <p:tags r:id="rId344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173" name="直接箭头连接符 9">
              <a:extLst>
                <a:ext uri="{FF2B5EF4-FFF2-40B4-BE49-F238E27FC236}">
                  <a16:creationId xmlns:a16="http://schemas.microsoft.com/office/drawing/2014/main" id="{EBB1CAE5-003E-03D3-76AC-301D550208C2}"/>
                </a:ext>
              </a:extLst>
            </p:cNvPr>
            <p:cNvCxnSpPr/>
            <p:nvPr>
              <p:custDataLst>
                <p:tags r:id="rId345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174" name="组合 18">
            <a:extLst>
              <a:ext uri="{FF2B5EF4-FFF2-40B4-BE49-F238E27FC236}">
                <a16:creationId xmlns:a16="http://schemas.microsoft.com/office/drawing/2014/main" id="{9180E9BE-F0C3-0FF7-762C-E21E24DCB7B4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8158154" y="4729628"/>
            <a:ext cx="1382288" cy="1206448"/>
            <a:chOff x="3379" y="7389"/>
            <a:chExt cx="2346" cy="2346"/>
          </a:xfrm>
        </p:grpSpPr>
        <p:cxnSp>
          <p:nvCxnSpPr>
            <p:cNvPr id="175" name="直接箭头连接符 16">
              <a:extLst>
                <a:ext uri="{FF2B5EF4-FFF2-40B4-BE49-F238E27FC236}">
                  <a16:creationId xmlns:a16="http://schemas.microsoft.com/office/drawing/2014/main" id="{9BFCED73-A5C6-BE62-5598-79077A1BBB3D}"/>
                </a:ext>
              </a:extLst>
            </p:cNvPr>
            <p:cNvCxnSpPr/>
            <p:nvPr>
              <p:custDataLst>
                <p:tags r:id="rId342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76" name="直接连接符 17">
              <a:extLst>
                <a:ext uri="{FF2B5EF4-FFF2-40B4-BE49-F238E27FC236}">
                  <a16:creationId xmlns:a16="http://schemas.microsoft.com/office/drawing/2014/main" id="{7120475E-3796-C79F-EC8A-7F478DC4651C}"/>
                </a:ext>
              </a:extLst>
            </p:cNvPr>
            <p:cNvCxnSpPr/>
            <p:nvPr>
              <p:custDataLst>
                <p:tags r:id="rId343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77" name="组合 14">
            <a:extLst>
              <a:ext uri="{FF2B5EF4-FFF2-40B4-BE49-F238E27FC236}">
                <a16:creationId xmlns:a16="http://schemas.microsoft.com/office/drawing/2014/main" id="{69092086-DB4F-466B-3D28-A47BF88CF771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 rot="21157948">
            <a:off x="5677427" y="664380"/>
            <a:ext cx="2391996" cy="4109276"/>
            <a:chOff x="2387" y="4430"/>
            <a:chExt cx="1343" cy="3027"/>
          </a:xfrm>
        </p:grpSpPr>
        <p:cxnSp>
          <p:nvCxnSpPr>
            <p:cNvPr id="178" name="直接箭头连接符 12">
              <a:extLst>
                <a:ext uri="{FF2B5EF4-FFF2-40B4-BE49-F238E27FC236}">
                  <a16:creationId xmlns:a16="http://schemas.microsoft.com/office/drawing/2014/main" id="{11861B95-9844-8DD5-29D5-261150BE7B3F}"/>
                </a:ext>
              </a:extLst>
            </p:cNvPr>
            <p:cNvCxnSpPr/>
            <p:nvPr>
              <p:custDataLst>
                <p:tags r:id="rId340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79" name="直接连接符 13">
              <a:extLst>
                <a:ext uri="{FF2B5EF4-FFF2-40B4-BE49-F238E27FC236}">
                  <a16:creationId xmlns:a16="http://schemas.microsoft.com/office/drawing/2014/main" id="{936ECB93-178F-0C43-1434-A9D507AC2D88}"/>
                </a:ext>
              </a:extLst>
            </p:cNvPr>
            <p:cNvCxnSpPr/>
            <p:nvPr>
              <p:custDataLst>
                <p:tags r:id="rId341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80" name="组合 18">
            <a:extLst>
              <a:ext uri="{FF2B5EF4-FFF2-40B4-BE49-F238E27FC236}">
                <a16:creationId xmlns:a16="http://schemas.microsoft.com/office/drawing/2014/main" id="{139788A8-1B52-2095-C705-A15EF96AD6D2}"/>
              </a:ext>
            </a:extLst>
          </p:cNvPr>
          <p:cNvGrpSpPr/>
          <p:nvPr>
            <p:custDataLst>
              <p:tags r:id="rId28"/>
            </p:custDataLst>
          </p:nvPr>
        </p:nvGrpSpPr>
        <p:grpSpPr>
          <a:xfrm>
            <a:off x="6548720" y="4729628"/>
            <a:ext cx="1382288" cy="1206448"/>
            <a:chOff x="3379" y="7389"/>
            <a:chExt cx="2346" cy="2346"/>
          </a:xfrm>
        </p:grpSpPr>
        <p:cxnSp>
          <p:nvCxnSpPr>
            <p:cNvPr id="181" name="直接箭头连接符 16">
              <a:extLst>
                <a:ext uri="{FF2B5EF4-FFF2-40B4-BE49-F238E27FC236}">
                  <a16:creationId xmlns:a16="http://schemas.microsoft.com/office/drawing/2014/main" id="{42325004-8452-973A-19CD-8969BB2889CF}"/>
                </a:ext>
              </a:extLst>
            </p:cNvPr>
            <p:cNvCxnSpPr/>
            <p:nvPr>
              <p:custDataLst>
                <p:tags r:id="rId33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82" name="直接连接符 17">
              <a:extLst>
                <a:ext uri="{FF2B5EF4-FFF2-40B4-BE49-F238E27FC236}">
                  <a16:creationId xmlns:a16="http://schemas.microsoft.com/office/drawing/2014/main" id="{4615C6EA-0D1B-EE2E-C929-1CE016900547}"/>
                </a:ext>
              </a:extLst>
            </p:cNvPr>
            <p:cNvCxnSpPr/>
            <p:nvPr>
              <p:custDataLst>
                <p:tags r:id="rId33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83" name="组合 182">
            <a:extLst>
              <a:ext uri="{FF2B5EF4-FFF2-40B4-BE49-F238E27FC236}">
                <a16:creationId xmlns:a16="http://schemas.microsoft.com/office/drawing/2014/main" id="{6301AEDA-BB4A-20A8-FE04-10662B9CC4A0}"/>
              </a:ext>
            </a:extLst>
          </p:cNvPr>
          <p:cNvGrpSpPr/>
          <p:nvPr>
            <p:custDataLst>
              <p:tags r:id="rId29"/>
            </p:custDataLst>
          </p:nvPr>
        </p:nvGrpSpPr>
        <p:grpSpPr>
          <a:xfrm rot="21157948">
            <a:off x="5656815" y="689252"/>
            <a:ext cx="808773" cy="4081869"/>
            <a:chOff x="2278" y="4370"/>
            <a:chExt cx="1238" cy="3108"/>
          </a:xfrm>
        </p:grpSpPr>
        <p:cxnSp>
          <p:nvCxnSpPr>
            <p:cNvPr id="184" name="直接箭头连接符 12">
              <a:extLst>
                <a:ext uri="{FF2B5EF4-FFF2-40B4-BE49-F238E27FC236}">
                  <a16:creationId xmlns:a16="http://schemas.microsoft.com/office/drawing/2014/main" id="{C21A23EF-4B31-98F3-D058-A2729660EE6C}"/>
                </a:ext>
              </a:extLst>
            </p:cNvPr>
            <p:cNvCxnSpPr/>
            <p:nvPr>
              <p:custDataLst>
                <p:tags r:id="rId336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85" name="直接连接符 13">
              <a:extLst>
                <a:ext uri="{FF2B5EF4-FFF2-40B4-BE49-F238E27FC236}">
                  <a16:creationId xmlns:a16="http://schemas.microsoft.com/office/drawing/2014/main" id="{89A72E9F-96C1-812B-A786-FF412CBB21D5}"/>
                </a:ext>
              </a:extLst>
            </p:cNvPr>
            <p:cNvCxnSpPr/>
            <p:nvPr>
              <p:custDataLst>
                <p:tags r:id="rId337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86" name="组合 10">
            <a:extLst>
              <a:ext uri="{FF2B5EF4-FFF2-40B4-BE49-F238E27FC236}">
                <a16:creationId xmlns:a16="http://schemas.microsoft.com/office/drawing/2014/main" id="{EC270DD4-C24D-F05E-19DE-57C9F5A3EA26}"/>
              </a:ext>
            </a:extLst>
          </p:cNvPr>
          <p:cNvGrpSpPr/>
          <p:nvPr>
            <p:custDataLst>
              <p:tags r:id="rId30"/>
            </p:custDataLst>
          </p:nvPr>
        </p:nvGrpSpPr>
        <p:grpSpPr>
          <a:xfrm>
            <a:off x="4259796" y="-326816"/>
            <a:ext cx="1208522" cy="1078285"/>
            <a:chOff x="642" y="2628"/>
            <a:chExt cx="1697" cy="1698"/>
          </a:xfrm>
        </p:grpSpPr>
        <p:cxnSp>
          <p:nvCxnSpPr>
            <p:cNvPr id="187" name="直接连接符 8">
              <a:extLst>
                <a:ext uri="{FF2B5EF4-FFF2-40B4-BE49-F238E27FC236}">
                  <a16:creationId xmlns:a16="http://schemas.microsoft.com/office/drawing/2014/main" id="{4124DCF2-27B6-9843-FF0C-290E6F537097}"/>
                </a:ext>
              </a:extLst>
            </p:cNvPr>
            <p:cNvCxnSpPr/>
            <p:nvPr>
              <p:custDataLst>
                <p:tags r:id="rId334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188" name="直接箭头连接符 9">
              <a:extLst>
                <a:ext uri="{FF2B5EF4-FFF2-40B4-BE49-F238E27FC236}">
                  <a16:creationId xmlns:a16="http://schemas.microsoft.com/office/drawing/2014/main" id="{9B2B32CD-6628-E7C9-525A-072C50454697}"/>
                </a:ext>
              </a:extLst>
            </p:cNvPr>
            <p:cNvCxnSpPr/>
            <p:nvPr>
              <p:custDataLst>
                <p:tags r:id="rId335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189" name="组合 18">
            <a:extLst>
              <a:ext uri="{FF2B5EF4-FFF2-40B4-BE49-F238E27FC236}">
                <a16:creationId xmlns:a16="http://schemas.microsoft.com/office/drawing/2014/main" id="{B2D4CA4E-F9B1-91E8-919B-8FB2F26A6BEA}"/>
              </a:ext>
            </a:extLst>
          </p:cNvPr>
          <p:cNvGrpSpPr/>
          <p:nvPr>
            <p:custDataLst>
              <p:tags r:id="rId31"/>
            </p:custDataLst>
          </p:nvPr>
        </p:nvGrpSpPr>
        <p:grpSpPr>
          <a:xfrm>
            <a:off x="8074115" y="4742832"/>
            <a:ext cx="1382288" cy="1206448"/>
            <a:chOff x="3379" y="7389"/>
            <a:chExt cx="2346" cy="2346"/>
          </a:xfrm>
        </p:grpSpPr>
        <p:cxnSp>
          <p:nvCxnSpPr>
            <p:cNvPr id="190" name="直接箭头连接符 16">
              <a:extLst>
                <a:ext uri="{FF2B5EF4-FFF2-40B4-BE49-F238E27FC236}">
                  <a16:creationId xmlns:a16="http://schemas.microsoft.com/office/drawing/2014/main" id="{DC95B372-E97A-9B6E-4492-4A2994B25385}"/>
                </a:ext>
              </a:extLst>
            </p:cNvPr>
            <p:cNvCxnSpPr/>
            <p:nvPr>
              <p:custDataLst>
                <p:tags r:id="rId332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91" name="直接连接符 17">
              <a:extLst>
                <a:ext uri="{FF2B5EF4-FFF2-40B4-BE49-F238E27FC236}">
                  <a16:creationId xmlns:a16="http://schemas.microsoft.com/office/drawing/2014/main" id="{970CCEC1-69B7-D402-21F7-1A89702FAC07}"/>
                </a:ext>
              </a:extLst>
            </p:cNvPr>
            <p:cNvCxnSpPr/>
            <p:nvPr>
              <p:custDataLst>
                <p:tags r:id="rId333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92" name="组合 14">
            <a:extLst>
              <a:ext uri="{FF2B5EF4-FFF2-40B4-BE49-F238E27FC236}">
                <a16:creationId xmlns:a16="http://schemas.microsoft.com/office/drawing/2014/main" id="{4522C0AB-0B95-6EBE-A6BC-0EA19EEBDA49}"/>
              </a:ext>
            </a:extLst>
          </p:cNvPr>
          <p:cNvGrpSpPr/>
          <p:nvPr>
            <p:custDataLst>
              <p:tags r:id="rId32"/>
            </p:custDataLst>
          </p:nvPr>
        </p:nvGrpSpPr>
        <p:grpSpPr>
          <a:xfrm rot="21157948">
            <a:off x="5593388" y="677584"/>
            <a:ext cx="2391996" cy="4109276"/>
            <a:chOff x="2387" y="4430"/>
            <a:chExt cx="1343" cy="3027"/>
          </a:xfrm>
        </p:grpSpPr>
        <p:cxnSp>
          <p:nvCxnSpPr>
            <p:cNvPr id="193" name="直接箭头连接符 12">
              <a:extLst>
                <a:ext uri="{FF2B5EF4-FFF2-40B4-BE49-F238E27FC236}">
                  <a16:creationId xmlns:a16="http://schemas.microsoft.com/office/drawing/2014/main" id="{FEE7DB98-D9A7-A793-C500-65187B6A73BB}"/>
                </a:ext>
              </a:extLst>
            </p:cNvPr>
            <p:cNvCxnSpPr/>
            <p:nvPr>
              <p:custDataLst>
                <p:tags r:id="rId330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94" name="直接连接符 13">
              <a:extLst>
                <a:ext uri="{FF2B5EF4-FFF2-40B4-BE49-F238E27FC236}">
                  <a16:creationId xmlns:a16="http://schemas.microsoft.com/office/drawing/2014/main" id="{1B213A4D-AF9E-2CF0-F5BF-C78A5C5CEBEA}"/>
                </a:ext>
              </a:extLst>
            </p:cNvPr>
            <p:cNvCxnSpPr/>
            <p:nvPr>
              <p:custDataLst>
                <p:tags r:id="rId331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95" name="组合 18">
            <a:extLst>
              <a:ext uri="{FF2B5EF4-FFF2-40B4-BE49-F238E27FC236}">
                <a16:creationId xmlns:a16="http://schemas.microsoft.com/office/drawing/2014/main" id="{B7A8289B-F4CB-4F5D-854D-AF5721189CD8}"/>
              </a:ext>
            </a:extLst>
          </p:cNvPr>
          <p:cNvGrpSpPr/>
          <p:nvPr>
            <p:custDataLst>
              <p:tags r:id="rId33"/>
            </p:custDataLst>
          </p:nvPr>
        </p:nvGrpSpPr>
        <p:grpSpPr>
          <a:xfrm>
            <a:off x="6464681" y="4742832"/>
            <a:ext cx="1382288" cy="1206448"/>
            <a:chOff x="3379" y="7389"/>
            <a:chExt cx="2346" cy="2346"/>
          </a:xfrm>
        </p:grpSpPr>
        <p:cxnSp>
          <p:nvCxnSpPr>
            <p:cNvPr id="196" name="直接箭头连接符 16">
              <a:extLst>
                <a:ext uri="{FF2B5EF4-FFF2-40B4-BE49-F238E27FC236}">
                  <a16:creationId xmlns:a16="http://schemas.microsoft.com/office/drawing/2014/main" id="{F63D3014-D063-4086-2C08-A338B7039826}"/>
                </a:ext>
              </a:extLst>
            </p:cNvPr>
            <p:cNvCxnSpPr/>
            <p:nvPr>
              <p:custDataLst>
                <p:tags r:id="rId32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197" name="直接连接符 17">
              <a:extLst>
                <a:ext uri="{FF2B5EF4-FFF2-40B4-BE49-F238E27FC236}">
                  <a16:creationId xmlns:a16="http://schemas.microsoft.com/office/drawing/2014/main" id="{04DF75B0-4BBB-5C2C-2766-D17CCBD02095}"/>
                </a:ext>
              </a:extLst>
            </p:cNvPr>
            <p:cNvCxnSpPr/>
            <p:nvPr>
              <p:custDataLst>
                <p:tags r:id="rId32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198" name="组合 197">
            <a:extLst>
              <a:ext uri="{FF2B5EF4-FFF2-40B4-BE49-F238E27FC236}">
                <a16:creationId xmlns:a16="http://schemas.microsoft.com/office/drawing/2014/main" id="{D79962EA-20D0-91D4-59C5-41807D771729}"/>
              </a:ext>
            </a:extLst>
          </p:cNvPr>
          <p:cNvGrpSpPr/>
          <p:nvPr>
            <p:custDataLst>
              <p:tags r:id="rId34"/>
            </p:custDataLst>
          </p:nvPr>
        </p:nvGrpSpPr>
        <p:grpSpPr>
          <a:xfrm rot="21157948">
            <a:off x="5572776" y="702456"/>
            <a:ext cx="808773" cy="4081869"/>
            <a:chOff x="2278" y="4370"/>
            <a:chExt cx="1238" cy="3108"/>
          </a:xfrm>
        </p:grpSpPr>
        <p:cxnSp>
          <p:nvCxnSpPr>
            <p:cNvPr id="199" name="直接箭头连接符 12">
              <a:extLst>
                <a:ext uri="{FF2B5EF4-FFF2-40B4-BE49-F238E27FC236}">
                  <a16:creationId xmlns:a16="http://schemas.microsoft.com/office/drawing/2014/main" id="{FBD29808-9746-DD9F-4DE8-B3BFA4651BE7}"/>
                </a:ext>
              </a:extLst>
            </p:cNvPr>
            <p:cNvCxnSpPr/>
            <p:nvPr>
              <p:custDataLst>
                <p:tags r:id="rId326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200" name="直接连接符 13">
              <a:extLst>
                <a:ext uri="{FF2B5EF4-FFF2-40B4-BE49-F238E27FC236}">
                  <a16:creationId xmlns:a16="http://schemas.microsoft.com/office/drawing/2014/main" id="{7EECFBB7-D709-7828-0C73-547740BA6DB8}"/>
                </a:ext>
              </a:extLst>
            </p:cNvPr>
            <p:cNvCxnSpPr/>
            <p:nvPr>
              <p:custDataLst>
                <p:tags r:id="rId327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09" name="组合 10">
            <a:extLst>
              <a:ext uri="{FF2B5EF4-FFF2-40B4-BE49-F238E27FC236}">
                <a16:creationId xmlns:a16="http://schemas.microsoft.com/office/drawing/2014/main" id="{621BF016-FAE9-7BAA-4668-4D84C6204516}"/>
              </a:ext>
            </a:extLst>
          </p:cNvPr>
          <p:cNvGrpSpPr/>
          <p:nvPr>
            <p:custDataLst>
              <p:tags r:id="rId35"/>
            </p:custDataLst>
          </p:nvPr>
        </p:nvGrpSpPr>
        <p:grpSpPr>
          <a:xfrm>
            <a:off x="4125518" y="-351420"/>
            <a:ext cx="1208522" cy="1078285"/>
            <a:chOff x="642" y="2628"/>
            <a:chExt cx="1697" cy="1698"/>
          </a:xfrm>
        </p:grpSpPr>
        <p:cxnSp>
          <p:nvCxnSpPr>
            <p:cNvPr id="310" name="直接连接符 8">
              <a:extLst>
                <a:ext uri="{FF2B5EF4-FFF2-40B4-BE49-F238E27FC236}">
                  <a16:creationId xmlns:a16="http://schemas.microsoft.com/office/drawing/2014/main" id="{F013CD00-1D7D-81AB-8BBA-323AB1112615}"/>
                </a:ext>
              </a:extLst>
            </p:cNvPr>
            <p:cNvCxnSpPr/>
            <p:nvPr>
              <p:custDataLst>
                <p:tags r:id="rId324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311" name="直接箭头连接符 9">
              <a:extLst>
                <a:ext uri="{FF2B5EF4-FFF2-40B4-BE49-F238E27FC236}">
                  <a16:creationId xmlns:a16="http://schemas.microsoft.com/office/drawing/2014/main" id="{3DD36544-E38D-8B39-4702-A5B17D7E13D7}"/>
                </a:ext>
              </a:extLst>
            </p:cNvPr>
            <p:cNvCxnSpPr/>
            <p:nvPr>
              <p:custDataLst>
                <p:tags r:id="rId325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312" name="组合 18">
            <a:extLst>
              <a:ext uri="{FF2B5EF4-FFF2-40B4-BE49-F238E27FC236}">
                <a16:creationId xmlns:a16="http://schemas.microsoft.com/office/drawing/2014/main" id="{D8B7D5B9-8CFA-D2F6-DB9A-0B1548C9184D}"/>
              </a:ext>
            </a:extLst>
          </p:cNvPr>
          <p:cNvGrpSpPr/>
          <p:nvPr>
            <p:custDataLst>
              <p:tags r:id="rId36"/>
            </p:custDataLst>
          </p:nvPr>
        </p:nvGrpSpPr>
        <p:grpSpPr>
          <a:xfrm>
            <a:off x="7939837" y="4718228"/>
            <a:ext cx="1382288" cy="1206448"/>
            <a:chOff x="3379" y="7389"/>
            <a:chExt cx="2346" cy="2346"/>
          </a:xfrm>
        </p:grpSpPr>
        <p:cxnSp>
          <p:nvCxnSpPr>
            <p:cNvPr id="313" name="直接箭头连接符 16">
              <a:extLst>
                <a:ext uri="{FF2B5EF4-FFF2-40B4-BE49-F238E27FC236}">
                  <a16:creationId xmlns:a16="http://schemas.microsoft.com/office/drawing/2014/main" id="{C019ABC6-D5E5-06AC-F95C-B17960D95414}"/>
                </a:ext>
              </a:extLst>
            </p:cNvPr>
            <p:cNvCxnSpPr/>
            <p:nvPr>
              <p:custDataLst>
                <p:tags r:id="rId322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14" name="直接连接符 17">
              <a:extLst>
                <a:ext uri="{FF2B5EF4-FFF2-40B4-BE49-F238E27FC236}">
                  <a16:creationId xmlns:a16="http://schemas.microsoft.com/office/drawing/2014/main" id="{953E221A-2C81-FBD5-7534-7BB61CE6E992}"/>
                </a:ext>
              </a:extLst>
            </p:cNvPr>
            <p:cNvCxnSpPr/>
            <p:nvPr>
              <p:custDataLst>
                <p:tags r:id="rId323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15" name="组合 14">
            <a:extLst>
              <a:ext uri="{FF2B5EF4-FFF2-40B4-BE49-F238E27FC236}">
                <a16:creationId xmlns:a16="http://schemas.microsoft.com/office/drawing/2014/main" id="{EB7F12DB-BF62-2428-FA06-B32EBABB9DA8}"/>
              </a:ext>
            </a:extLst>
          </p:cNvPr>
          <p:cNvGrpSpPr/>
          <p:nvPr>
            <p:custDataLst>
              <p:tags r:id="rId37"/>
            </p:custDataLst>
          </p:nvPr>
        </p:nvGrpSpPr>
        <p:grpSpPr>
          <a:xfrm rot="21157948">
            <a:off x="5459110" y="652980"/>
            <a:ext cx="2391996" cy="4109276"/>
            <a:chOff x="2387" y="4430"/>
            <a:chExt cx="1343" cy="3027"/>
          </a:xfrm>
        </p:grpSpPr>
        <p:cxnSp>
          <p:nvCxnSpPr>
            <p:cNvPr id="316" name="直接箭头连接符 12">
              <a:extLst>
                <a:ext uri="{FF2B5EF4-FFF2-40B4-BE49-F238E27FC236}">
                  <a16:creationId xmlns:a16="http://schemas.microsoft.com/office/drawing/2014/main" id="{7D08BB1D-4D41-853D-AE1F-7D64B2B5F30C}"/>
                </a:ext>
              </a:extLst>
            </p:cNvPr>
            <p:cNvCxnSpPr/>
            <p:nvPr>
              <p:custDataLst>
                <p:tags r:id="rId320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17" name="直接连接符 13">
              <a:extLst>
                <a:ext uri="{FF2B5EF4-FFF2-40B4-BE49-F238E27FC236}">
                  <a16:creationId xmlns:a16="http://schemas.microsoft.com/office/drawing/2014/main" id="{CAF6E836-21F8-1229-46BC-2D61107EA9CC}"/>
                </a:ext>
              </a:extLst>
            </p:cNvPr>
            <p:cNvCxnSpPr/>
            <p:nvPr>
              <p:custDataLst>
                <p:tags r:id="rId321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18" name="组合 18">
            <a:extLst>
              <a:ext uri="{FF2B5EF4-FFF2-40B4-BE49-F238E27FC236}">
                <a16:creationId xmlns:a16="http://schemas.microsoft.com/office/drawing/2014/main" id="{38844F35-C129-A6C2-C309-DF4516EC7C6B}"/>
              </a:ext>
            </a:extLst>
          </p:cNvPr>
          <p:cNvGrpSpPr/>
          <p:nvPr>
            <p:custDataLst>
              <p:tags r:id="rId38"/>
            </p:custDataLst>
          </p:nvPr>
        </p:nvGrpSpPr>
        <p:grpSpPr>
          <a:xfrm>
            <a:off x="6330403" y="4718228"/>
            <a:ext cx="1382288" cy="1206448"/>
            <a:chOff x="3379" y="7389"/>
            <a:chExt cx="2346" cy="2346"/>
          </a:xfrm>
        </p:grpSpPr>
        <p:cxnSp>
          <p:nvCxnSpPr>
            <p:cNvPr id="319" name="直接箭头连接符 16">
              <a:extLst>
                <a:ext uri="{FF2B5EF4-FFF2-40B4-BE49-F238E27FC236}">
                  <a16:creationId xmlns:a16="http://schemas.microsoft.com/office/drawing/2014/main" id="{012752E5-ECDE-8C92-926C-ED307DE359E0}"/>
                </a:ext>
              </a:extLst>
            </p:cNvPr>
            <p:cNvCxnSpPr/>
            <p:nvPr>
              <p:custDataLst>
                <p:tags r:id="rId31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20" name="直接连接符 17">
              <a:extLst>
                <a:ext uri="{FF2B5EF4-FFF2-40B4-BE49-F238E27FC236}">
                  <a16:creationId xmlns:a16="http://schemas.microsoft.com/office/drawing/2014/main" id="{1BB20CE8-4100-8E5A-F319-AD56D5B8CD80}"/>
                </a:ext>
              </a:extLst>
            </p:cNvPr>
            <p:cNvCxnSpPr/>
            <p:nvPr>
              <p:custDataLst>
                <p:tags r:id="rId31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21" name="组合 320">
            <a:extLst>
              <a:ext uri="{FF2B5EF4-FFF2-40B4-BE49-F238E27FC236}">
                <a16:creationId xmlns:a16="http://schemas.microsoft.com/office/drawing/2014/main" id="{2982F8A4-DCD1-E4F7-E2FE-67733AC3B60F}"/>
              </a:ext>
            </a:extLst>
          </p:cNvPr>
          <p:cNvGrpSpPr/>
          <p:nvPr>
            <p:custDataLst>
              <p:tags r:id="rId39"/>
            </p:custDataLst>
          </p:nvPr>
        </p:nvGrpSpPr>
        <p:grpSpPr>
          <a:xfrm rot="21157948">
            <a:off x="5438498" y="677852"/>
            <a:ext cx="808773" cy="4081869"/>
            <a:chOff x="2278" y="4370"/>
            <a:chExt cx="1238" cy="3108"/>
          </a:xfrm>
        </p:grpSpPr>
        <p:cxnSp>
          <p:nvCxnSpPr>
            <p:cNvPr id="322" name="直接箭头连接符 12">
              <a:extLst>
                <a:ext uri="{FF2B5EF4-FFF2-40B4-BE49-F238E27FC236}">
                  <a16:creationId xmlns:a16="http://schemas.microsoft.com/office/drawing/2014/main" id="{05605067-3165-C4D0-7370-BA28AD8892F3}"/>
                </a:ext>
              </a:extLst>
            </p:cNvPr>
            <p:cNvCxnSpPr/>
            <p:nvPr>
              <p:custDataLst>
                <p:tags r:id="rId316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23" name="直接连接符 13">
              <a:extLst>
                <a:ext uri="{FF2B5EF4-FFF2-40B4-BE49-F238E27FC236}">
                  <a16:creationId xmlns:a16="http://schemas.microsoft.com/office/drawing/2014/main" id="{59F0390D-FC3A-FB48-A517-F4ED7782DF89}"/>
                </a:ext>
              </a:extLst>
            </p:cNvPr>
            <p:cNvCxnSpPr/>
            <p:nvPr>
              <p:custDataLst>
                <p:tags r:id="rId317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24" name="组合 10">
            <a:extLst>
              <a:ext uri="{FF2B5EF4-FFF2-40B4-BE49-F238E27FC236}">
                <a16:creationId xmlns:a16="http://schemas.microsoft.com/office/drawing/2014/main" id="{F02458F6-7742-9A7B-1FDE-86F6D8625588}"/>
              </a:ext>
            </a:extLst>
          </p:cNvPr>
          <p:cNvGrpSpPr/>
          <p:nvPr>
            <p:custDataLst>
              <p:tags r:id="rId40"/>
            </p:custDataLst>
          </p:nvPr>
        </p:nvGrpSpPr>
        <p:grpSpPr>
          <a:xfrm>
            <a:off x="4043772" y="-340020"/>
            <a:ext cx="1208522" cy="1078285"/>
            <a:chOff x="642" y="2628"/>
            <a:chExt cx="1697" cy="1698"/>
          </a:xfrm>
        </p:grpSpPr>
        <p:cxnSp>
          <p:nvCxnSpPr>
            <p:cNvPr id="325" name="直接连接符 8">
              <a:extLst>
                <a:ext uri="{FF2B5EF4-FFF2-40B4-BE49-F238E27FC236}">
                  <a16:creationId xmlns:a16="http://schemas.microsoft.com/office/drawing/2014/main" id="{80C39077-4DEA-CA7B-34E4-88464C0A721E}"/>
                </a:ext>
              </a:extLst>
            </p:cNvPr>
            <p:cNvCxnSpPr/>
            <p:nvPr>
              <p:custDataLst>
                <p:tags r:id="rId314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326" name="直接箭头连接符 9">
              <a:extLst>
                <a:ext uri="{FF2B5EF4-FFF2-40B4-BE49-F238E27FC236}">
                  <a16:creationId xmlns:a16="http://schemas.microsoft.com/office/drawing/2014/main" id="{46DE78D8-3923-F751-B742-294B48665A5F}"/>
                </a:ext>
              </a:extLst>
            </p:cNvPr>
            <p:cNvCxnSpPr/>
            <p:nvPr>
              <p:custDataLst>
                <p:tags r:id="rId315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327" name="组合 18">
            <a:extLst>
              <a:ext uri="{FF2B5EF4-FFF2-40B4-BE49-F238E27FC236}">
                <a16:creationId xmlns:a16="http://schemas.microsoft.com/office/drawing/2014/main" id="{CD61F121-3500-EC98-6251-DF99ADD94B12}"/>
              </a:ext>
            </a:extLst>
          </p:cNvPr>
          <p:cNvGrpSpPr/>
          <p:nvPr>
            <p:custDataLst>
              <p:tags r:id="rId41"/>
            </p:custDataLst>
          </p:nvPr>
        </p:nvGrpSpPr>
        <p:grpSpPr>
          <a:xfrm>
            <a:off x="7858091" y="4729628"/>
            <a:ext cx="1382288" cy="1206448"/>
            <a:chOff x="3379" y="7389"/>
            <a:chExt cx="2346" cy="2346"/>
          </a:xfrm>
        </p:grpSpPr>
        <p:cxnSp>
          <p:nvCxnSpPr>
            <p:cNvPr id="328" name="直接箭头连接符 16">
              <a:extLst>
                <a:ext uri="{FF2B5EF4-FFF2-40B4-BE49-F238E27FC236}">
                  <a16:creationId xmlns:a16="http://schemas.microsoft.com/office/drawing/2014/main" id="{CB3EF1C1-41EC-1139-C715-F0B6348FB94B}"/>
                </a:ext>
              </a:extLst>
            </p:cNvPr>
            <p:cNvCxnSpPr/>
            <p:nvPr>
              <p:custDataLst>
                <p:tags r:id="rId312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29" name="直接连接符 17">
              <a:extLst>
                <a:ext uri="{FF2B5EF4-FFF2-40B4-BE49-F238E27FC236}">
                  <a16:creationId xmlns:a16="http://schemas.microsoft.com/office/drawing/2014/main" id="{2D154338-0DCE-C7C7-0C1A-F3347872B71C}"/>
                </a:ext>
              </a:extLst>
            </p:cNvPr>
            <p:cNvCxnSpPr/>
            <p:nvPr>
              <p:custDataLst>
                <p:tags r:id="rId313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30" name="组合 14">
            <a:extLst>
              <a:ext uri="{FF2B5EF4-FFF2-40B4-BE49-F238E27FC236}">
                <a16:creationId xmlns:a16="http://schemas.microsoft.com/office/drawing/2014/main" id="{31D6C916-B7FC-E3C1-BB4B-2BD4E67C66D1}"/>
              </a:ext>
            </a:extLst>
          </p:cNvPr>
          <p:cNvGrpSpPr/>
          <p:nvPr>
            <p:custDataLst>
              <p:tags r:id="rId42"/>
            </p:custDataLst>
          </p:nvPr>
        </p:nvGrpSpPr>
        <p:grpSpPr>
          <a:xfrm rot="21157948">
            <a:off x="5377364" y="664380"/>
            <a:ext cx="2391996" cy="4109276"/>
            <a:chOff x="2387" y="4430"/>
            <a:chExt cx="1343" cy="3027"/>
          </a:xfrm>
        </p:grpSpPr>
        <p:cxnSp>
          <p:nvCxnSpPr>
            <p:cNvPr id="331" name="直接箭头连接符 12">
              <a:extLst>
                <a:ext uri="{FF2B5EF4-FFF2-40B4-BE49-F238E27FC236}">
                  <a16:creationId xmlns:a16="http://schemas.microsoft.com/office/drawing/2014/main" id="{164EDBF0-A731-40BD-72C8-D32997E96C91}"/>
                </a:ext>
              </a:extLst>
            </p:cNvPr>
            <p:cNvCxnSpPr/>
            <p:nvPr>
              <p:custDataLst>
                <p:tags r:id="rId310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32" name="直接连接符 13">
              <a:extLst>
                <a:ext uri="{FF2B5EF4-FFF2-40B4-BE49-F238E27FC236}">
                  <a16:creationId xmlns:a16="http://schemas.microsoft.com/office/drawing/2014/main" id="{4F826F6D-04A5-A9B8-4B44-F5F5E5AE5AF0}"/>
                </a:ext>
              </a:extLst>
            </p:cNvPr>
            <p:cNvCxnSpPr/>
            <p:nvPr>
              <p:custDataLst>
                <p:tags r:id="rId311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33" name="组合 18">
            <a:extLst>
              <a:ext uri="{FF2B5EF4-FFF2-40B4-BE49-F238E27FC236}">
                <a16:creationId xmlns:a16="http://schemas.microsoft.com/office/drawing/2014/main" id="{B851E4EE-7FE8-DFF9-049F-BCF8C5004418}"/>
              </a:ext>
            </a:extLst>
          </p:cNvPr>
          <p:cNvGrpSpPr/>
          <p:nvPr>
            <p:custDataLst>
              <p:tags r:id="rId43"/>
            </p:custDataLst>
          </p:nvPr>
        </p:nvGrpSpPr>
        <p:grpSpPr>
          <a:xfrm>
            <a:off x="6248657" y="4729628"/>
            <a:ext cx="1382288" cy="1206448"/>
            <a:chOff x="3379" y="7389"/>
            <a:chExt cx="2346" cy="2346"/>
          </a:xfrm>
        </p:grpSpPr>
        <p:cxnSp>
          <p:nvCxnSpPr>
            <p:cNvPr id="334" name="直接箭头连接符 16">
              <a:extLst>
                <a:ext uri="{FF2B5EF4-FFF2-40B4-BE49-F238E27FC236}">
                  <a16:creationId xmlns:a16="http://schemas.microsoft.com/office/drawing/2014/main" id="{5A1269EA-D536-B17B-497E-D9C70EB3F326}"/>
                </a:ext>
              </a:extLst>
            </p:cNvPr>
            <p:cNvCxnSpPr/>
            <p:nvPr>
              <p:custDataLst>
                <p:tags r:id="rId30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35" name="直接连接符 17">
              <a:extLst>
                <a:ext uri="{FF2B5EF4-FFF2-40B4-BE49-F238E27FC236}">
                  <a16:creationId xmlns:a16="http://schemas.microsoft.com/office/drawing/2014/main" id="{092BB70E-69A5-5547-97B4-D57D8713AB66}"/>
                </a:ext>
              </a:extLst>
            </p:cNvPr>
            <p:cNvCxnSpPr/>
            <p:nvPr>
              <p:custDataLst>
                <p:tags r:id="rId30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36" name="组合 335">
            <a:extLst>
              <a:ext uri="{FF2B5EF4-FFF2-40B4-BE49-F238E27FC236}">
                <a16:creationId xmlns:a16="http://schemas.microsoft.com/office/drawing/2014/main" id="{A7AE0920-D990-9B6A-3D6F-9FB218FC4742}"/>
              </a:ext>
            </a:extLst>
          </p:cNvPr>
          <p:cNvGrpSpPr/>
          <p:nvPr>
            <p:custDataLst>
              <p:tags r:id="rId44"/>
            </p:custDataLst>
          </p:nvPr>
        </p:nvGrpSpPr>
        <p:grpSpPr>
          <a:xfrm rot="21157948">
            <a:off x="5356752" y="689252"/>
            <a:ext cx="808773" cy="4081869"/>
            <a:chOff x="2278" y="4370"/>
            <a:chExt cx="1238" cy="3108"/>
          </a:xfrm>
        </p:grpSpPr>
        <p:cxnSp>
          <p:nvCxnSpPr>
            <p:cNvPr id="337" name="直接箭头连接符 12">
              <a:extLst>
                <a:ext uri="{FF2B5EF4-FFF2-40B4-BE49-F238E27FC236}">
                  <a16:creationId xmlns:a16="http://schemas.microsoft.com/office/drawing/2014/main" id="{E9D80E84-2C08-B2AE-3E35-50853B6B35A4}"/>
                </a:ext>
              </a:extLst>
            </p:cNvPr>
            <p:cNvCxnSpPr/>
            <p:nvPr>
              <p:custDataLst>
                <p:tags r:id="rId306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38" name="直接连接符 13">
              <a:extLst>
                <a:ext uri="{FF2B5EF4-FFF2-40B4-BE49-F238E27FC236}">
                  <a16:creationId xmlns:a16="http://schemas.microsoft.com/office/drawing/2014/main" id="{730F4F4F-6860-1B71-0D24-6E72D43A0BDC}"/>
                </a:ext>
              </a:extLst>
            </p:cNvPr>
            <p:cNvCxnSpPr/>
            <p:nvPr>
              <p:custDataLst>
                <p:tags r:id="rId307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39" name="组合 10">
            <a:extLst>
              <a:ext uri="{FF2B5EF4-FFF2-40B4-BE49-F238E27FC236}">
                <a16:creationId xmlns:a16="http://schemas.microsoft.com/office/drawing/2014/main" id="{7828DC16-17BF-6426-8412-CD9C04CB6A3A}"/>
              </a:ext>
            </a:extLst>
          </p:cNvPr>
          <p:cNvGrpSpPr/>
          <p:nvPr>
            <p:custDataLst>
              <p:tags r:id="rId45"/>
            </p:custDataLst>
          </p:nvPr>
        </p:nvGrpSpPr>
        <p:grpSpPr>
          <a:xfrm>
            <a:off x="3959733" y="-326816"/>
            <a:ext cx="1208522" cy="1078285"/>
            <a:chOff x="642" y="2628"/>
            <a:chExt cx="1697" cy="1698"/>
          </a:xfrm>
        </p:grpSpPr>
        <p:cxnSp>
          <p:nvCxnSpPr>
            <p:cNvPr id="340" name="直接连接符 8">
              <a:extLst>
                <a:ext uri="{FF2B5EF4-FFF2-40B4-BE49-F238E27FC236}">
                  <a16:creationId xmlns:a16="http://schemas.microsoft.com/office/drawing/2014/main" id="{D7264433-C43D-E4D3-FED9-8B53D4F68B2B}"/>
                </a:ext>
              </a:extLst>
            </p:cNvPr>
            <p:cNvCxnSpPr/>
            <p:nvPr>
              <p:custDataLst>
                <p:tags r:id="rId304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341" name="直接箭头连接符 9">
              <a:extLst>
                <a:ext uri="{FF2B5EF4-FFF2-40B4-BE49-F238E27FC236}">
                  <a16:creationId xmlns:a16="http://schemas.microsoft.com/office/drawing/2014/main" id="{C1DCFAFE-77CC-8014-400F-48375676B451}"/>
                </a:ext>
              </a:extLst>
            </p:cNvPr>
            <p:cNvCxnSpPr/>
            <p:nvPr>
              <p:custDataLst>
                <p:tags r:id="rId305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342" name="组合 18">
            <a:extLst>
              <a:ext uri="{FF2B5EF4-FFF2-40B4-BE49-F238E27FC236}">
                <a16:creationId xmlns:a16="http://schemas.microsoft.com/office/drawing/2014/main" id="{10F7F6E2-1A38-538B-07C6-0CC4C9576A5C}"/>
              </a:ext>
            </a:extLst>
          </p:cNvPr>
          <p:cNvGrpSpPr/>
          <p:nvPr>
            <p:custDataLst>
              <p:tags r:id="rId46"/>
            </p:custDataLst>
          </p:nvPr>
        </p:nvGrpSpPr>
        <p:grpSpPr>
          <a:xfrm>
            <a:off x="7774052" y="4742832"/>
            <a:ext cx="1382288" cy="1206448"/>
            <a:chOff x="3379" y="7389"/>
            <a:chExt cx="2346" cy="2346"/>
          </a:xfrm>
        </p:grpSpPr>
        <p:cxnSp>
          <p:nvCxnSpPr>
            <p:cNvPr id="343" name="直接箭头连接符 16">
              <a:extLst>
                <a:ext uri="{FF2B5EF4-FFF2-40B4-BE49-F238E27FC236}">
                  <a16:creationId xmlns:a16="http://schemas.microsoft.com/office/drawing/2014/main" id="{BEF64419-C439-41A7-102B-AE5B487D6B62}"/>
                </a:ext>
              </a:extLst>
            </p:cNvPr>
            <p:cNvCxnSpPr/>
            <p:nvPr>
              <p:custDataLst>
                <p:tags r:id="rId302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44" name="直接连接符 17">
              <a:extLst>
                <a:ext uri="{FF2B5EF4-FFF2-40B4-BE49-F238E27FC236}">
                  <a16:creationId xmlns:a16="http://schemas.microsoft.com/office/drawing/2014/main" id="{32DC1A1E-5337-4188-CB28-552FB1CC954D}"/>
                </a:ext>
              </a:extLst>
            </p:cNvPr>
            <p:cNvCxnSpPr/>
            <p:nvPr>
              <p:custDataLst>
                <p:tags r:id="rId303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45" name="组合 14">
            <a:extLst>
              <a:ext uri="{FF2B5EF4-FFF2-40B4-BE49-F238E27FC236}">
                <a16:creationId xmlns:a16="http://schemas.microsoft.com/office/drawing/2014/main" id="{B9862133-04DE-5D75-A7F7-284D7643497E}"/>
              </a:ext>
            </a:extLst>
          </p:cNvPr>
          <p:cNvGrpSpPr/>
          <p:nvPr>
            <p:custDataLst>
              <p:tags r:id="rId47"/>
            </p:custDataLst>
          </p:nvPr>
        </p:nvGrpSpPr>
        <p:grpSpPr>
          <a:xfrm rot="21157948">
            <a:off x="5293325" y="677584"/>
            <a:ext cx="2391996" cy="4109276"/>
            <a:chOff x="2387" y="4430"/>
            <a:chExt cx="1343" cy="3027"/>
          </a:xfrm>
        </p:grpSpPr>
        <p:cxnSp>
          <p:nvCxnSpPr>
            <p:cNvPr id="346" name="直接箭头连接符 12">
              <a:extLst>
                <a:ext uri="{FF2B5EF4-FFF2-40B4-BE49-F238E27FC236}">
                  <a16:creationId xmlns:a16="http://schemas.microsoft.com/office/drawing/2014/main" id="{C3FA89A8-1895-2DBA-C96B-8942CF58E1FA}"/>
                </a:ext>
              </a:extLst>
            </p:cNvPr>
            <p:cNvCxnSpPr/>
            <p:nvPr>
              <p:custDataLst>
                <p:tags r:id="rId300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47" name="直接连接符 13">
              <a:extLst>
                <a:ext uri="{FF2B5EF4-FFF2-40B4-BE49-F238E27FC236}">
                  <a16:creationId xmlns:a16="http://schemas.microsoft.com/office/drawing/2014/main" id="{86A24C34-8965-C76A-8604-9FBF744AF11F}"/>
                </a:ext>
              </a:extLst>
            </p:cNvPr>
            <p:cNvCxnSpPr/>
            <p:nvPr>
              <p:custDataLst>
                <p:tags r:id="rId301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48" name="组合 18">
            <a:extLst>
              <a:ext uri="{FF2B5EF4-FFF2-40B4-BE49-F238E27FC236}">
                <a16:creationId xmlns:a16="http://schemas.microsoft.com/office/drawing/2014/main" id="{A6DDE742-64D8-3B21-C4E1-7833177F0848}"/>
              </a:ext>
            </a:extLst>
          </p:cNvPr>
          <p:cNvGrpSpPr/>
          <p:nvPr>
            <p:custDataLst>
              <p:tags r:id="rId48"/>
            </p:custDataLst>
          </p:nvPr>
        </p:nvGrpSpPr>
        <p:grpSpPr>
          <a:xfrm>
            <a:off x="6164618" y="4742832"/>
            <a:ext cx="1382288" cy="1206448"/>
            <a:chOff x="3379" y="7389"/>
            <a:chExt cx="2346" cy="2346"/>
          </a:xfrm>
        </p:grpSpPr>
        <p:cxnSp>
          <p:nvCxnSpPr>
            <p:cNvPr id="349" name="直接箭头连接符 16">
              <a:extLst>
                <a:ext uri="{FF2B5EF4-FFF2-40B4-BE49-F238E27FC236}">
                  <a16:creationId xmlns:a16="http://schemas.microsoft.com/office/drawing/2014/main" id="{2AB2523A-B69A-384A-E7E7-0A7D41F97996}"/>
                </a:ext>
              </a:extLst>
            </p:cNvPr>
            <p:cNvCxnSpPr/>
            <p:nvPr>
              <p:custDataLst>
                <p:tags r:id="rId29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50" name="直接连接符 17">
              <a:extLst>
                <a:ext uri="{FF2B5EF4-FFF2-40B4-BE49-F238E27FC236}">
                  <a16:creationId xmlns:a16="http://schemas.microsoft.com/office/drawing/2014/main" id="{B7CC9A91-C941-EB4E-5F5E-ECD239B4280C}"/>
                </a:ext>
              </a:extLst>
            </p:cNvPr>
            <p:cNvCxnSpPr/>
            <p:nvPr>
              <p:custDataLst>
                <p:tags r:id="rId29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51" name="组合 350">
            <a:extLst>
              <a:ext uri="{FF2B5EF4-FFF2-40B4-BE49-F238E27FC236}">
                <a16:creationId xmlns:a16="http://schemas.microsoft.com/office/drawing/2014/main" id="{C87526D7-519C-66D8-BCF0-3BEC855C02F9}"/>
              </a:ext>
            </a:extLst>
          </p:cNvPr>
          <p:cNvGrpSpPr/>
          <p:nvPr>
            <p:custDataLst>
              <p:tags r:id="rId49"/>
            </p:custDataLst>
          </p:nvPr>
        </p:nvGrpSpPr>
        <p:grpSpPr>
          <a:xfrm rot="21157948">
            <a:off x="5272713" y="702456"/>
            <a:ext cx="808773" cy="4081869"/>
            <a:chOff x="2278" y="4370"/>
            <a:chExt cx="1238" cy="3108"/>
          </a:xfrm>
        </p:grpSpPr>
        <p:cxnSp>
          <p:nvCxnSpPr>
            <p:cNvPr id="352" name="直接箭头连接符 12">
              <a:extLst>
                <a:ext uri="{FF2B5EF4-FFF2-40B4-BE49-F238E27FC236}">
                  <a16:creationId xmlns:a16="http://schemas.microsoft.com/office/drawing/2014/main" id="{B88F37FC-B035-F8D3-39D0-F45125D54D46}"/>
                </a:ext>
              </a:extLst>
            </p:cNvPr>
            <p:cNvCxnSpPr/>
            <p:nvPr>
              <p:custDataLst>
                <p:tags r:id="rId296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53" name="直接连接符 13">
              <a:extLst>
                <a:ext uri="{FF2B5EF4-FFF2-40B4-BE49-F238E27FC236}">
                  <a16:creationId xmlns:a16="http://schemas.microsoft.com/office/drawing/2014/main" id="{ACF2AB2D-75E6-78E6-66AB-66A8E918F619}"/>
                </a:ext>
              </a:extLst>
            </p:cNvPr>
            <p:cNvCxnSpPr/>
            <p:nvPr>
              <p:custDataLst>
                <p:tags r:id="rId297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54" name="组合 18">
            <a:extLst>
              <a:ext uri="{FF2B5EF4-FFF2-40B4-BE49-F238E27FC236}">
                <a16:creationId xmlns:a16="http://schemas.microsoft.com/office/drawing/2014/main" id="{7CE596C3-113B-AA12-1B27-3289A0563133}"/>
              </a:ext>
            </a:extLst>
          </p:cNvPr>
          <p:cNvGrpSpPr/>
          <p:nvPr>
            <p:custDataLst>
              <p:tags r:id="rId50"/>
            </p:custDataLst>
          </p:nvPr>
        </p:nvGrpSpPr>
        <p:grpSpPr>
          <a:xfrm>
            <a:off x="7692306" y="4754232"/>
            <a:ext cx="1382288" cy="1206448"/>
            <a:chOff x="3379" y="7389"/>
            <a:chExt cx="2346" cy="2346"/>
          </a:xfrm>
        </p:grpSpPr>
        <p:cxnSp>
          <p:nvCxnSpPr>
            <p:cNvPr id="355" name="直接箭头连接符 16">
              <a:extLst>
                <a:ext uri="{FF2B5EF4-FFF2-40B4-BE49-F238E27FC236}">
                  <a16:creationId xmlns:a16="http://schemas.microsoft.com/office/drawing/2014/main" id="{583B4826-BBFD-0EF7-F127-CA68E16847E5}"/>
                </a:ext>
              </a:extLst>
            </p:cNvPr>
            <p:cNvCxnSpPr/>
            <p:nvPr>
              <p:custDataLst>
                <p:tags r:id="rId29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56" name="直接连接符 17">
              <a:extLst>
                <a:ext uri="{FF2B5EF4-FFF2-40B4-BE49-F238E27FC236}">
                  <a16:creationId xmlns:a16="http://schemas.microsoft.com/office/drawing/2014/main" id="{990F9E25-89CC-8AE4-5339-5597C1A30314}"/>
                </a:ext>
              </a:extLst>
            </p:cNvPr>
            <p:cNvCxnSpPr/>
            <p:nvPr>
              <p:custDataLst>
                <p:tags r:id="rId29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57" name="组合 14">
            <a:extLst>
              <a:ext uri="{FF2B5EF4-FFF2-40B4-BE49-F238E27FC236}">
                <a16:creationId xmlns:a16="http://schemas.microsoft.com/office/drawing/2014/main" id="{CCF60ACA-E8CB-F4B8-1676-0A1C6A370940}"/>
              </a:ext>
            </a:extLst>
          </p:cNvPr>
          <p:cNvGrpSpPr/>
          <p:nvPr>
            <p:custDataLst>
              <p:tags r:id="rId51"/>
            </p:custDataLst>
          </p:nvPr>
        </p:nvGrpSpPr>
        <p:grpSpPr>
          <a:xfrm rot="21157948">
            <a:off x="5211579" y="688984"/>
            <a:ext cx="2391996" cy="4109276"/>
            <a:chOff x="2387" y="4430"/>
            <a:chExt cx="1343" cy="3027"/>
          </a:xfrm>
        </p:grpSpPr>
        <p:cxnSp>
          <p:nvCxnSpPr>
            <p:cNvPr id="358" name="直接箭头连接符 12">
              <a:extLst>
                <a:ext uri="{FF2B5EF4-FFF2-40B4-BE49-F238E27FC236}">
                  <a16:creationId xmlns:a16="http://schemas.microsoft.com/office/drawing/2014/main" id="{3AFAF5AC-C4E2-3698-AC72-11573C5E1CA2}"/>
                </a:ext>
              </a:extLst>
            </p:cNvPr>
            <p:cNvCxnSpPr/>
            <p:nvPr>
              <p:custDataLst>
                <p:tags r:id="rId292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59" name="直接连接符 13">
              <a:extLst>
                <a:ext uri="{FF2B5EF4-FFF2-40B4-BE49-F238E27FC236}">
                  <a16:creationId xmlns:a16="http://schemas.microsoft.com/office/drawing/2014/main" id="{594AF65F-1079-50B3-4E92-8882FB9A056E}"/>
                </a:ext>
              </a:extLst>
            </p:cNvPr>
            <p:cNvCxnSpPr/>
            <p:nvPr>
              <p:custDataLst>
                <p:tags r:id="rId293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60" name="组合 10">
            <a:extLst>
              <a:ext uri="{FF2B5EF4-FFF2-40B4-BE49-F238E27FC236}">
                <a16:creationId xmlns:a16="http://schemas.microsoft.com/office/drawing/2014/main" id="{41C10E6B-12F3-16B4-1F4F-8C0F638EDC6D}"/>
              </a:ext>
            </a:extLst>
          </p:cNvPr>
          <p:cNvGrpSpPr/>
          <p:nvPr>
            <p:custDataLst>
              <p:tags r:id="rId52"/>
            </p:custDataLst>
          </p:nvPr>
        </p:nvGrpSpPr>
        <p:grpSpPr>
          <a:xfrm>
            <a:off x="3849517" y="-340020"/>
            <a:ext cx="1208522" cy="1078285"/>
            <a:chOff x="642" y="2628"/>
            <a:chExt cx="1697" cy="1698"/>
          </a:xfrm>
        </p:grpSpPr>
        <p:cxnSp>
          <p:nvCxnSpPr>
            <p:cNvPr id="361" name="直接连接符 8">
              <a:extLst>
                <a:ext uri="{FF2B5EF4-FFF2-40B4-BE49-F238E27FC236}">
                  <a16:creationId xmlns:a16="http://schemas.microsoft.com/office/drawing/2014/main" id="{BECC8598-8AB7-EDCB-6F15-8848FC770683}"/>
                </a:ext>
              </a:extLst>
            </p:cNvPr>
            <p:cNvCxnSpPr/>
            <p:nvPr>
              <p:custDataLst>
                <p:tags r:id="rId290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362" name="直接箭头连接符 9">
              <a:extLst>
                <a:ext uri="{FF2B5EF4-FFF2-40B4-BE49-F238E27FC236}">
                  <a16:creationId xmlns:a16="http://schemas.microsoft.com/office/drawing/2014/main" id="{6C43D609-B6A5-5D20-A5C3-ECFB6AAF0E96}"/>
                </a:ext>
              </a:extLst>
            </p:cNvPr>
            <p:cNvCxnSpPr/>
            <p:nvPr>
              <p:custDataLst>
                <p:tags r:id="rId291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363" name="组合 18">
            <a:extLst>
              <a:ext uri="{FF2B5EF4-FFF2-40B4-BE49-F238E27FC236}">
                <a16:creationId xmlns:a16="http://schemas.microsoft.com/office/drawing/2014/main" id="{4CB71A51-5E75-2296-1B89-45924BC0787F}"/>
              </a:ext>
            </a:extLst>
          </p:cNvPr>
          <p:cNvGrpSpPr/>
          <p:nvPr>
            <p:custDataLst>
              <p:tags r:id="rId53"/>
            </p:custDataLst>
          </p:nvPr>
        </p:nvGrpSpPr>
        <p:grpSpPr>
          <a:xfrm>
            <a:off x="7663836" y="4729628"/>
            <a:ext cx="1382288" cy="1206448"/>
            <a:chOff x="3379" y="7389"/>
            <a:chExt cx="2346" cy="2346"/>
          </a:xfrm>
        </p:grpSpPr>
        <p:cxnSp>
          <p:nvCxnSpPr>
            <p:cNvPr id="364" name="直接箭头连接符 16">
              <a:extLst>
                <a:ext uri="{FF2B5EF4-FFF2-40B4-BE49-F238E27FC236}">
                  <a16:creationId xmlns:a16="http://schemas.microsoft.com/office/drawing/2014/main" id="{1B508A5A-C4EB-C7EB-EDC1-0F0F986279E5}"/>
                </a:ext>
              </a:extLst>
            </p:cNvPr>
            <p:cNvCxnSpPr/>
            <p:nvPr>
              <p:custDataLst>
                <p:tags r:id="rId28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65" name="直接连接符 17">
              <a:extLst>
                <a:ext uri="{FF2B5EF4-FFF2-40B4-BE49-F238E27FC236}">
                  <a16:creationId xmlns:a16="http://schemas.microsoft.com/office/drawing/2014/main" id="{5102BCD8-E118-A31D-80BA-7F7D852DC728}"/>
                </a:ext>
              </a:extLst>
            </p:cNvPr>
            <p:cNvCxnSpPr/>
            <p:nvPr>
              <p:custDataLst>
                <p:tags r:id="rId28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66" name="组合 14">
            <a:extLst>
              <a:ext uri="{FF2B5EF4-FFF2-40B4-BE49-F238E27FC236}">
                <a16:creationId xmlns:a16="http://schemas.microsoft.com/office/drawing/2014/main" id="{35DCC704-6564-E0F9-D023-ECC91CA53794}"/>
              </a:ext>
            </a:extLst>
          </p:cNvPr>
          <p:cNvGrpSpPr/>
          <p:nvPr>
            <p:custDataLst>
              <p:tags r:id="rId54"/>
            </p:custDataLst>
          </p:nvPr>
        </p:nvGrpSpPr>
        <p:grpSpPr>
          <a:xfrm rot="21157948">
            <a:off x="5183109" y="664380"/>
            <a:ext cx="2391996" cy="4109276"/>
            <a:chOff x="2387" y="4430"/>
            <a:chExt cx="1343" cy="3027"/>
          </a:xfrm>
        </p:grpSpPr>
        <p:cxnSp>
          <p:nvCxnSpPr>
            <p:cNvPr id="367" name="直接箭头连接符 12">
              <a:extLst>
                <a:ext uri="{FF2B5EF4-FFF2-40B4-BE49-F238E27FC236}">
                  <a16:creationId xmlns:a16="http://schemas.microsoft.com/office/drawing/2014/main" id="{B4F36412-93DE-9BA5-07F5-D3274E9A4166}"/>
                </a:ext>
              </a:extLst>
            </p:cNvPr>
            <p:cNvCxnSpPr/>
            <p:nvPr>
              <p:custDataLst>
                <p:tags r:id="rId286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68" name="直接连接符 13">
              <a:extLst>
                <a:ext uri="{FF2B5EF4-FFF2-40B4-BE49-F238E27FC236}">
                  <a16:creationId xmlns:a16="http://schemas.microsoft.com/office/drawing/2014/main" id="{C03682EE-BBAA-05E4-9D6F-6338FE987070}"/>
                </a:ext>
              </a:extLst>
            </p:cNvPr>
            <p:cNvCxnSpPr/>
            <p:nvPr>
              <p:custDataLst>
                <p:tags r:id="rId287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69" name="组合 18">
            <a:extLst>
              <a:ext uri="{FF2B5EF4-FFF2-40B4-BE49-F238E27FC236}">
                <a16:creationId xmlns:a16="http://schemas.microsoft.com/office/drawing/2014/main" id="{DD725C09-927E-5EA6-C440-8A8B00568A59}"/>
              </a:ext>
            </a:extLst>
          </p:cNvPr>
          <p:cNvGrpSpPr/>
          <p:nvPr>
            <p:custDataLst>
              <p:tags r:id="rId55"/>
            </p:custDataLst>
          </p:nvPr>
        </p:nvGrpSpPr>
        <p:grpSpPr>
          <a:xfrm>
            <a:off x="6054402" y="4729628"/>
            <a:ext cx="1382288" cy="1206448"/>
            <a:chOff x="3379" y="7389"/>
            <a:chExt cx="2346" cy="2346"/>
          </a:xfrm>
        </p:grpSpPr>
        <p:cxnSp>
          <p:nvCxnSpPr>
            <p:cNvPr id="370" name="直接箭头连接符 16">
              <a:extLst>
                <a:ext uri="{FF2B5EF4-FFF2-40B4-BE49-F238E27FC236}">
                  <a16:creationId xmlns:a16="http://schemas.microsoft.com/office/drawing/2014/main" id="{FF898EE1-647F-5DF1-F572-C3AC7F8BA327}"/>
                </a:ext>
              </a:extLst>
            </p:cNvPr>
            <p:cNvCxnSpPr/>
            <p:nvPr>
              <p:custDataLst>
                <p:tags r:id="rId28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71" name="直接连接符 17">
              <a:extLst>
                <a:ext uri="{FF2B5EF4-FFF2-40B4-BE49-F238E27FC236}">
                  <a16:creationId xmlns:a16="http://schemas.microsoft.com/office/drawing/2014/main" id="{D2BE847D-D607-A2CE-6439-DCDA353BDC23}"/>
                </a:ext>
              </a:extLst>
            </p:cNvPr>
            <p:cNvCxnSpPr/>
            <p:nvPr>
              <p:custDataLst>
                <p:tags r:id="rId28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72" name="组合 371">
            <a:extLst>
              <a:ext uri="{FF2B5EF4-FFF2-40B4-BE49-F238E27FC236}">
                <a16:creationId xmlns:a16="http://schemas.microsoft.com/office/drawing/2014/main" id="{F525BC8E-2983-F7FB-C416-409E5E4D8099}"/>
              </a:ext>
            </a:extLst>
          </p:cNvPr>
          <p:cNvGrpSpPr/>
          <p:nvPr>
            <p:custDataLst>
              <p:tags r:id="rId56"/>
            </p:custDataLst>
          </p:nvPr>
        </p:nvGrpSpPr>
        <p:grpSpPr>
          <a:xfrm rot="21157948">
            <a:off x="5162497" y="689252"/>
            <a:ext cx="808773" cy="4081869"/>
            <a:chOff x="2278" y="4370"/>
            <a:chExt cx="1238" cy="3108"/>
          </a:xfrm>
        </p:grpSpPr>
        <p:cxnSp>
          <p:nvCxnSpPr>
            <p:cNvPr id="373" name="直接箭头连接符 12">
              <a:extLst>
                <a:ext uri="{FF2B5EF4-FFF2-40B4-BE49-F238E27FC236}">
                  <a16:creationId xmlns:a16="http://schemas.microsoft.com/office/drawing/2014/main" id="{1B7F6569-0541-E6A8-77DE-DB6245AC7327}"/>
                </a:ext>
              </a:extLst>
            </p:cNvPr>
            <p:cNvCxnSpPr/>
            <p:nvPr>
              <p:custDataLst>
                <p:tags r:id="rId282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74" name="直接连接符 13">
              <a:extLst>
                <a:ext uri="{FF2B5EF4-FFF2-40B4-BE49-F238E27FC236}">
                  <a16:creationId xmlns:a16="http://schemas.microsoft.com/office/drawing/2014/main" id="{02DEE927-54D0-0521-9E21-0853BD2BC6AD}"/>
                </a:ext>
              </a:extLst>
            </p:cNvPr>
            <p:cNvCxnSpPr/>
            <p:nvPr>
              <p:custDataLst>
                <p:tags r:id="rId283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75" name="组合 10">
            <a:extLst>
              <a:ext uri="{FF2B5EF4-FFF2-40B4-BE49-F238E27FC236}">
                <a16:creationId xmlns:a16="http://schemas.microsoft.com/office/drawing/2014/main" id="{C155A88F-442A-68CA-B16A-A37CDE9AEF0A}"/>
              </a:ext>
            </a:extLst>
          </p:cNvPr>
          <p:cNvGrpSpPr/>
          <p:nvPr>
            <p:custDataLst>
              <p:tags r:id="rId57"/>
            </p:custDataLst>
          </p:nvPr>
        </p:nvGrpSpPr>
        <p:grpSpPr>
          <a:xfrm>
            <a:off x="3767771" y="-328620"/>
            <a:ext cx="1208522" cy="1078285"/>
            <a:chOff x="642" y="2628"/>
            <a:chExt cx="1697" cy="1698"/>
          </a:xfrm>
        </p:grpSpPr>
        <p:cxnSp>
          <p:nvCxnSpPr>
            <p:cNvPr id="376" name="直接连接符 8">
              <a:extLst>
                <a:ext uri="{FF2B5EF4-FFF2-40B4-BE49-F238E27FC236}">
                  <a16:creationId xmlns:a16="http://schemas.microsoft.com/office/drawing/2014/main" id="{FEC67B9C-6073-DBBC-A750-7CEEA9A2564E}"/>
                </a:ext>
              </a:extLst>
            </p:cNvPr>
            <p:cNvCxnSpPr/>
            <p:nvPr>
              <p:custDataLst>
                <p:tags r:id="rId280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377" name="直接箭头连接符 9">
              <a:extLst>
                <a:ext uri="{FF2B5EF4-FFF2-40B4-BE49-F238E27FC236}">
                  <a16:creationId xmlns:a16="http://schemas.microsoft.com/office/drawing/2014/main" id="{8EC1DF1E-DCC7-CC91-E529-38C88E15DDD9}"/>
                </a:ext>
              </a:extLst>
            </p:cNvPr>
            <p:cNvCxnSpPr/>
            <p:nvPr>
              <p:custDataLst>
                <p:tags r:id="rId281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378" name="组合 18">
            <a:extLst>
              <a:ext uri="{FF2B5EF4-FFF2-40B4-BE49-F238E27FC236}">
                <a16:creationId xmlns:a16="http://schemas.microsoft.com/office/drawing/2014/main" id="{576C9832-5630-7E38-4C40-F7C3F6E1D218}"/>
              </a:ext>
            </a:extLst>
          </p:cNvPr>
          <p:cNvGrpSpPr/>
          <p:nvPr>
            <p:custDataLst>
              <p:tags r:id="rId58"/>
            </p:custDataLst>
          </p:nvPr>
        </p:nvGrpSpPr>
        <p:grpSpPr>
          <a:xfrm>
            <a:off x="7582090" y="4741028"/>
            <a:ext cx="1382288" cy="1206448"/>
            <a:chOff x="3379" y="7389"/>
            <a:chExt cx="2346" cy="2346"/>
          </a:xfrm>
        </p:grpSpPr>
        <p:cxnSp>
          <p:nvCxnSpPr>
            <p:cNvPr id="379" name="直接箭头连接符 16">
              <a:extLst>
                <a:ext uri="{FF2B5EF4-FFF2-40B4-BE49-F238E27FC236}">
                  <a16:creationId xmlns:a16="http://schemas.microsoft.com/office/drawing/2014/main" id="{FD4EB2B7-C842-5BF0-1AB9-4F99A01173E4}"/>
                </a:ext>
              </a:extLst>
            </p:cNvPr>
            <p:cNvCxnSpPr/>
            <p:nvPr>
              <p:custDataLst>
                <p:tags r:id="rId27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80" name="直接连接符 17">
              <a:extLst>
                <a:ext uri="{FF2B5EF4-FFF2-40B4-BE49-F238E27FC236}">
                  <a16:creationId xmlns:a16="http://schemas.microsoft.com/office/drawing/2014/main" id="{635D98A9-BB4C-EBF4-876E-9AA9312095AB}"/>
                </a:ext>
              </a:extLst>
            </p:cNvPr>
            <p:cNvCxnSpPr/>
            <p:nvPr>
              <p:custDataLst>
                <p:tags r:id="rId27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81" name="组合 14">
            <a:extLst>
              <a:ext uri="{FF2B5EF4-FFF2-40B4-BE49-F238E27FC236}">
                <a16:creationId xmlns:a16="http://schemas.microsoft.com/office/drawing/2014/main" id="{27CFD740-C90A-098C-CD64-2C88C3F711D1}"/>
              </a:ext>
            </a:extLst>
          </p:cNvPr>
          <p:cNvGrpSpPr/>
          <p:nvPr>
            <p:custDataLst>
              <p:tags r:id="rId59"/>
            </p:custDataLst>
          </p:nvPr>
        </p:nvGrpSpPr>
        <p:grpSpPr>
          <a:xfrm rot="21157948">
            <a:off x="5101363" y="675780"/>
            <a:ext cx="2391996" cy="4109276"/>
            <a:chOff x="2387" y="4430"/>
            <a:chExt cx="1343" cy="3027"/>
          </a:xfrm>
        </p:grpSpPr>
        <p:cxnSp>
          <p:nvCxnSpPr>
            <p:cNvPr id="382" name="直接箭头连接符 12">
              <a:extLst>
                <a:ext uri="{FF2B5EF4-FFF2-40B4-BE49-F238E27FC236}">
                  <a16:creationId xmlns:a16="http://schemas.microsoft.com/office/drawing/2014/main" id="{C35F2030-9076-1A59-CB30-1E3F2B656321}"/>
                </a:ext>
              </a:extLst>
            </p:cNvPr>
            <p:cNvCxnSpPr/>
            <p:nvPr>
              <p:custDataLst>
                <p:tags r:id="rId276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83" name="直接连接符 13">
              <a:extLst>
                <a:ext uri="{FF2B5EF4-FFF2-40B4-BE49-F238E27FC236}">
                  <a16:creationId xmlns:a16="http://schemas.microsoft.com/office/drawing/2014/main" id="{BAA682AE-11E1-6CE6-C056-14066AE6C6F1}"/>
                </a:ext>
              </a:extLst>
            </p:cNvPr>
            <p:cNvCxnSpPr/>
            <p:nvPr>
              <p:custDataLst>
                <p:tags r:id="rId277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84" name="组合 18">
            <a:extLst>
              <a:ext uri="{FF2B5EF4-FFF2-40B4-BE49-F238E27FC236}">
                <a16:creationId xmlns:a16="http://schemas.microsoft.com/office/drawing/2014/main" id="{AF96C46E-3CAD-D954-6FD4-E2618C54DBB5}"/>
              </a:ext>
            </a:extLst>
          </p:cNvPr>
          <p:cNvGrpSpPr/>
          <p:nvPr>
            <p:custDataLst>
              <p:tags r:id="rId60"/>
            </p:custDataLst>
          </p:nvPr>
        </p:nvGrpSpPr>
        <p:grpSpPr>
          <a:xfrm>
            <a:off x="5972656" y="4741028"/>
            <a:ext cx="1382288" cy="1206448"/>
            <a:chOff x="3379" y="7389"/>
            <a:chExt cx="2346" cy="2346"/>
          </a:xfrm>
        </p:grpSpPr>
        <p:cxnSp>
          <p:nvCxnSpPr>
            <p:cNvPr id="385" name="直接箭头连接符 16">
              <a:extLst>
                <a:ext uri="{FF2B5EF4-FFF2-40B4-BE49-F238E27FC236}">
                  <a16:creationId xmlns:a16="http://schemas.microsoft.com/office/drawing/2014/main" id="{8F916B29-168D-F75F-7D7D-D864B55C4441}"/>
                </a:ext>
              </a:extLst>
            </p:cNvPr>
            <p:cNvCxnSpPr/>
            <p:nvPr>
              <p:custDataLst>
                <p:tags r:id="rId27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86" name="直接连接符 17">
              <a:extLst>
                <a:ext uri="{FF2B5EF4-FFF2-40B4-BE49-F238E27FC236}">
                  <a16:creationId xmlns:a16="http://schemas.microsoft.com/office/drawing/2014/main" id="{D1D3DD7C-7102-1ED9-5617-6E02644FA609}"/>
                </a:ext>
              </a:extLst>
            </p:cNvPr>
            <p:cNvCxnSpPr/>
            <p:nvPr>
              <p:custDataLst>
                <p:tags r:id="rId27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87" name="组合 386">
            <a:extLst>
              <a:ext uri="{FF2B5EF4-FFF2-40B4-BE49-F238E27FC236}">
                <a16:creationId xmlns:a16="http://schemas.microsoft.com/office/drawing/2014/main" id="{91AA84A6-7174-E86C-2BA8-51F415239295}"/>
              </a:ext>
            </a:extLst>
          </p:cNvPr>
          <p:cNvGrpSpPr/>
          <p:nvPr>
            <p:custDataLst>
              <p:tags r:id="rId61"/>
            </p:custDataLst>
          </p:nvPr>
        </p:nvGrpSpPr>
        <p:grpSpPr>
          <a:xfrm rot="21157948">
            <a:off x="5080751" y="700652"/>
            <a:ext cx="808773" cy="4081869"/>
            <a:chOff x="2278" y="4370"/>
            <a:chExt cx="1238" cy="3108"/>
          </a:xfrm>
        </p:grpSpPr>
        <p:cxnSp>
          <p:nvCxnSpPr>
            <p:cNvPr id="388" name="直接箭头连接符 12">
              <a:extLst>
                <a:ext uri="{FF2B5EF4-FFF2-40B4-BE49-F238E27FC236}">
                  <a16:creationId xmlns:a16="http://schemas.microsoft.com/office/drawing/2014/main" id="{18884880-0BA2-A2E5-0255-D27490460122}"/>
                </a:ext>
              </a:extLst>
            </p:cNvPr>
            <p:cNvCxnSpPr/>
            <p:nvPr>
              <p:custDataLst>
                <p:tags r:id="rId272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89" name="直接连接符 13">
              <a:extLst>
                <a:ext uri="{FF2B5EF4-FFF2-40B4-BE49-F238E27FC236}">
                  <a16:creationId xmlns:a16="http://schemas.microsoft.com/office/drawing/2014/main" id="{58CC3BC1-ADCD-2C1A-6CD5-8219F10ED89F}"/>
                </a:ext>
              </a:extLst>
            </p:cNvPr>
            <p:cNvCxnSpPr/>
            <p:nvPr>
              <p:custDataLst>
                <p:tags r:id="rId273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90" name="组合 10">
            <a:extLst>
              <a:ext uri="{FF2B5EF4-FFF2-40B4-BE49-F238E27FC236}">
                <a16:creationId xmlns:a16="http://schemas.microsoft.com/office/drawing/2014/main" id="{D429E882-968A-2326-AEFF-10A4EAC6F0B0}"/>
              </a:ext>
            </a:extLst>
          </p:cNvPr>
          <p:cNvGrpSpPr/>
          <p:nvPr>
            <p:custDataLst>
              <p:tags r:id="rId62"/>
            </p:custDataLst>
          </p:nvPr>
        </p:nvGrpSpPr>
        <p:grpSpPr>
          <a:xfrm>
            <a:off x="3683732" y="-315416"/>
            <a:ext cx="1208522" cy="1078285"/>
            <a:chOff x="642" y="2628"/>
            <a:chExt cx="1697" cy="1698"/>
          </a:xfrm>
        </p:grpSpPr>
        <p:cxnSp>
          <p:nvCxnSpPr>
            <p:cNvPr id="391" name="直接连接符 8">
              <a:extLst>
                <a:ext uri="{FF2B5EF4-FFF2-40B4-BE49-F238E27FC236}">
                  <a16:creationId xmlns:a16="http://schemas.microsoft.com/office/drawing/2014/main" id="{6812990A-3516-3ABC-DA7D-998C19C5D257}"/>
                </a:ext>
              </a:extLst>
            </p:cNvPr>
            <p:cNvCxnSpPr/>
            <p:nvPr>
              <p:custDataLst>
                <p:tags r:id="rId270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392" name="直接箭头连接符 9">
              <a:extLst>
                <a:ext uri="{FF2B5EF4-FFF2-40B4-BE49-F238E27FC236}">
                  <a16:creationId xmlns:a16="http://schemas.microsoft.com/office/drawing/2014/main" id="{729C64C7-46B2-EF3B-8CEA-1B407BF161A2}"/>
                </a:ext>
              </a:extLst>
            </p:cNvPr>
            <p:cNvCxnSpPr/>
            <p:nvPr>
              <p:custDataLst>
                <p:tags r:id="rId271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393" name="组合 18">
            <a:extLst>
              <a:ext uri="{FF2B5EF4-FFF2-40B4-BE49-F238E27FC236}">
                <a16:creationId xmlns:a16="http://schemas.microsoft.com/office/drawing/2014/main" id="{A9DA2AF2-5349-C2AD-F535-58CA510952AB}"/>
              </a:ext>
            </a:extLst>
          </p:cNvPr>
          <p:cNvGrpSpPr/>
          <p:nvPr>
            <p:custDataLst>
              <p:tags r:id="rId63"/>
            </p:custDataLst>
          </p:nvPr>
        </p:nvGrpSpPr>
        <p:grpSpPr>
          <a:xfrm>
            <a:off x="7498051" y="4754232"/>
            <a:ext cx="1382288" cy="1206448"/>
            <a:chOff x="3379" y="7389"/>
            <a:chExt cx="2346" cy="2346"/>
          </a:xfrm>
        </p:grpSpPr>
        <p:cxnSp>
          <p:nvCxnSpPr>
            <p:cNvPr id="394" name="直接箭头连接符 16">
              <a:extLst>
                <a:ext uri="{FF2B5EF4-FFF2-40B4-BE49-F238E27FC236}">
                  <a16:creationId xmlns:a16="http://schemas.microsoft.com/office/drawing/2014/main" id="{D382386C-7DEB-6E90-F483-C21D5652BDA2}"/>
                </a:ext>
              </a:extLst>
            </p:cNvPr>
            <p:cNvCxnSpPr/>
            <p:nvPr>
              <p:custDataLst>
                <p:tags r:id="rId26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95" name="直接连接符 17">
              <a:extLst>
                <a:ext uri="{FF2B5EF4-FFF2-40B4-BE49-F238E27FC236}">
                  <a16:creationId xmlns:a16="http://schemas.microsoft.com/office/drawing/2014/main" id="{0E1B22C2-B071-0E8B-B19B-04C1B96E7AE8}"/>
                </a:ext>
              </a:extLst>
            </p:cNvPr>
            <p:cNvCxnSpPr/>
            <p:nvPr>
              <p:custDataLst>
                <p:tags r:id="rId26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96" name="组合 14">
            <a:extLst>
              <a:ext uri="{FF2B5EF4-FFF2-40B4-BE49-F238E27FC236}">
                <a16:creationId xmlns:a16="http://schemas.microsoft.com/office/drawing/2014/main" id="{3460F9A7-4DCD-59DF-F2DC-CFBA03326561}"/>
              </a:ext>
            </a:extLst>
          </p:cNvPr>
          <p:cNvGrpSpPr/>
          <p:nvPr>
            <p:custDataLst>
              <p:tags r:id="rId64"/>
            </p:custDataLst>
          </p:nvPr>
        </p:nvGrpSpPr>
        <p:grpSpPr>
          <a:xfrm rot="21157948">
            <a:off x="5017324" y="688984"/>
            <a:ext cx="2391996" cy="4109276"/>
            <a:chOff x="2387" y="4430"/>
            <a:chExt cx="1343" cy="3027"/>
          </a:xfrm>
        </p:grpSpPr>
        <p:cxnSp>
          <p:nvCxnSpPr>
            <p:cNvPr id="397" name="直接箭头连接符 12">
              <a:extLst>
                <a:ext uri="{FF2B5EF4-FFF2-40B4-BE49-F238E27FC236}">
                  <a16:creationId xmlns:a16="http://schemas.microsoft.com/office/drawing/2014/main" id="{60F44E79-25C2-415B-F3CB-B3580EEEDA95}"/>
                </a:ext>
              </a:extLst>
            </p:cNvPr>
            <p:cNvCxnSpPr/>
            <p:nvPr>
              <p:custDataLst>
                <p:tags r:id="rId266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398" name="直接连接符 13">
              <a:extLst>
                <a:ext uri="{FF2B5EF4-FFF2-40B4-BE49-F238E27FC236}">
                  <a16:creationId xmlns:a16="http://schemas.microsoft.com/office/drawing/2014/main" id="{D3FE1411-98B1-F444-315E-237520E822B6}"/>
                </a:ext>
              </a:extLst>
            </p:cNvPr>
            <p:cNvCxnSpPr/>
            <p:nvPr>
              <p:custDataLst>
                <p:tags r:id="rId267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399" name="组合 18">
            <a:extLst>
              <a:ext uri="{FF2B5EF4-FFF2-40B4-BE49-F238E27FC236}">
                <a16:creationId xmlns:a16="http://schemas.microsoft.com/office/drawing/2014/main" id="{3F310161-55B5-D357-E159-349F9C01F240}"/>
              </a:ext>
            </a:extLst>
          </p:cNvPr>
          <p:cNvGrpSpPr/>
          <p:nvPr>
            <p:custDataLst>
              <p:tags r:id="rId65"/>
            </p:custDataLst>
          </p:nvPr>
        </p:nvGrpSpPr>
        <p:grpSpPr>
          <a:xfrm>
            <a:off x="5888617" y="4754232"/>
            <a:ext cx="1382288" cy="1206448"/>
            <a:chOff x="3379" y="7389"/>
            <a:chExt cx="2346" cy="2346"/>
          </a:xfrm>
        </p:grpSpPr>
        <p:cxnSp>
          <p:nvCxnSpPr>
            <p:cNvPr id="400" name="直接箭头连接符 16">
              <a:extLst>
                <a:ext uri="{FF2B5EF4-FFF2-40B4-BE49-F238E27FC236}">
                  <a16:creationId xmlns:a16="http://schemas.microsoft.com/office/drawing/2014/main" id="{A7EA1D6A-D3EC-9E54-D9EE-42E143C6B065}"/>
                </a:ext>
              </a:extLst>
            </p:cNvPr>
            <p:cNvCxnSpPr/>
            <p:nvPr>
              <p:custDataLst>
                <p:tags r:id="rId26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401" name="直接连接符 17">
              <a:extLst>
                <a:ext uri="{FF2B5EF4-FFF2-40B4-BE49-F238E27FC236}">
                  <a16:creationId xmlns:a16="http://schemas.microsoft.com/office/drawing/2014/main" id="{D22C0D48-4467-A1DA-3B53-B196087DA630}"/>
                </a:ext>
              </a:extLst>
            </p:cNvPr>
            <p:cNvCxnSpPr/>
            <p:nvPr>
              <p:custDataLst>
                <p:tags r:id="rId26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402" name="组合 401">
            <a:extLst>
              <a:ext uri="{FF2B5EF4-FFF2-40B4-BE49-F238E27FC236}">
                <a16:creationId xmlns:a16="http://schemas.microsoft.com/office/drawing/2014/main" id="{1663CA8E-226F-4338-776D-41C3CF5AD74D}"/>
              </a:ext>
            </a:extLst>
          </p:cNvPr>
          <p:cNvGrpSpPr/>
          <p:nvPr>
            <p:custDataLst>
              <p:tags r:id="rId66"/>
            </p:custDataLst>
          </p:nvPr>
        </p:nvGrpSpPr>
        <p:grpSpPr>
          <a:xfrm rot="21157948">
            <a:off x="4996712" y="713856"/>
            <a:ext cx="808773" cy="4081869"/>
            <a:chOff x="2278" y="4370"/>
            <a:chExt cx="1238" cy="3108"/>
          </a:xfrm>
        </p:grpSpPr>
        <p:cxnSp>
          <p:nvCxnSpPr>
            <p:cNvPr id="403" name="直接箭头连接符 12">
              <a:extLst>
                <a:ext uri="{FF2B5EF4-FFF2-40B4-BE49-F238E27FC236}">
                  <a16:creationId xmlns:a16="http://schemas.microsoft.com/office/drawing/2014/main" id="{A7281D18-98EF-B909-2B64-2602CBB3A904}"/>
                </a:ext>
              </a:extLst>
            </p:cNvPr>
            <p:cNvCxnSpPr/>
            <p:nvPr>
              <p:custDataLst>
                <p:tags r:id="rId262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404" name="直接连接符 13">
              <a:extLst>
                <a:ext uri="{FF2B5EF4-FFF2-40B4-BE49-F238E27FC236}">
                  <a16:creationId xmlns:a16="http://schemas.microsoft.com/office/drawing/2014/main" id="{BD52D157-BEBA-F831-E7C7-03843C7767A5}"/>
                </a:ext>
              </a:extLst>
            </p:cNvPr>
            <p:cNvCxnSpPr/>
            <p:nvPr>
              <p:custDataLst>
                <p:tags r:id="rId263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567" name="组合 10">
            <a:extLst>
              <a:ext uri="{FF2B5EF4-FFF2-40B4-BE49-F238E27FC236}">
                <a16:creationId xmlns:a16="http://schemas.microsoft.com/office/drawing/2014/main" id="{ABD1034C-BABC-8210-FF4E-9653F4C9F5CF}"/>
              </a:ext>
            </a:extLst>
          </p:cNvPr>
          <p:cNvGrpSpPr/>
          <p:nvPr>
            <p:custDataLst>
              <p:tags r:id="rId67"/>
            </p:custDataLst>
          </p:nvPr>
        </p:nvGrpSpPr>
        <p:grpSpPr>
          <a:xfrm>
            <a:off x="3513450" y="-387424"/>
            <a:ext cx="1208522" cy="1078285"/>
            <a:chOff x="642" y="2628"/>
            <a:chExt cx="1697" cy="1698"/>
          </a:xfrm>
        </p:grpSpPr>
        <p:cxnSp>
          <p:nvCxnSpPr>
            <p:cNvPr id="568" name="直接连接符 8">
              <a:extLst>
                <a:ext uri="{FF2B5EF4-FFF2-40B4-BE49-F238E27FC236}">
                  <a16:creationId xmlns:a16="http://schemas.microsoft.com/office/drawing/2014/main" id="{D613C04A-0584-8A03-D651-1A9FA27B73EA}"/>
                </a:ext>
              </a:extLst>
            </p:cNvPr>
            <p:cNvCxnSpPr/>
            <p:nvPr>
              <p:custDataLst>
                <p:tags r:id="rId260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569" name="直接箭头连接符 9">
              <a:extLst>
                <a:ext uri="{FF2B5EF4-FFF2-40B4-BE49-F238E27FC236}">
                  <a16:creationId xmlns:a16="http://schemas.microsoft.com/office/drawing/2014/main" id="{F0F8BBFB-C346-8CDF-DDA7-D67E60D7C515}"/>
                </a:ext>
              </a:extLst>
            </p:cNvPr>
            <p:cNvCxnSpPr/>
            <p:nvPr>
              <p:custDataLst>
                <p:tags r:id="rId261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570" name="组合 18">
            <a:extLst>
              <a:ext uri="{FF2B5EF4-FFF2-40B4-BE49-F238E27FC236}">
                <a16:creationId xmlns:a16="http://schemas.microsoft.com/office/drawing/2014/main" id="{79087E3A-3786-D861-F8EF-A42C5B1FC5B5}"/>
              </a:ext>
            </a:extLst>
          </p:cNvPr>
          <p:cNvGrpSpPr/>
          <p:nvPr>
            <p:custDataLst>
              <p:tags r:id="rId68"/>
            </p:custDataLst>
          </p:nvPr>
        </p:nvGrpSpPr>
        <p:grpSpPr>
          <a:xfrm>
            <a:off x="7327769" y="4682224"/>
            <a:ext cx="1382288" cy="1206448"/>
            <a:chOff x="3379" y="7389"/>
            <a:chExt cx="2346" cy="2346"/>
          </a:xfrm>
        </p:grpSpPr>
        <p:cxnSp>
          <p:nvCxnSpPr>
            <p:cNvPr id="571" name="直接箭头连接符 16">
              <a:extLst>
                <a:ext uri="{FF2B5EF4-FFF2-40B4-BE49-F238E27FC236}">
                  <a16:creationId xmlns:a16="http://schemas.microsoft.com/office/drawing/2014/main" id="{7327D8FC-A9DA-2A65-195B-E24546F98375}"/>
                </a:ext>
              </a:extLst>
            </p:cNvPr>
            <p:cNvCxnSpPr/>
            <p:nvPr>
              <p:custDataLst>
                <p:tags r:id="rId25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572" name="直接连接符 17">
              <a:extLst>
                <a:ext uri="{FF2B5EF4-FFF2-40B4-BE49-F238E27FC236}">
                  <a16:creationId xmlns:a16="http://schemas.microsoft.com/office/drawing/2014/main" id="{A8C4EB7E-87D4-2610-4840-96F2FA9F539A}"/>
                </a:ext>
              </a:extLst>
            </p:cNvPr>
            <p:cNvCxnSpPr/>
            <p:nvPr>
              <p:custDataLst>
                <p:tags r:id="rId25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573" name="组合 14">
            <a:extLst>
              <a:ext uri="{FF2B5EF4-FFF2-40B4-BE49-F238E27FC236}">
                <a16:creationId xmlns:a16="http://schemas.microsoft.com/office/drawing/2014/main" id="{5EA5A664-5EC8-9DDC-B964-396FAA8C5F1E}"/>
              </a:ext>
            </a:extLst>
          </p:cNvPr>
          <p:cNvGrpSpPr/>
          <p:nvPr>
            <p:custDataLst>
              <p:tags r:id="rId69"/>
            </p:custDataLst>
          </p:nvPr>
        </p:nvGrpSpPr>
        <p:grpSpPr>
          <a:xfrm rot="21157948">
            <a:off x="4847042" y="616976"/>
            <a:ext cx="2391996" cy="4109276"/>
            <a:chOff x="2387" y="4430"/>
            <a:chExt cx="1343" cy="3027"/>
          </a:xfrm>
        </p:grpSpPr>
        <p:cxnSp>
          <p:nvCxnSpPr>
            <p:cNvPr id="574" name="直接箭头连接符 12">
              <a:extLst>
                <a:ext uri="{FF2B5EF4-FFF2-40B4-BE49-F238E27FC236}">
                  <a16:creationId xmlns:a16="http://schemas.microsoft.com/office/drawing/2014/main" id="{515CB58B-0FE1-08CC-1E9F-AD4DD6ED74E3}"/>
                </a:ext>
              </a:extLst>
            </p:cNvPr>
            <p:cNvCxnSpPr/>
            <p:nvPr>
              <p:custDataLst>
                <p:tags r:id="rId256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575" name="直接连接符 13">
              <a:extLst>
                <a:ext uri="{FF2B5EF4-FFF2-40B4-BE49-F238E27FC236}">
                  <a16:creationId xmlns:a16="http://schemas.microsoft.com/office/drawing/2014/main" id="{1EEE525B-5520-C258-6054-EEF6BB1F9598}"/>
                </a:ext>
              </a:extLst>
            </p:cNvPr>
            <p:cNvCxnSpPr/>
            <p:nvPr>
              <p:custDataLst>
                <p:tags r:id="rId257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576" name="组合 18">
            <a:extLst>
              <a:ext uri="{FF2B5EF4-FFF2-40B4-BE49-F238E27FC236}">
                <a16:creationId xmlns:a16="http://schemas.microsoft.com/office/drawing/2014/main" id="{FB09AB28-6A87-A762-50A4-0393D47328ED}"/>
              </a:ext>
            </a:extLst>
          </p:cNvPr>
          <p:cNvGrpSpPr/>
          <p:nvPr>
            <p:custDataLst>
              <p:tags r:id="rId70"/>
            </p:custDataLst>
          </p:nvPr>
        </p:nvGrpSpPr>
        <p:grpSpPr>
          <a:xfrm>
            <a:off x="5718335" y="4682224"/>
            <a:ext cx="1382288" cy="1206448"/>
            <a:chOff x="3379" y="7389"/>
            <a:chExt cx="2346" cy="2346"/>
          </a:xfrm>
        </p:grpSpPr>
        <p:cxnSp>
          <p:nvCxnSpPr>
            <p:cNvPr id="577" name="直接箭头连接符 16">
              <a:extLst>
                <a:ext uri="{FF2B5EF4-FFF2-40B4-BE49-F238E27FC236}">
                  <a16:creationId xmlns:a16="http://schemas.microsoft.com/office/drawing/2014/main" id="{F7C9D6FC-1A87-0469-BF6E-19795DC8C033}"/>
                </a:ext>
              </a:extLst>
            </p:cNvPr>
            <p:cNvCxnSpPr/>
            <p:nvPr>
              <p:custDataLst>
                <p:tags r:id="rId25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578" name="直接连接符 17">
              <a:extLst>
                <a:ext uri="{FF2B5EF4-FFF2-40B4-BE49-F238E27FC236}">
                  <a16:creationId xmlns:a16="http://schemas.microsoft.com/office/drawing/2014/main" id="{1830E698-41F6-933D-09DD-1925FACF2BBE}"/>
                </a:ext>
              </a:extLst>
            </p:cNvPr>
            <p:cNvCxnSpPr/>
            <p:nvPr>
              <p:custDataLst>
                <p:tags r:id="rId25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579" name="组合 578">
            <a:extLst>
              <a:ext uri="{FF2B5EF4-FFF2-40B4-BE49-F238E27FC236}">
                <a16:creationId xmlns:a16="http://schemas.microsoft.com/office/drawing/2014/main" id="{E3A9A94D-C273-A19B-8F76-5BBCCAA6AA25}"/>
              </a:ext>
            </a:extLst>
          </p:cNvPr>
          <p:cNvGrpSpPr/>
          <p:nvPr>
            <p:custDataLst>
              <p:tags r:id="rId71"/>
            </p:custDataLst>
          </p:nvPr>
        </p:nvGrpSpPr>
        <p:grpSpPr>
          <a:xfrm rot="21157948">
            <a:off x="4826430" y="641848"/>
            <a:ext cx="808773" cy="4081869"/>
            <a:chOff x="2278" y="4370"/>
            <a:chExt cx="1238" cy="3108"/>
          </a:xfrm>
        </p:grpSpPr>
        <p:cxnSp>
          <p:nvCxnSpPr>
            <p:cNvPr id="580" name="直接箭头连接符 12">
              <a:extLst>
                <a:ext uri="{FF2B5EF4-FFF2-40B4-BE49-F238E27FC236}">
                  <a16:creationId xmlns:a16="http://schemas.microsoft.com/office/drawing/2014/main" id="{4029E096-8EB4-6CE9-3AA1-661DAC4EADC7}"/>
                </a:ext>
              </a:extLst>
            </p:cNvPr>
            <p:cNvCxnSpPr/>
            <p:nvPr>
              <p:custDataLst>
                <p:tags r:id="rId252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581" name="直接连接符 13">
              <a:extLst>
                <a:ext uri="{FF2B5EF4-FFF2-40B4-BE49-F238E27FC236}">
                  <a16:creationId xmlns:a16="http://schemas.microsoft.com/office/drawing/2014/main" id="{F4F513E1-2A1A-5E70-84A2-434EA43ECA02}"/>
                </a:ext>
              </a:extLst>
            </p:cNvPr>
            <p:cNvCxnSpPr/>
            <p:nvPr>
              <p:custDataLst>
                <p:tags r:id="rId253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582" name="组合 10">
            <a:extLst>
              <a:ext uri="{FF2B5EF4-FFF2-40B4-BE49-F238E27FC236}">
                <a16:creationId xmlns:a16="http://schemas.microsoft.com/office/drawing/2014/main" id="{A35F68D6-CA25-AC32-4CC9-04E1CC031944}"/>
              </a:ext>
            </a:extLst>
          </p:cNvPr>
          <p:cNvGrpSpPr/>
          <p:nvPr>
            <p:custDataLst>
              <p:tags r:id="rId72"/>
            </p:custDataLst>
          </p:nvPr>
        </p:nvGrpSpPr>
        <p:grpSpPr>
          <a:xfrm>
            <a:off x="3431704" y="-376024"/>
            <a:ext cx="1208522" cy="1078285"/>
            <a:chOff x="642" y="2628"/>
            <a:chExt cx="1697" cy="1698"/>
          </a:xfrm>
        </p:grpSpPr>
        <p:cxnSp>
          <p:nvCxnSpPr>
            <p:cNvPr id="583" name="直接连接符 8">
              <a:extLst>
                <a:ext uri="{FF2B5EF4-FFF2-40B4-BE49-F238E27FC236}">
                  <a16:creationId xmlns:a16="http://schemas.microsoft.com/office/drawing/2014/main" id="{DFFB66FC-291B-5291-5FD4-06C41CCD6514}"/>
                </a:ext>
              </a:extLst>
            </p:cNvPr>
            <p:cNvCxnSpPr/>
            <p:nvPr>
              <p:custDataLst>
                <p:tags r:id="rId250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584" name="直接箭头连接符 9">
              <a:extLst>
                <a:ext uri="{FF2B5EF4-FFF2-40B4-BE49-F238E27FC236}">
                  <a16:creationId xmlns:a16="http://schemas.microsoft.com/office/drawing/2014/main" id="{4AD950BD-CEFD-CF57-1827-4A8CD994F55E}"/>
                </a:ext>
              </a:extLst>
            </p:cNvPr>
            <p:cNvCxnSpPr/>
            <p:nvPr>
              <p:custDataLst>
                <p:tags r:id="rId251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585" name="组合 18">
            <a:extLst>
              <a:ext uri="{FF2B5EF4-FFF2-40B4-BE49-F238E27FC236}">
                <a16:creationId xmlns:a16="http://schemas.microsoft.com/office/drawing/2014/main" id="{E883B697-43BB-B9E0-CDBF-34EEF693B6CA}"/>
              </a:ext>
            </a:extLst>
          </p:cNvPr>
          <p:cNvGrpSpPr/>
          <p:nvPr>
            <p:custDataLst>
              <p:tags r:id="rId73"/>
            </p:custDataLst>
          </p:nvPr>
        </p:nvGrpSpPr>
        <p:grpSpPr>
          <a:xfrm>
            <a:off x="7246023" y="4693624"/>
            <a:ext cx="1382288" cy="1206448"/>
            <a:chOff x="3379" y="7389"/>
            <a:chExt cx="2346" cy="2346"/>
          </a:xfrm>
        </p:grpSpPr>
        <p:cxnSp>
          <p:nvCxnSpPr>
            <p:cNvPr id="586" name="直接箭头连接符 16">
              <a:extLst>
                <a:ext uri="{FF2B5EF4-FFF2-40B4-BE49-F238E27FC236}">
                  <a16:creationId xmlns:a16="http://schemas.microsoft.com/office/drawing/2014/main" id="{62C50382-5088-DE77-C57C-DB405B3923A4}"/>
                </a:ext>
              </a:extLst>
            </p:cNvPr>
            <p:cNvCxnSpPr/>
            <p:nvPr>
              <p:custDataLst>
                <p:tags r:id="rId24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587" name="直接连接符 17">
              <a:extLst>
                <a:ext uri="{FF2B5EF4-FFF2-40B4-BE49-F238E27FC236}">
                  <a16:creationId xmlns:a16="http://schemas.microsoft.com/office/drawing/2014/main" id="{74D2C653-95C3-C08D-AD46-51E5343637B2}"/>
                </a:ext>
              </a:extLst>
            </p:cNvPr>
            <p:cNvCxnSpPr/>
            <p:nvPr>
              <p:custDataLst>
                <p:tags r:id="rId24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588" name="组合 14">
            <a:extLst>
              <a:ext uri="{FF2B5EF4-FFF2-40B4-BE49-F238E27FC236}">
                <a16:creationId xmlns:a16="http://schemas.microsoft.com/office/drawing/2014/main" id="{D9B74995-CE57-AEB3-036F-09CB99E82B39}"/>
              </a:ext>
            </a:extLst>
          </p:cNvPr>
          <p:cNvGrpSpPr/>
          <p:nvPr>
            <p:custDataLst>
              <p:tags r:id="rId74"/>
            </p:custDataLst>
          </p:nvPr>
        </p:nvGrpSpPr>
        <p:grpSpPr>
          <a:xfrm rot="21157948">
            <a:off x="4765296" y="628376"/>
            <a:ext cx="2391996" cy="4109276"/>
            <a:chOff x="2387" y="4430"/>
            <a:chExt cx="1343" cy="3027"/>
          </a:xfrm>
        </p:grpSpPr>
        <p:cxnSp>
          <p:nvCxnSpPr>
            <p:cNvPr id="589" name="直接箭头连接符 12">
              <a:extLst>
                <a:ext uri="{FF2B5EF4-FFF2-40B4-BE49-F238E27FC236}">
                  <a16:creationId xmlns:a16="http://schemas.microsoft.com/office/drawing/2014/main" id="{D2CE62CC-5B93-83D3-E197-47F18FA648B5}"/>
                </a:ext>
              </a:extLst>
            </p:cNvPr>
            <p:cNvCxnSpPr/>
            <p:nvPr>
              <p:custDataLst>
                <p:tags r:id="rId246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590" name="直接连接符 13">
              <a:extLst>
                <a:ext uri="{FF2B5EF4-FFF2-40B4-BE49-F238E27FC236}">
                  <a16:creationId xmlns:a16="http://schemas.microsoft.com/office/drawing/2014/main" id="{99437E8A-3049-542B-2F2F-89AAF40CEBE2}"/>
                </a:ext>
              </a:extLst>
            </p:cNvPr>
            <p:cNvCxnSpPr/>
            <p:nvPr>
              <p:custDataLst>
                <p:tags r:id="rId247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591" name="组合 18">
            <a:extLst>
              <a:ext uri="{FF2B5EF4-FFF2-40B4-BE49-F238E27FC236}">
                <a16:creationId xmlns:a16="http://schemas.microsoft.com/office/drawing/2014/main" id="{23DC3313-B6A9-E89B-09F7-B16F80B4264C}"/>
              </a:ext>
            </a:extLst>
          </p:cNvPr>
          <p:cNvGrpSpPr/>
          <p:nvPr>
            <p:custDataLst>
              <p:tags r:id="rId75"/>
            </p:custDataLst>
          </p:nvPr>
        </p:nvGrpSpPr>
        <p:grpSpPr>
          <a:xfrm>
            <a:off x="5636589" y="4693624"/>
            <a:ext cx="1382288" cy="1206448"/>
            <a:chOff x="3379" y="7389"/>
            <a:chExt cx="2346" cy="2346"/>
          </a:xfrm>
        </p:grpSpPr>
        <p:cxnSp>
          <p:nvCxnSpPr>
            <p:cNvPr id="592" name="直接箭头连接符 16">
              <a:extLst>
                <a:ext uri="{FF2B5EF4-FFF2-40B4-BE49-F238E27FC236}">
                  <a16:creationId xmlns:a16="http://schemas.microsoft.com/office/drawing/2014/main" id="{F6981C88-375F-778B-DAD7-6963E5982340}"/>
                </a:ext>
              </a:extLst>
            </p:cNvPr>
            <p:cNvCxnSpPr/>
            <p:nvPr>
              <p:custDataLst>
                <p:tags r:id="rId24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593" name="直接连接符 17">
              <a:extLst>
                <a:ext uri="{FF2B5EF4-FFF2-40B4-BE49-F238E27FC236}">
                  <a16:creationId xmlns:a16="http://schemas.microsoft.com/office/drawing/2014/main" id="{332527C2-ABBB-20AB-8EB6-378AB73E797C}"/>
                </a:ext>
              </a:extLst>
            </p:cNvPr>
            <p:cNvCxnSpPr/>
            <p:nvPr>
              <p:custDataLst>
                <p:tags r:id="rId24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594" name="组合 593">
            <a:extLst>
              <a:ext uri="{FF2B5EF4-FFF2-40B4-BE49-F238E27FC236}">
                <a16:creationId xmlns:a16="http://schemas.microsoft.com/office/drawing/2014/main" id="{E71D716D-0A31-B1AB-B618-EB05CAB34364}"/>
              </a:ext>
            </a:extLst>
          </p:cNvPr>
          <p:cNvGrpSpPr/>
          <p:nvPr>
            <p:custDataLst>
              <p:tags r:id="rId76"/>
            </p:custDataLst>
          </p:nvPr>
        </p:nvGrpSpPr>
        <p:grpSpPr>
          <a:xfrm rot="21157948">
            <a:off x="4744684" y="653248"/>
            <a:ext cx="808773" cy="4081869"/>
            <a:chOff x="2278" y="4370"/>
            <a:chExt cx="1238" cy="3108"/>
          </a:xfrm>
        </p:grpSpPr>
        <p:cxnSp>
          <p:nvCxnSpPr>
            <p:cNvPr id="595" name="直接箭头连接符 12">
              <a:extLst>
                <a:ext uri="{FF2B5EF4-FFF2-40B4-BE49-F238E27FC236}">
                  <a16:creationId xmlns:a16="http://schemas.microsoft.com/office/drawing/2014/main" id="{91F4D4BB-0E42-C466-F867-C325E0648731}"/>
                </a:ext>
              </a:extLst>
            </p:cNvPr>
            <p:cNvCxnSpPr/>
            <p:nvPr>
              <p:custDataLst>
                <p:tags r:id="rId242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596" name="直接连接符 13">
              <a:extLst>
                <a:ext uri="{FF2B5EF4-FFF2-40B4-BE49-F238E27FC236}">
                  <a16:creationId xmlns:a16="http://schemas.microsoft.com/office/drawing/2014/main" id="{19847162-22EF-3902-D2E6-1D91B6B5852E}"/>
                </a:ext>
              </a:extLst>
            </p:cNvPr>
            <p:cNvCxnSpPr/>
            <p:nvPr>
              <p:custDataLst>
                <p:tags r:id="rId243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597" name="组合 10">
            <a:extLst>
              <a:ext uri="{FF2B5EF4-FFF2-40B4-BE49-F238E27FC236}">
                <a16:creationId xmlns:a16="http://schemas.microsoft.com/office/drawing/2014/main" id="{96FD70D9-C54F-3B50-2D69-2D28796941A5}"/>
              </a:ext>
            </a:extLst>
          </p:cNvPr>
          <p:cNvGrpSpPr/>
          <p:nvPr>
            <p:custDataLst>
              <p:tags r:id="rId77"/>
            </p:custDataLst>
          </p:nvPr>
        </p:nvGrpSpPr>
        <p:grpSpPr>
          <a:xfrm>
            <a:off x="3347665" y="-362820"/>
            <a:ext cx="1208522" cy="1078285"/>
            <a:chOff x="642" y="2628"/>
            <a:chExt cx="1697" cy="1698"/>
          </a:xfrm>
        </p:grpSpPr>
        <p:cxnSp>
          <p:nvCxnSpPr>
            <p:cNvPr id="598" name="直接连接符 8">
              <a:extLst>
                <a:ext uri="{FF2B5EF4-FFF2-40B4-BE49-F238E27FC236}">
                  <a16:creationId xmlns:a16="http://schemas.microsoft.com/office/drawing/2014/main" id="{0074D9FB-F99E-6B17-1F6E-C25D07FF8B10}"/>
                </a:ext>
              </a:extLst>
            </p:cNvPr>
            <p:cNvCxnSpPr/>
            <p:nvPr>
              <p:custDataLst>
                <p:tags r:id="rId240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599" name="直接箭头连接符 9">
              <a:extLst>
                <a:ext uri="{FF2B5EF4-FFF2-40B4-BE49-F238E27FC236}">
                  <a16:creationId xmlns:a16="http://schemas.microsoft.com/office/drawing/2014/main" id="{B1DB08D2-BB5C-E888-CA3B-1DB7AB6EB9FF}"/>
                </a:ext>
              </a:extLst>
            </p:cNvPr>
            <p:cNvCxnSpPr/>
            <p:nvPr>
              <p:custDataLst>
                <p:tags r:id="rId241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600" name="组合 18">
            <a:extLst>
              <a:ext uri="{FF2B5EF4-FFF2-40B4-BE49-F238E27FC236}">
                <a16:creationId xmlns:a16="http://schemas.microsoft.com/office/drawing/2014/main" id="{F3BD6273-5686-0AFA-9168-06BDDA8EF1BE}"/>
              </a:ext>
            </a:extLst>
          </p:cNvPr>
          <p:cNvGrpSpPr/>
          <p:nvPr>
            <p:custDataLst>
              <p:tags r:id="rId78"/>
            </p:custDataLst>
          </p:nvPr>
        </p:nvGrpSpPr>
        <p:grpSpPr>
          <a:xfrm>
            <a:off x="7161984" y="4706828"/>
            <a:ext cx="1382288" cy="1206448"/>
            <a:chOff x="3379" y="7389"/>
            <a:chExt cx="2346" cy="2346"/>
          </a:xfrm>
        </p:grpSpPr>
        <p:cxnSp>
          <p:nvCxnSpPr>
            <p:cNvPr id="601" name="直接箭头连接符 16">
              <a:extLst>
                <a:ext uri="{FF2B5EF4-FFF2-40B4-BE49-F238E27FC236}">
                  <a16:creationId xmlns:a16="http://schemas.microsoft.com/office/drawing/2014/main" id="{5326F660-B3AC-D643-BBD1-61A9487A1C2E}"/>
                </a:ext>
              </a:extLst>
            </p:cNvPr>
            <p:cNvCxnSpPr/>
            <p:nvPr>
              <p:custDataLst>
                <p:tags r:id="rId238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02" name="直接连接符 17">
              <a:extLst>
                <a:ext uri="{FF2B5EF4-FFF2-40B4-BE49-F238E27FC236}">
                  <a16:creationId xmlns:a16="http://schemas.microsoft.com/office/drawing/2014/main" id="{8F3F9D48-3EDF-0AEB-4A03-22A19D27A991}"/>
                </a:ext>
              </a:extLst>
            </p:cNvPr>
            <p:cNvCxnSpPr/>
            <p:nvPr>
              <p:custDataLst>
                <p:tags r:id="rId239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03" name="组合 14">
            <a:extLst>
              <a:ext uri="{FF2B5EF4-FFF2-40B4-BE49-F238E27FC236}">
                <a16:creationId xmlns:a16="http://schemas.microsoft.com/office/drawing/2014/main" id="{EBDA28BD-1E19-E3BA-89CD-F5AAA91995BE}"/>
              </a:ext>
            </a:extLst>
          </p:cNvPr>
          <p:cNvGrpSpPr/>
          <p:nvPr>
            <p:custDataLst>
              <p:tags r:id="rId79"/>
            </p:custDataLst>
          </p:nvPr>
        </p:nvGrpSpPr>
        <p:grpSpPr>
          <a:xfrm rot="21157948">
            <a:off x="4681257" y="641580"/>
            <a:ext cx="2391996" cy="4109276"/>
            <a:chOff x="2387" y="4430"/>
            <a:chExt cx="1343" cy="3027"/>
          </a:xfrm>
        </p:grpSpPr>
        <p:cxnSp>
          <p:nvCxnSpPr>
            <p:cNvPr id="604" name="直接箭头连接符 12">
              <a:extLst>
                <a:ext uri="{FF2B5EF4-FFF2-40B4-BE49-F238E27FC236}">
                  <a16:creationId xmlns:a16="http://schemas.microsoft.com/office/drawing/2014/main" id="{FD59E3F6-DD99-B643-4A45-FC2561B58515}"/>
                </a:ext>
              </a:extLst>
            </p:cNvPr>
            <p:cNvCxnSpPr/>
            <p:nvPr>
              <p:custDataLst>
                <p:tags r:id="rId236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05" name="直接连接符 13">
              <a:extLst>
                <a:ext uri="{FF2B5EF4-FFF2-40B4-BE49-F238E27FC236}">
                  <a16:creationId xmlns:a16="http://schemas.microsoft.com/office/drawing/2014/main" id="{845A9F9E-B3C7-07C5-0F36-45F53109EB7E}"/>
                </a:ext>
              </a:extLst>
            </p:cNvPr>
            <p:cNvCxnSpPr/>
            <p:nvPr>
              <p:custDataLst>
                <p:tags r:id="rId237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06" name="组合 18">
            <a:extLst>
              <a:ext uri="{FF2B5EF4-FFF2-40B4-BE49-F238E27FC236}">
                <a16:creationId xmlns:a16="http://schemas.microsoft.com/office/drawing/2014/main" id="{5950415D-6017-AE93-8E55-7647D150E2B8}"/>
              </a:ext>
            </a:extLst>
          </p:cNvPr>
          <p:cNvGrpSpPr/>
          <p:nvPr>
            <p:custDataLst>
              <p:tags r:id="rId80"/>
            </p:custDataLst>
          </p:nvPr>
        </p:nvGrpSpPr>
        <p:grpSpPr>
          <a:xfrm>
            <a:off x="5552550" y="4706828"/>
            <a:ext cx="1382288" cy="1206448"/>
            <a:chOff x="3379" y="7389"/>
            <a:chExt cx="2346" cy="2346"/>
          </a:xfrm>
        </p:grpSpPr>
        <p:cxnSp>
          <p:nvCxnSpPr>
            <p:cNvPr id="607" name="直接箭头连接符 16">
              <a:extLst>
                <a:ext uri="{FF2B5EF4-FFF2-40B4-BE49-F238E27FC236}">
                  <a16:creationId xmlns:a16="http://schemas.microsoft.com/office/drawing/2014/main" id="{AC26D015-7E8C-AA62-0B79-8C223EF21771}"/>
                </a:ext>
              </a:extLst>
            </p:cNvPr>
            <p:cNvCxnSpPr/>
            <p:nvPr>
              <p:custDataLst>
                <p:tags r:id="rId23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08" name="直接连接符 17">
              <a:extLst>
                <a:ext uri="{FF2B5EF4-FFF2-40B4-BE49-F238E27FC236}">
                  <a16:creationId xmlns:a16="http://schemas.microsoft.com/office/drawing/2014/main" id="{CB7390DE-A619-5C72-5954-281442D4965D}"/>
                </a:ext>
              </a:extLst>
            </p:cNvPr>
            <p:cNvCxnSpPr/>
            <p:nvPr>
              <p:custDataLst>
                <p:tags r:id="rId23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09" name="组合 608">
            <a:extLst>
              <a:ext uri="{FF2B5EF4-FFF2-40B4-BE49-F238E27FC236}">
                <a16:creationId xmlns:a16="http://schemas.microsoft.com/office/drawing/2014/main" id="{123E7E7B-3AA2-1692-3C13-191D15906812}"/>
              </a:ext>
            </a:extLst>
          </p:cNvPr>
          <p:cNvGrpSpPr/>
          <p:nvPr>
            <p:custDataLst>
              <p:tags r:id="rId81"/>
            </p:custDataLst>
          </p:nvPr>
        </p:nvGrpSpPr>
        <p:grpSpPr>
          <a:xfrm rot="21157948">
            <a:off x="4660645" y="666452"/>
            <a:ext cx="808773" cy="4081869"/>
            <a:chOff x="2278" y="4370"/>
            <a:chExt cx="1238" cy="3108"/>
          </a:xfrm>
        </p:grpSpPr>
        <p:cxnSp>
          <p:nvCxnSpPr>
            <p:cNvPr id="610" name="直接箭头连接符 12">
              <a:extLst>
                <a:ext uri="{FF2B5EF4-FFF2-40B4-BE49-F238E27FC236}">
                  <a16:creationId xmlns:a16="http://schemas.microsoft.com/office/drawing/2014/main" id="{C19DC5A0-07FB-1032-7FB2-55FBD4E4DC40}"/>
                </a:ext>
              </a:extLst>
            </p:cNvPr>
            <p:cNvCxnSpPr/>
            <p:nvPr>
              <p:custDataLst>
                <p:tags r:id="rId232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11" name="直接连接符 13">
              <a:extLst>
                <a:ext uri="{FF2B5EF4-FFF2-40B4-BE49-F238E27FC236}">
                  <a16:creationId xmlns:a16="http://schemas.microsoft.com/office/drawing/2014/main" id="{7ADFC8EA-D439-84DF-5464-CB5E27278233}"/>
                </a:ext>
              </a:extLst>
            </p:cNvPr>
            <p:cNvCxnSpPr/>
            <p:nvPr>
              <p:custDataLst>
                <p:tags r:id="rId233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12" name="组合 18">
            <a:extLst>
              <a:ext uri="{FF2B5EF4-FFF2-40B4-BE49-F238E27FC236}">
                <a16:creationId xmlns:a16="http://schemas.microsoft.com/office/drawing/2014/main" id="{9A536589-97BF-732B-0FB5-1C3661D912AE}"/>
              </a:ext>
            </a:extLst>
          </p:cNvPr>
          <p:cNvGrpSpPr/>
          <p:nvPr>
            <p:custDataLst>
              <p:tags r:id="rId82"/>
            </p:custDataLst>
          </p:nvPr>
        </p:nvGrpSpPr>
        <p:grpSpPr>
          <a:xfrm>
            <a:off x="7080238" y="4718228"/>
            <a:ext cx="1382288" cy="1206448"/>
            <a:chOff x="3379" y="7389"/>
            <a:chExt cx="2346" cy="2346"/>
          </a:xfrm>
        </p:grpSpPr>
        <p:cxnSp>
          <p:nvCxnSpPr>
            <p:cNvPr id="613" name="直接箭头连接符 16">
              <a:extLst>
                <a:ext uri="{FF2B5EF4-FFF2-40B4-BE49-F238E27FC236}">
                  <a16:creationId xmlns:a16="http://schemas.microsoft.com/office/drawing/2014/main" id="{3B6F6ADC-1565-FE6A-6583-BDFABEFF0BD1}"/>
                </a:ext>
              </a:extLst>
            </p:cNvPr>
            <p:cNvCxnSpPr/>
            <p:nvPr>
              <p:custDataLst>
                <p:tags r:id="rId230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14" name="直接连接符 17">
              <a:extLst>
                <a:ext uri="{FF2B5EF4-FFF2-40B4-BE49-F238E27FC236}">
                  <a16:creationId xmlns:a16="http://schemas.microsoft.com/office/drawing/2014/main" id="{FCECF1EE-CDF4-6B12-0CFD-B5DA6EC99EF7}"/>
                </a:ext>
              </a:extLst>
            </p:cNvPr>
            <p:cNvCxnSpPr/>
            <p:nvPr>
              <p:custDataLst>
                <p:tags r:id="rId231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15" name="组合 14">
            <a:extLst>
              <a:ext uri="{FF2B5EF4-FFF2-40B4-BE49-F238E27FC236}">
                <a16:creationId xmlns:a16="http://schemas.microsoft.com/office/drawing/2014/main" id="{F3B5A292-D9C9-82A3-2258-EC2B69E18C24}"/>
              </a:ext>
            </a:extLst>
          </p:cNvPr>
          <p:cNvGrpSpPr/>
          <p:nvPr>
            <p:custDataLst>
              <p:tags r:id="rId83"/>
            </p:custDataLst>
          </p:nvPr>
        </p:nvGrpSpPr>
        <p:grpSpPr>
          <a:xfrm rot="21157948">
            <a:off x="4599511" y="652980"/>
            <a:ext cx="2391996" cy="4109276"/>
            <a:chOff x="2387" y="4430"/>
            <a:chExt cx="1343" cy="3027"/>
          </a:xfrm>
        </p:grpSpPr>
        <p:cxnSp>
          <p:nvCxnSpPr>
            <p:cNvPr id="616" name="直接箭头连接符 12">
              <a:extLst>
                <a:ext uri="{FF2B5EF4-FFF2-40B4-BE49-F238E27FC236}">
                  <a16:creationId xmlns:a16="http://schemas.microsoft.com/office/drawing/2014/main" id="{0AA214B5-8BC0-8702-199E-4BD3DD70191B}"/>
                </a:ext>
              </a:extLst>
            </p:cNvPr>
            <p:cNvCxnSpPr/>
            <p:nvPr>
              <p:custDataLst>
                <p:tags r:id="rId228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17" name="直接连接符 13">
              <a:extLst>
                <a:ext uri="{FF2B5EF4-FFF2-40B4-BE49-F238E27FC236}">
                  <a16:creationId xmlns:a16="http://schemas.microsoft.com/office/drawing/2014/main" id="{2AD2E653-D9EB-D024-8E6D-DCF22C5D80BB}"/>
                </a:ext>
              </a:extLst>
            </p:cNvPr>
            <p:cNvCxnSpPr/>
            <p:nvPr>
              <p:custDataLst>
                <p:tags r:id="rId229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18" name="组合 10">
            <a:extLst>
              <a:ext uri="{FF2B5EF4-FFF2-40B4-BE49-F238E27FC236}">
                <a16:creationId xmlns:a16="http://schemas.microsoft.com/office/drawing/2014/main" id="{E37DCC28-8813-5EE5-A35D-6B17C0742D0D}"/>
              </a:ext>
            </a:extLst>
          </p:cNvPr>
          <p:cNvGrpSpPr/>
          <p:nvPr>
            <p:custDataLst>
              <p:tags r:id="rId84"/>
            </p:custDataLst>
          </p:nvPr>
        </p:nvGrpSpPr>
        <p:grpSpPr>
          <a:xfrm>
            <a:off x="3237449" y="-376024"/>
            <a:ext cx="1208522" cy="1078285"/>
            <a:chOff x="642" y="2628"/>
            <a:chExt cx="1697" cy="1698"/>
          </a:xfrm>
        </p:grpSpPr>
        <p:cxnSp>
          <p:nvCxnSpPr>
            <p:cNvPr id="619" name="直接连接符 8">
              <a:extLst>
                <a:ext uri="{FF2B5EF4-FFF2-40B4-BE49-F238E27FC236}">
                  <a16:creationId xmlns:a16="http://schemas.microsoft.com/office/drawing/2014/main" id="{5AF5FC72-7137-CAC4-E367-3E41B05C5B98}"/>
                </a:ext>
              </a:extLst>
            </p:cNvPr>
            <p:cNvCxnSpPr/>
            <p:nvPr>
              <p:custDataLst>
                <p:tags r:id="rId226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620" name="直接箭头连接符 9">
              <a:extLst>
                <a:ext uri="{FF2B5EF4-FFF2-40B4-BE49-F238E27FC236}">
                  <a16:creationId xmlns:a16="http://schemas.microsoft.com/office/drawing/2014/main" id="{05A8D26E-4F43-EECB-8D28-DB72DEF80BE1}"/>
                </a:ext>
              </a:extLst>
            </p:cNvPr>
            <p:cNvCxnSpPr/>
            <p:nvPr>
              <p:custDataLst>
                <p:tags r:id="rId227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621" name="组合 18">
            <a:extLst>
              <a:ext uri="{FF2B5EF4-FFF2-40B4-BE49-F238E27FC236}">
                <a16:creationId xmlns:a16="http://schemas.microsoft.com/office/drawing/2014/main" id="{DBEFA289-9DA7-1221-8738-9A92C2A86976}"/>
              </a:ext>
            </a:extLst>
          </p:cNvPr>
          <p:cNvGrpSpPr/>
          <p:nvPr>
            <p:custDataLst>
              <p:tags r:id="rId85"/>
            </p:custDataLst>
          </p:nvPr>
        </p:nvGrpSpPr>
        <p:grpSpPr>
          <a:xfrm>
            <a:off x="7051768" y="4693624"/>
            <a:ext cx="1382288" cy="1206448"/>
            <a:chOff x="3379" y="7389"/>
            <a:chExt cx="2346" cy="2346"/>
          </a:xfrm>
        </p:grpSpPr>
        <p:cxnSp>
          <p:nvCxnSpPr>
            <p:cNvPr id="622" name="直接箭头连接符 16">
              <a:extLst>
                <a:ext uri="{FF2B5EF4-FFF2-40B4-BE49-F238E27FC236}">
                  <a16:creationId xmlns:a16="http://schemas.microsoft.com/office/drawing/2014/main" id="{CF786936-5081-1D2F-91D3-0F288400194A}"/>
                </a:ext>
              </a:extLst>
            </p:cNvPr>
            <p:cNvCxnSpPr/>
            <p:nvPr>
              <p:custDataLst>
                <p:tags r:id="rId22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23" name="直接连接符 17">
              <a:extLst>
                <a:ext uri="{FF2B5EF4-FFF2-40B4-BE49-F238E27FC236}">
                  <a16:creationId xmlns:a16="http://schemas.microsoft.com/office/drawing/2014/main" id="{5B1006F2-17FA-23A8-5290-AEEF568C7638}"/>
                </a:ext>
              </a:extLst>
            </p:cNvPr>
            <p:cNvCxnSpPr/>
            <p:nvPr>
              <p:custDataLst>
                <p:tags r:id="rId22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24" name="组合 14">
            <a:extLst>
              <a:ext uri="{FF2B5EF4-FFF2-40B4-BE49-F238E27FC236}">
                <a16:creationId xmlns:a16="http://schemas.microsoft.com/office/drawing/2014/main" id="{DF791ED9-C44D-4DD2-ABBD-CDDC389F8337}"/>
              </a:ext>
            </a:extLst>
          </p:cNvPr>
          <p:cNvGrpSpPr/>
          <p:nvPr>
            <p:custDataLst>
              <p:tags r:id="rId86"/>
            </p:custDataLst>
          </p:nvPr>
        </p:nvGrpSpPr>
        <p:grpSpPr>
          <a:xfrm rot="21157948">
            <a:off x="4571041" y="628376"/>
            <a:ext cx="2391996" cy="4109276"/>
            <a:chOff x="2387" y="4430"/>
            <a:chExt cx="1343" cy="3027"/>
          </a:xfrm>
        </p:grpSpPr>
        <p:cxnSp>
          <p:nvCxnSpPr>
            <p:cNvPr id="625" name="直接箭头连接符 12">
              <a:extLst>
                <a:ext uri="{FF2B5EF4-FFF2-40B4-BE49-F238E27FC236}">
                  <a16:creationId xmlns:a16="http://schemas.microsoft.com/office/drawing/2014/main" id="{79547395-C018-72F6-0E6B-260F02CBE286}"/>
                </a:ext>
              </a:extLst>
            </p:cNvPr>
            <p:cNvCxnSpPr/>
            <p:nvPr>
              <p:custDataLst>
                <p:tags r:id="rId222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26" name="直接连接符 13">
              <a:extLst>
                <a:ext uri="{FF2B5EF4-FFF2-40B4-BE49-F238E27FC236}">
                  <a16:creationId xmlns:a16="http://schemas.microsoft.com/office/drawing/2014/main" id="{9A1B58B5-6B08-8E34-33D6-A211FFE289D0}"/>
                </a:ext>
              </a:extLst>
            </p:cNvPr>
            <p:cNvCxnSpPr/>
            <p:nvPr>
              <p:custDataLst>
                <p:tags r:id="rId223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27" name="组合 18">
            <a:extLst>
              <a:ext uri="{FF2B5EF4-FFF2-40B4-BE49-F238E27FC236}">
                <a16:creationId xmlns:a16="http://schemas.microsoft.com/office/drawing/2014/main" id="{C28CC2BC-A2C2-5ECF-7944-2F13A6DC75A6}"/>
              </a:ext>
            </a:extLst>
          </p:cNvPr>
          <p:cNvGrpSpPr/>
          <p:nvPr>
            <p:custDataLst>
              <p:tags r:id="rId87"/>
            </p:custDataLst>
          </p:nvPr>
        </p:nvGrpSpPr>
        <p:grpSpPr>
          <a:xfrm>
            <a:off x="5442334" y="4693624"/>
            <a:ext cx="1382288" cy="1206448"/>
            <a:chOff x="3379" y="7389"/>
            <a:chExt cx="2346" cy="2346"/>
          </a:xfrm>
        </p:grpSpPr>
        <p:cxnSp>
          <p:nvCxnSpPr>
            <p:cNvPr id="628" name="直接箭头连接符 16">
              <a:extLst>
                <a:ext uri="{FF2B5EF4-FFF2-40B4-BE49-F238E27FC236}">
                  <a16:creationId xmlns:a16="http://schemas.microsoft.com/office/drawing/2014/main" id="{48EC8BDA-8C5C-91E7-80BB-2D1E31EBD39D}"/>
                </a:ext>
              </a:extLst>
            </p:cNvPr>
            <p:cNvCxnSpPr/>
            <p:nvPr>
              <p:custDataLst>
                <p:tags r:id="rId220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29" name="直接连接符 17">
              <a:extLst>
                <a:ext uri="{FF2B5EF4-FFF2-40B4-BE49-F238E27FC236}">
                  <a16:creationId xmlns:a16="http://schemas.microsoft.com/office/drawing/2014/main" id="{5813BAC6-D190-7E40-3875-9F975E2F3918}"/>
                </a:ext>
              </a:extLst>
            </p:cNvPr>
            <p:cNvCxnSpPr/>
            <p:nvPr>
              <p:custDataLst>
                <p:tags r:id="rId221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30" name="组合 629">
            <a:extLst>
              <a:ext uri="{FF2B5EF4-FFF2-40B4-BE49-F238E27FC236}">
                <a16:creationId xmlns:a16="http://schemas.microsoft.com/office/drawing/2014/main" id="{FAFECD68-702A-444C-757E-E405B1D8F4C1}"/>
              </a:ext>
            </a:extLst>
          </p:cNvPr>
          <p:cNvGrpSpPr/>
          <p:nvPr>
            <p:custDataLst>
              <p:tags r:id="rId88"/>
            </p:custDataLst>
          </p:nvPr>
        </p:nvGrpSpPr>
        <p:grpSpPr>
          <a:xfrm rot="21157948">
            <a:off x="4550429" y="653248"/>
            <a:ext cx="808773" cy="4081869"/>
            <a:chOff x="2278" y="4370"/>
            <a:chExt cx="1238" cy="3108"/>
          </a:xfrm>
        </p:grpSpPr>
        <p:cxnSp>
          <p:nvCxnSpPr>
            <p:cNvPr id="631" name="直接箭头连接符 12">
              <a:extLst>
                <a:ext uri="{FF2B5EF4-FFF2-40B4-BE49-F238E27FC236}">
                  <a16:creationId xmlns:a16="http://schemas.microsoft.com/office/drawing/2014/main" id="{B4CE55DB-9047-0C3F-8F19-1DEF7BA6FA1D}"/>
                </a:ext>
              </a:extLst>
            </p:cNvPr>
            <p:cNvCxnSpPr/>
            <p:nvPr>
              <p:custDataLst>
                <p:tags r:id="rId218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32" name="直接连接符 13">
              <a:extLst>
                <a:ext uri="{FF2B5EF4-FFF2-40B4-BE49-F238E27FC236}">
                  <a16:creationId xmlns:a16="http://schemas.microsoft.com/office/drawing/2014/main" id="{6D82B1B4-8EE7-AF45-3566-C094D48315D6}"/>
                </a:ext>
              </a:extLst>
            </p:cNvPr>
            <p:cNvCxnSpPr/>
            <p:nvPr>
              <p:custDataLst>
                <p:tags r:id="rId219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33" name="组合 10">
            <a:extLst>
              <a:ext uri="{FF2B5EF4-FFF2-40B4-BE49-F238E27FC236}">
                <a16:creationId xmlns:a16="http://schemas.microsoft.com/office/drawing/2014/main" id="{A6606129-51A8-ADFB-2515-B862151255CC}"/>
              </a:ext>
            </a:extLst>
          </p:cNvPr>
          <p:cNvGrpSpPr/>
          <p:nvPr>
            <p:custDataLst>
              <p:tags r:id="rId89"/>
            </p:custDataLst>
          </p:nvPr>
        </p:nvGrpSpPr>
        <p:grpSpPr>
          <a:xfrm>
            <a:off x="3155703" y="-364624"/>
            <a:ext cx="1208522" cy="1078285"/>
            <a:chOff x="642" y="2628"/>
            <a:chExt cx="1697" cy="1698"/>
          </a:xfrm>
        </p:grpSpPr>
        <p:cxnSp>
          <p:nvCxnSpPr>
            <p:cNvPr id="634" name="直接连接符 8">
              <a:extLst>
                <a:ext uri="{FF2B5EF4-FFF2-40B4-BE49-F238E27FC236}">
                  <a16:creationId xmlns:a16="http://schemas.microsoft.com/office/drawing/2014/main" id="{050665D3-0A61-EB14-4C0C-E318E01550D2}"/>
                </a:ext>
              </a:extLst>
            </p:cNvPr>
            <p:cNvCxnSpPr/>
            <p:nvPr>
              <p:custDataLst>
                <p:tags r:id="rId216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635" name="直接箭头连接符 9">
              <a:extLst>
                <a:ext uri="{FF2B5EF4-FFF2-40B4-BE49-F238E27FC236}">
                  <a16:creationId xmlns:a16="http://schemas.microsoft.com/office/drawing/2014/main" id="{975AC787-39CD-A226-F650-065F652F7881}"/>
                </a:ext>
              </a:extLst>
            </p:cNvPr>
            <p:cNvCxnSpPr/>
            <p:nvPr>
              <p:custDataLst>
                <p:tags r:id="rId217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636" name="组合 18">
            <a:extLst>
              <a:ext uri="{FF2B5EF4-FFF2-40B4-BE49-F238E27FC236}">
                <a16:creationId xmlns:a16="http://schemas.microsoft.com/office/drawing/2014/main" id="{5F4CB91C-E182-1050-67A8-511052D23719}"/>
              </a:ext>
            </a:extLst>
          </p:cNvPr>
          <p:cNvGrpSpPr/>
          <p:nvPr>
            <p:custDataLst>
              <p:tags r:id="rId90"/>
            </p:custDataLst>
          </p:nvPr>
        </p:nvGrpSpPr>
        <p:grpSpPr>
          <a:xfrm>
            <a:off x="6970022" y="4705024"/>
            <a:ext cx="1382288" cy="1206448"/>
            <a:chOff x="3379" y="7389"/>
            <a:chExt cx="2346" cy="2346"/>
          </a:xfrm>
        </p:grpSpPr>
        <p:cxnSp>
          <p:nvCxnSpPr>
            <p:cNvPr id="637" name="直接箭头连接符 16">
              <a:extLst>
                <a:ext uri="{FF2B5EF4-FFF2-40B4-BE49-F238E27FC236}">
                  <a16:creationId xmlns:a16="http://schemas.microsoft.com/office/drawing/2014/main" id="{017AFA69-B8CA-F027-C89A-C7A07FD5DDE9}"/>
                </a:ext>
              </a:extLst>
            </p:cNvPr>
            <p:cNvCxnSpPr/>
            <p:nvPr>
              <p:custDataLst>
                <p:tags r:id="rId21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38" name="直接连接符 17">
              <a:extLst>
                <a:ext uri="{FF2B5EF4-FFF2-40B4-BE49-F238E27FC236}">
                  <a16:creationId xmlns:a16="http://schemas.microsoft.com/office/drawing/2014/main" id="{80FE421D-6046-A822-55BC-3F584AB295C4}"/>
                </a:ext>
              </a:extLst>
            </p:cNvPr>
            <p:cNvCxnSpPr/>
            <p:nvPr>
              <p:custDataLst>
                <p:tags r:id="rId21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39" name="组合 14">
            <a:extLst>
              <a:ext uri="{FF2B5EF4-FFF2-40B4-BE49-F238E27FC236}">
                <a16:creationId xmlns:a16="http://schemas.microsoft.com/office/drawing/2014/main" id="{31209623-4471-0017-2D0C-8839BFFB3D7F}"/>
              </a:ext>
            </a:extLst>
          </p:cNvPr>
          <p:cNvGrpSpPr/>
          <p:nvPr>
            <p:custDataLst>
              <p:tags r:id="rId91"/>
            </p:custDataLst>
          </p:nvPr>
        </p:nvGrpSpPr>
        <p:grpSpPr>
          <a:xfrm rot="21157948">
            <a:off x="4489295" y="639776"/>
            <a:ext cx="2391996" cy="4109276"/>
            <a:chOff x="2387" y="4430"/>
            <a:chExt cx="1343" cy="3027"/>
          </a:xfrm>
        </p:grpSpPr>
        <p:cxnSp>
          <p:nvCxnSpPr>
            <p:cNvPr id="640" name="直接箭头连接符 12">
              <a:extLst>
                <a:ext uri="{FF2B5EF4-FFF2-40B4-BE49-F238E27FC236}">
                  <a16:creationId xmlns:a16="http://schemas.microsoft.com/office/drawing/2014/main" id="{88A0A4E5-8F8D-13A2-10E2-8EFE07DD4669}"/>
                </a:ext>
              </a:extLst>
            </p:cNvPr>
            <p:cNvCxnSpPr/>
            <p:nvPr>
              <p:custDataLst>
                <p:tags r:id="rId212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41" name="直接连接符 13">
              <a:extLst>
                <a:ext uri="{FF2B5EF4-FFF2-40B4-BE49-F238E27FC236}">
                  <a16:creationId xmlns:a16="http://schemas.microsoft.com/office/drawing/2014/main" id="{4B3FF142-F29D-3EDA-56F5-F94D04E357D8}"/>
                </a:ext>
              </a:extLst>
            </p:cNvPr>
            <p:cNvCxnSpPr/>
            <p:nvPr>
              <p:custDataLst>
                <p:tags r:id="rId213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42" name="组合 18">
            <a:extLst>
              <a:ext uri="{FF2B5EF4-FFF2-40B4-BE49-F238E27FC236}">
                <a16:creationId xmlns:a16="http://schemas.microsoft.com/office/drawing/2014/main" id="{5ED0BF07-A457-6A95-A7A5-E695791E9543}"/>
              </a:ext>
            </a:extLst>
          </p:cNvPr>
          <p:cNvGrpSpPr/>
          <p:nvPr>
            <p:custDataLst>
              <p:tags r:id="rId92"/>
            </p:custDataLst>
          </p:nvPr>
        </p:nvGrpSpPr>
        <p:grpSpPr>
          <a:xfrm>
            <a:off x="5360588" y="4705024"/>
            <a:ext cx="1382288" cy="1206448"/>
            <a:chOff x="3379" y="7389"/>
            <a:chExt cx="2346" cy="2346"/>
          </a:xfrm>
        </p:grpSpPr>
        <p:cxnSp>
          <p:nvCxnSpPr>
            <p:cNvPr id="643" name="直接箭头连接符 16">
              <a:extLst>
                <a:ext uri="{FF2B5EF4-FFF2-40B4-BE49-F238E27FC236}">
                  <a16:creationId xmlns:a16="http://schemas.microsoft.com/office/drawing/2014/main" id="{41776FB0-4FE3-2F61-B34B-68F273102ED6}"/>
                </a:ext>
              </a:extLst>
            </p:cNvPr>
            <p:cNvCxnSpPr/>
            <p:nvPr>
              <p:custDataLst>
                <p:tags r:id="rId210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44" name="直接连接符 17">
              <a:extLst>
                <a:ext uri="{FF2B5EF4-FFF2-40B4-BE49-F238E27FC236}">
                  <a16:creationId xmlns:a16="http://schemas.microsoft.com/office/drawing/2014/main" id="{DE5F2C69-9FEA-EBE2-1725-64830F2F5D11}"/>
                </a:ext>
              </a:extLst>
            </p:cNvPr>
            <p:cNvCxnSpPr/>
            <p:nvPr>
              <p:custDataLst>
                <p:tags r:id="rId211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45" name="组合 644">
            <a:extLst>
              <a:ext uri="{FF2B5EF4-FFF2-40B4-BE49-F238E27FC236}">
                <a16:creationId xmlns:a16="http://schemas.microsoft.com/office/drawing/2014/main" id="{6EACB6A6-942C-F573-66B9-C7CA6B6CC1DB}"/>
              </a:ext>
            </a:extLst>
          </p:cNvPr>
          <p:cNvGrpSpPr/>
          <p:nvPr>
            <p:custDataLst>
              <p:tags r:id="rId93"/>
            </p:custDataLst>
          </p:nvPr>
        </p:nvGrpSpPr>
        <p:grpSpPr>
          <a:xfrm rot="21157948">
            <a:off x="4468683" y="664648"/>
            <a:ext cx="808773" cy="4081869"/>
            <a:chOff x="2278" y="4370"/>
            <a:chExt cx="1238" cy="3108"/>
          </a:xfrm>
        </p:grpSpPr>
        <p:cxnSp>
          <p:nvCxnSpPr>
            <p:cNvPr id="646" name="直接箭头连接符 12">
              <a:extLst>
                <a:ext uri="{FF2B5EF4-FFF2-40B4-BE49-F238E27FC236}">
                  <a16:creationId xmlns:a16="http://schemas.microsoft.com/office/drawing/2014/main" id="{68A1EC14-A1DB-5A47-76F3-9C75797C34CE}"/>
                </a:ext>
              </a:extLst>
            </p:cNvPr>
            <p:cNvCxnSpPr/>
            <p:nvPr>
              <p:custDataLst>
                <p:tags r:id="rId208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47" name="直接连接符 13">
              <a:extLst>
                <a:ext uri="{FF2B5EF4-FFF2-40B4-BE49-F238E27FC236}">
                  <a16:creationId xmlns:a16="http://schemas.microsoft.com/office/drawing/2014/main" id="{6871E8AC-D3CF-94EB-DA72-80A2DA226F3B}"/>
                </a:ext>
              </a:extLst>
            </p:cNvPr>
            <p:cNvCxnSpPr/>
            <p:nvPr>
              <p:custDataLst>
                <p:tags r:id="rId209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48" name="组合 10">
            <a:extLst>
              <a:ext uri="{FF2B5EF4-FFF2-40B4-BE49-F238E27FC236}">
                <a16:creationId xmlns:a16="http://schemas.microsoft.com/office/drawing/2014/main" id="{A8F9C07D-93FF-9463-8654-6B7590341507}"/>
              </a:ext>
            </a:extLst>
          </p:cNvPr>
          <p:cNvGrpSpPr/>
          <p:nvPr>
            <p:custDataLst>
              <p:tags r:id="rId94"/>
            </p:custDataLst>
          </p:nvPr>
        </p:nvGrpSpPr>
        <p:grpSpPr>
          <a:xfrm>
            <a:off x="3071664" y="-351420"/>
            <a:ext cx="1208522" cy="1078285"/>
            <a:chOff x="642" y="2628"/>
            <a:chExt cx="1697" cy="1698"/>
          </a:xfrm>
        </p:grpSpPr>
        <p:cxnSp>
          <p:nvCxnSpPr>
            <p:cNvPr id="649" name="直接连接符 8">
              <a:extLst>
                <a:ext uri="{FF2B5EF4-FFF2-40B4-BE49-F238E27FC236}">
                  <a16:creationId xmlns:a16="http://schemas.microsoft.com/office/drawing/2014/main" id="{D586B6F3-C8C5-F036-02C6-3F8E40CAD2DC}"/>
                </a:ext>
              </a:extLst>
            </p:cNvPr>
            <p:cNvCxnSpPr/>
            <p:nvPr>
              <p:custDataLst>
                <p:tags r:id="rId206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650" name="直接箭头连接符 9">
              <a:extLst>
                <a:ext uri="{FF2B5EF4-FFF2-40B4-BE49-F238E27FC236}">
                  <a16:creationId xmlns:a16="http://schemas.microsoft.com/office/drawing/2014/main" id="{FC5F4309-5A00-06C6-3457-832E114F8CFA}"/>
                </a:ext>
              </a:extLst>
            </p:cNvPr>
            <p:cNvCxnSpPr/>
            <p:nvPr>
              <p:custDataLst>
                <p:tags r:id="rId207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651" name="组合 18">
            <a:extLst>
              <a:ext uri="{FF2B5EF4-FFF2-40B4-BE49-F238E27FC236}">
                <a16:creationId xmlns:a16="http://schemas.microsoft.com/office/drawing/2014/main" id="{990BC356-592C-6192-F578-9F3DCC52A367}"/>
              </a:ext>
            </a:extLst>
          </p:cNvPr>
          <p:cNvGrpSpPr/>
          <p:nvPr>
            <p:custDataLst>
              <p:tags r:id="rId95"/>
            </p:custDataLst>
          </p:nvPr>
        </p:nvGrpSpPr>
        <p:grpSpPr>
          <a:xfrm>
            <a:off x="6885983" y="4718228"/>
            <a:ext cx="1382288" cy="1206448"/>
            <a:chOff x="3379" y="7389"/>
            <a:chExt cx="2346" cy="2346"/>
          </a:xfrm>
        </p:grpSpPr>
        <p:cxnSp>
          <p:nvCxnSpPr>
            <p:cNvPr id="652" name="直接箭头连接符 16">
              <a:extLst>
                <a:ext uri="{FF2B5EF4-FFF2-40B4-BE49-F238E27FC236}">
                  <a16:creationId xmlns:a16="http://schemas.microsoft.com/office/drawing/2014/main" id="{1A422AAD-F660-3CEA-9B57-93697846401E}"/>
                </a:ext>
              </a:extLst>
            </p:cNvPr>
            <p:cNvCxnSpPr/>
            <p:nvPr>
              <p:custDataLst>
                <p:tags r:id="rId20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53" name="直接连接符 17">
              <a:extLst>
                <a:ext uri="{FF2B5EF4-FFF2-40B4-BE49-F238E27FC236}">
                  <a16:creationId xmlns:a16="http://schemas.microsoft.com/office/drawing/2014/main" id="{518D07C4-1A1B-597C-8ED1-5B15EF514799}"/>
                </a:ext>
              </a:extLst>
            </p:cNvPr>
            <p:cNvCxnSpPr/>
            <p:nvPr>
              <p:custDataLst>
                <p:tags r:id="rId20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54" name="组合 14">
            <a:extLst>
              <a:ext uri="{FF2B5EF4-FFF2-40B4-BE49-F238E27FC236}">
                <a16:creationId xmlns:a16="http://schemas.microsoft.com/office/drawing/2014/main" id="{1B1829DB-AE70-EF83-46AD-C1985478DC49}"/>
              </a:ext>
            </a:extLst>
          </p:cNvPr>
          <p:cNvGrpSpPr/>
          <p:nvPr>
            <p:custDataLst>
              <p:tags r:id="rId96"/>
            </p:custDataLst>
          </p:nvPr>
        </p:nvGrpSpPr>
        <p:grpSpPr>
          <a:xfrm rot="21157948">
            <a:off x="4405256" y="652980"/>
            <a:ext cx="2391996" cy="4109276"/>
            <a:chOff x="2387" y="4430"/>
            <a:chExt cx="1343" cy="3027"/>
          </a:xfrm>
        </p:grpSpPr>
        <p:cxnSp>
          <p:nvCxnSpPr>
            <p:cNvPr id="655" name="直接箭头连接符 12">
              <a:extLst>
                <a:ext uri="{FF2B5EF4-FFF2-40B4-BE49-F238E27FC236}">
                  <a16:creationId xmlns:a16="http://schemas.microsoft.com/office/drawing/2014/main" id="{57595344-A357-AA35-FD0C-01CECAFA92F4}"/>
                </a:ext>
              </a:extLst>
            </p:cNvPr>
            <p:cNvCxnSpPr/>
            <p:nvPr>
              <p:custDataLst>
                <p:tags r:id="rId202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56" name="直接连接符 13">
              <a:extLst>
                <a:ext uri="{FF2B5EF4-FFF2-40B4-BE49-F238E27FC236}">
                  <a16:creationId xmlns:a16="http://schemas.microsoft.com/office/drawing/2014/main" id="{FAE37BC9-6219-4290-9AD6-BEB8B7D33A34}"/>
                </a:ext>
              </a:extLst>
            </p:cNvPr>
            <p:cNvCxnSpPr/>
            <p:nvPr>
              <p:custDataLst>
                <p:tags r:id="rId203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57" name="组合 18">
            <a:extLst>
              <a:ext uri="{FF2B5EF4-FFF2-40B4-BE49-F238E27FC236}">
                <a16:creationId xmlns:a16="http://schemas.microsoft.com/office/drawing/2014/main" id="{10CED87E-8254-E106-D057-9C2C69B301D6}"/>
              </a:ext>
            </a:extLst>
          </p:cNvPr>
          <p:cNvGrpSpPr/>
          <p:nvPr>
            <p:custDataLst>
              <p:tags r:id="rId97"/>
            </p:custDataLst>
          </p:nvPr>
        </p:nvGrpSpPr>
        <p:grpSpPr>
          <a:xfrm>
            <a:off x="5276549" y="4718228"/>
            <a:ext cx="1382288" cy="1206448"/>
            <a:chOff x="3379" y="7389"/>
            <a:chExt cx="2346" cy="2346"/>
          </a:xfrm>
        </p:grpSpPr>
        <p:cxnSp>
          <p:nvCxnSpPr>
            <p:cNvPr id="658" name="直接箭头连接符 16">
              <a:extLst>
                <a:ext uri="{FF2B5EF4-FFF2-40B4-BE49-F238E27FC236}">
                  <a16:creationId xmlns:a16="http://schemas.microsoft.com/office/drawing/2014/main" id="{B5087217-98F5-BD4B-260F-5BD0FEFD4B9F}"/>
                </a:ext>
              </a:extLst>
            </p:cNvPr>
            <p:cNvCxnSpPr/>
            <p:nvPr>
              <p:custDataLst>
                <p:tags r:id="rId200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59" name="直接连接符 17">
              <a:extLst>
                <a:ext uri="{FF2B5EF4-FFF2-40B4-BE49-F238E27FC236}">
                  <a16:creationId xmlns:a16="http://schemas.microsoft.com/office/drawing/2014/main" id="{4FD3FC6A-F443-D17E-3515-489A678C5E93}"/>
                </a:ext>
              </a:extLst>
            </p:cNvPr>
            <p:cNvCxnSpPr/>
            <p:nvPr>
              <p:custDataLst>
                <p:tags r:id="rId201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60" name="组合 659">
            <a:extLst>
              <a:ext uri="{FF2B5EF4-FFF2-40B4-BE49-F238E27FC236}">
                <a16:creationId xmlns:a16="http://schemas.microsoft.com/office/drawing/2014/main" id="{2C683C0F-5C37-505E-75FC-FE5A7E447A53}"/>
              </a:ext>
            </a:extLst>
          </p:cNvPr>
          <p:cNvGrpSpPr/>
          <p:nvPr>
            <p:custDataLst>
              <p:tags r:id="rId98"/>
            </p:custDataLst>
          </p:nvPr>
        </p:nvGrpSpPr>
        <p:grpSpPr>
          <a:xfrm rot="21157948">
            <a:off x="4384644" y="677852"/>
            <a:ext cx="808773" cy="4081869"/>
            <a:chOff x="2278" y="4370"/>
            <a:chExt cx="1238" cy="3108"/>
          </a:xfrm>
        </p:grpSpPr>
        <p:cxnSp>
          <p:nvCxnSpPr>
            <p:cNvPr id="661" name="直接箭头连接符 12">
              <a:extLst>
                <a:ext uri="{FF2B5EF4-FFF2-40B4-BE49-F238E27FC236}">
                  <a16:creationId xmlns:a16="http://schemas.microsoft.com/office/drawing/2014/main" id="{F741A510-CA6D-0A23-22AA-71691773007F}"/>
                </a:ext>
              </a:extLst>
            </p:cNvPr>
            <p:cNvCxnSpPr/>
            <p:nvPr>
              <p:custDataLst>
                <p:tags r:id="rId198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62" name="直接连接符 13">
              <a:extLst>
                <a:ext uri="{FF2B5EF4-FFF2-40B4-BE49-F238E27FC236}">
                  <a16:creationId xmlns:a16="http://schemas.microsoft.com/office/drawing/2014/main" id="{971FE35A-9638-D635-58DB-5A90CF6A128A}"/>
                </a:ext>
              </a:extLst>
            </p:cNvPr>
            <p:cNvCxnSpPr/>
            <p:nvPr>
              <p:custDataLst>
                <p:tags r:id="rId199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63" name="组合 10">
            <a:extLst>
              <a:ext uri="{FF2B5EF4-FFF2-40B4-BE49-F238E27FC236}">
                <a16:creationId xmlns:a16="http://schemas.microsoft.com/office/drawing/2014/main" id="{3BD9FA32-E06C-62A1-882E-C9D877D1B120}"/>
              </a:ext>
            </a:extLst>
          </p:cNvPr>
          <p:cNvGrpSpPr/>
          <p:nvPr>
            <p:custDataLst>
              <p:tags r:id="rId99"/>
            </p:custDataLst>
          </p:nvPr>
        </p:nvGrpSpPr>
        <p:grpSpPr>
          <a:xfrm>
            <a:off x="2937386" y="-376024"/>
            <a:ext cx="1208522" cy="1078285"/>
            <a:chOff x="642" y="2628"/>
            <a:chExt cx="1697" cy="1698"/>
          </a:xfrm>
        </p:grpSpPr>
        <p:cxnSp>
          <p:nvCxnSpPr>
            <p:cNvPr id="664" name="直接连接符 8">
              <a:extLst>
                <a:ext uri="{FF2B5EF4-FFF2-40B4-BE49-F238E27FC236}">
                  <a16:creationId xmlns:a16="http://schemas.microsoft.com/office/drawing/2014/main" id="{82042FEC-C940-9D50-3188-D7286B07519B}"/>
                </a:ext>
              </a:extLst>
            </p:cNvPr>
            <p:cNvCxnSpPr/>
            <p:nvPr>
              <p:custDataLst>
                <p:tags r:id="rId196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665" name="直接箭头连接符 9">
              <a:extLst>
                <a:ext uri="{FF2B5EF4-FFF2-40B4-BE49-F238E27FC236}">
                  <a16:creationId xmlns:a16="http://schemas.microsoft.com/office/drawing/2014/main" id="{034F1FF3-8CA8-AA71-E95A-F92997B10400}"/>
                </a:ext>
              </a:extLst>
            </p:cNvPr>
            <p:cNvCxnSpPr/>
            <p:nvPr>
              <p:custDataLst>
                <p:tags r:id="rId197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666" name="组合 18">
            <a:extLst>
              <a:ext uri="{FF2B5EF4-FFF2-40B4-BE49-F238E27FC236}">
                <a16:creationId xmlns:a16="http://schemas.microsoft.com/office/drawing/2014/main" id="{FF459787-184C-557F-C64C-CCD16666D0B9}"/>
              </a:ext>
            </a:extLst>
          </p:cNvPr>
          <p:cNvGrpSpPr/>
          <p:nvPr>
            <p:custDataLst>
              <p:tags r:id="rId100"/>
            </p:custDataLst>
          </p:nvPr>
        </p:nvGrpSpPr>
        <p:grpSpPr>
          <a:xfrm>
            <a:off x="6751705" y="4693624"/>
            <a:ext cx="1382288" cy="1206448"/>
            <a:chOff x="3379" y="7389"/>
            <a:chExt cx="2346" cy="2346"/>
          </a:xfrm>
        </p:grpSpPr>
        <p:cxnSp>
          <p:nvCxnSpPr>
            <p:cNvPr id="667" name="直接箭头连接符 16">
              <a:extLst>
                <a:ext uri="{FF2B5EF4-FFF2-40B4-BE49-F238E27FC236}">
                  <a16:creationId xmlns:a16="http://schemas.microsoft.com/office/drawing/2014/main" id="{471D1287-E66D-1801-4624-0DED2420F5C8}"/>
                </a:ext>
              </a:extLst>
            </p:cNvPr>
            <p:cNvCxnSpPr/>
            <p:nvPr>
              <p:custDataLst>
                <p:tags r:id="rId19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68" name="直接连接符 17">
              <a:extLst>
                <a:ext uri="{FF2B5EF4-FFF2-40B4-BE49-F238E27FC236}">
                  <a16:creationId xmlns:a16="http://schemas.microsoft.com/office/drawing/2014/main" id="{642FA0A2-30CC-AB5E-12C5-712B6494B3F1}"/>
                </a:ext>
              </a:extLst>
            </p:cNvPr>
            <p:cNvCxnSpPr/>
            <p:nvPr>
              <p:custDataLst>
                <p:tags r:id="rId19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69" name="组合 14">
            <a:extLst>
              <a:ext uri="{FF2B5EF4-FFF2-40B4-BE49-F238E27FC236}">
                <a16:creationId xmlns:a16="http://schemas.microsoft.com/office/drawing/2014/main" id="{F263D4CD-F1A2-EEF8-5B7A-094324DEBBB0}"/>
              </a:ext>
            </a:extLst>
          </p:cNvPr>
          <p:cNvGrpSpPr/>
          <p:nvPr>
            <p:custDataLst>
              <p:tags r:id="rId101"/>
            </p:custDataLst>
          </p:nvPr>
        </p:nvGrpSpPr>
        <p:grpSpPr>
          <a:xfrm rot="21157948">
            <a:off x="4270978" y="628376"/>
            <a:ext cx="2391996" cy="4109276"/>
            <a:chOff x="2387" y="4430"/>
            <a:chExt cx="1343" cy="3027"/>
          </a:xfrm>
        </p:grpSpPr>
        <p:cxnSp>
          <p:nvCxnSpPr>
            <p:cNvPr id="670" name="直接箭头连接符 12">
              <a:extLst>
                <a:ext uri="{FF2B5EF4-FFF2-40B4-BE49-F238E27FC236}">
                  <a16:creationId xmlns:a16="http://schemas.microsoft.com/office/drawing/2014/main" id="{9DCEFDCB-ACDD-59D6-4A52-F8EFDE80D9EE}"/>
                </a:ext>
              </a:extLst>
            </p:cNvPr>
            <p:cNvCxnSpPr/>
            <p:nvPr>
              <p:custDataLst>
                <p:tags r:id="rId192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71" name="直接连接符 13">
              <a:extLst>
                <a:ext uri="{FF2B5EF4-FFF2-40B4-BE49-F238E27FC236}">
                  <a16:creationId xmlns:a16="http://schemas.microsoft.com/office/drawing/2014/main" id="{83ECA304-C45D-EDF1-1924-2CF3739AC738}"/>
                </a:ext>
              </a:extLst>
            </p:cNvPr>
            <p:cNvCxnSpPr/>
            <p:nvPr>
              <p:custDataLst>
                <p:tags r:id="rId193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72" name="组合 18">
            <a:extLst>
              <a:ext uri="{FF2B5EF4-FFF2-40B4-BE49-F238E27FC236}">
                <a16:creationId xmlns:a16="http://schemas.microsoft.com/office/drawing/2014/main" id="{951D5517-E82A-ECFC-AF5F-1490A2798D41}"/>
              </a:ext>
            </a:extLst>
          </p:cNvPr>
          <p:cNvGrpSpPr/>
          <p:nvPr>
            <p:custDataLst>
              <p:tags r:id="rId102"/>
            </p:custDataLst>
          </p:nvPr>
        </p:nvGrpSpPr>
        <p:grpSpPr>
          <a:xfrm>
            <a:off x="5142271" y="4693624"/>
            <a:ext cx="1382288" cy="1206448"/>
            <a:chOff x="3379" y="7389"/>
            <a:chExt cx="2346" cy="2346"/>
          </a:xfrm>
        </p:grpSpPr>
        <p:cxnSp>
          <p:nvCxnSpPr>
            <p:cNvPr id="673" name="直接箭头连接符 16">
              <a:extLst>
                <a:ext uri="{FF2B5EF4-FFF2-40B4-BE49-F238E27FC236}">
                  <a16:creationId xmlns:a16="http://schemas.microsoft.com/office/drawing/2014/main" id="{43AC3D58-85A8-3C05-7C17-DF78806CB2E4}"/>
                </a:ext>
              </a:extLst>
            </p:cNvPr>
            <p:cNvCxnSpPr/>
            <p:nvPr>
              <p:custDataLst>
                <p:tags r:id="rId190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74" name="直接连接符 17">
              <a:extLst>
                <a:ext uri="{FF2B5EF4-FFF2-40B4-BE49-F238E27FC236}">
                  <a16:creationId xmlns:a16="http://schemas.microsoft.com/office/drawing/2014/main" id="{8204EE78-4C2E-0F90-DDB1-A3A78B0859E9}"/>
                </a:ext>
              </a:extLst>
            </p:cNvPr>
            <p:cNvCxnSpPr/>
            <p:nvPr>
              <p:custDataLst>
                <p:tags r:id="rId191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75" name="组合 674">
            <a:extLst>
              <a:ext uri="{FF2B5EF4-FFF2-40B4-BE49-F238E27FC236}">
                <a16:creationId xmlns:a16="http://schemas.microsoft.com/office/drawing/2014/main" id="{E9173BF8-1EE4-D7B7-6EC5-87E7BDF60363}"/>
              </a:ext>
            </a:extLst>
          </p:cNvPr>
          <p:cNvGrpSpPr/>
          <p:nvPr>
            <p:custDataLst>
              <p:tags r:id="rId103"/>
            </p:custDataLst>
          </p:nvPr>
        </p:nvGrpSpPr>
        <p:grpSpPr>
          <a:xfrm rot="21157948">
            <a:off x="4250366" y="653248"/>
            <a:ext cx="808773" cy="4081869"/>
            <a:chOff x="2278" y="4370"/>
            <a:chExt cx="1238" cy="3108"/>
          </a:xfrm>
        </p:grpSpPr>
        <p:cxnSp>
          <p:nvCxnSpPr>
            <p:cNvPr id="676" name="直接箭头连接符 12">
              <a:extLst>
                <a:ext uri="{FF2B5EF4-FFF2-40B4-BE49-F238E27FC236}">
                  <a16:creationId xmlns:a16="http://schemas.microsoft.com/office/drawing/2014/main" id="{BDD4ED79-44F5-82FF-5F2D-157E78939891}"/>
                </a:ext>
              </a:extLst>
            </p:cNvPr>
            <p:cNvCxnSpPr/>
            <p:nvPr>
              <p:custDataLst>
                <p:tags r:id="rId188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77" name="直接连接符 13">
              <a:extLst>
                <a:ext uri="{FF2B5EF4-FFF2-40B4-BE49-F238E27FC236}">
                  <a16:creationId xmlns:a16="http://schemas.microsoft.com/office/drawing/2014/main" id="{90348D4D-CECA-C22A-63A5-FF302A77F40E}"/>
                </a:ext>
              </a:extLst>
            </p:cNvPr>
            <p:cNvCxnSpPr/>
            <p:nvPr>
              <p:custDataLst>
                <p:tags r:id="rId189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78" name="组合 10">
            <a:extLst>
              <a:ext uri="{FF2B5EF4-FFF2-40B4-BE49-F238E27FC236}">
                <a16:creationId xmlns:a16="http://schemas.microsoft.com/office/drawing/2014/main" id="{19F04868-7A81-8688-6C1D-95060C2E2B08}"/>
              </a:ext>
            </a:extLst>
          </p:cNvPr>
          <p:cNvGrpSpPr/>
          <p:nvPr>
            <p:custDataLst>
              <p:tags r:id="rId104"/>
            </p:custDataLst>
          </p:nvPr>
        </p:nvGrpSpPr>
        <p:grpSpPr>
          <a:xfrm>
            <a:off x="2855640" y="-364624"/>
            <a:ext cx="1208522" cy="1078285"/>
            <a:chOff x="642" y="2628"/>
            <a:chExt cx="1697" cy="1698"/>
          </a:xfrm>
        </p:grpSpPr>
        <p:cxnSp>
          <p:nvCxnSpPr>
            <p:cNvPr id="679" name="直接连接符 8">
              <a:extLst>
                <a:ext uri="{FF2B5EF4-FFF2-40B4-BE49-F238E27FC236}">
                  <a16:creationId xmlns:a16="http://schemas.microsoft.com/office/drawing/2014/main" id="{9F57C930-F55F-4CB4-E1C9-036D2BA25644}"/>
                </a:ext>
              </a:extLst>
            </p:cNvPr>
            <p:cNvCxnSpPr/>
            <p:nvPr>
              <p:custDataLst>
                <p:tags r:id="rId186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680" name="直接箭头连接符 9">
              <a:extLst>
                <a:ext uri="{FF2B5EF4-FFF2-40B4-BE49-F238E27FC236}">
                  <a16:creationId xmlns:a16="http://schemas.microsoft.com/office/drawing/2014/main" id="{2F444D0D-A65A-14C4-8D8E-3623E8196965}"/>
                </a:ext>
              </a:extLst>
            </p:cNvPr>
            <p:cNvCxnSpPr/>
            <p:nvPr>
              <p:custDataLst>
                <p:tags r:id="rId187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681" name="组合 18">
            <a:extLst>
              <a:ext uri="{FF2B5EF4-FFF2-40B4-BE49-F238E27FC236}">
                <a16:creationId xmlns:a16="http://schemas.microsoft.com/office/drawing/2014/main" id="{C7B0744F-050C-F9D6-2ACC-A601DD39B746}"/>
              </a:ext>
            </a:extLst>
          </p:cNvPr>
          <p:cNvGrpSpPr/>
          <p:nvPr>
            <p:custDataLst>
              <p:tags r:id="rId105"/>
            </p:custDataLst>
          </p:nvPr>
        </p:nvGrpSpPr>
        <p:grpSpPr>
          <a:xfrm>
            <a:off x="6669959" y="4705024"/>
            <a:ext cx="1382288" cy="1206448"/>
            <a:chOff x="3379" y="7389"/>
            <a:chExt cx="2346" cy="2346"/>
          </a:xfrm>
        </p:grpSpPr>
        <p:cxnSp>
          <p:nvCxnSpPr>
            <p:cNvPr id="682" name="直接箭头连接符 16">
              <a:extLst>
                <a:ext uri="{FF2B5EF4-FFF2-40B4-BE49-F238E27FC236}">
                  <a16:creationId xmlns:a16="http://schemas.microsoft.com/office/drawing/2014/main" id="{D818FEF5-C389-254E-0519-8889A59F0186}"/>
                </a:ext>
              </a:extLst>
            </p:cNvPr>
            <p:cNvCxnSpPr/>
            <p:nvPr>
              <p:custDataLst>
                <p:tags r:id="rId18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83" name="直接连接符 17">
              <a:extLst>
                <a:ext uri="{FF2B5EF4-FFF2-40B4-BE49-F238E27FC236}">
                  <a16:creationId xmlns:a16="http://schemas.microsoft.com/office/drawing/2014/main" id="{10743D66-AC2F-6E3E-25B2-532644C45EEB}"/>
                </a:ext>
              </a:extLst>
            </p:cNvPr>
            <p:cNvCxnSpPr/>
            <p:nvPr>
              <p:custDataLst>
                <p:tags r:id="rId18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84" name="组合 14">
            <a:extLst>
              <a:ext uri="{FF2B5EF4-FFF2-40B4-BE49-F238E27FC236}">
                <a16:creationId xmlns:a16="http://schemas.microsoft.com/office/drawing/2014/main" id="{EF5B5CB3-F68F-4890-321B-52E63C639ED9}"/>
              </a:ext>
            </a:extLst>
          </p:cNvPr>
          <p:cNvGrpSpPr/>
          <p:nvPr>
            <p:custDataLst>
              <p:tags r:id="rId106"/>
            </p:custDataLst>
          </p:nvPr>
        </p:nvGrpSpPr>
        <p:grpSpPr>
          <a:xfrm rot="21157948">
            <a:off x="4189232" y="639776"/>
            <a:ext cx="2391996" cy="4109276"/>
            <a:chOff x="2387" y="4430"/>
            <a:chExt cx="1343" cy="3027"/>
          </a:xfrm>
        </p:grpSpPr>
        <p:cxnSp>
          <p:nvCxnSpPr>
            <p:cNvPr id="685" name="直接箭头连接符 12">
              <a:extLst>
                <a:ext uri="{FF2B5EF4-FFF2-40B4-BE49-F238E27FC236}">
                  <a16:creationId xmlns:a16="http://schemas.microsoft.com/office/drawing/2014/main" id="{A8647E51-7809-0996-6C5E-6AF96A9778E4}"/>
                </a:ext>
              </a:extLst>
            </p:cNvPr>
            <p:cNvCxnSpPr/>
            <p:nvPr>
              <p:custDataLst>
                <p:tags r:id="rId182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86" name="直接连接符 13">
              <a:extLst>
                <a:ext uri="{FF2B5EF4-FFF2-40B4-BE49-F238E27FC236}">
                  <a16:creationId xmlns:a16="http://schemas.microsoft.com/office/drawing/2014/main" id="{827A79F3-FB12-EBAF-DCCF-EF854D9DB77D}"/>
                </a:ext>
              </a:extLst>
            </p:cNvPr>
            <p:cNvCxnSpPr/>
            <p:nvPr>
              <p:custDataLst>
                <p:tags r:id="rId183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87" name="组合 18">
            <a:extLst>
              <a:ext uri="{FF2B5EF4-FFF2-40B4-BE49-F238E27FC236}">
                <a16:creationId xmlns:a16="http://schemas.microsoft.com/office/drawing/2014/main" id="{52E43F0F-22C3-F3D9-519F-3A9763B384DD}"/>
              </a:ext>
            </a:extLst>
          </p:cNvPr>
          <p:cNvGrpSpPr/>
          <p:nvPr>
            <p:custDataLst>
              <p:tags r:id="rId107"/>
            </p:custDataLst>
          </p:nvPr>
        </p:nvGrpSpPr>
        <p:grpSpPr>
          <a:xfrm>
            <a:off x="5060525" y="4705024"/>
            <a:ext cx="1382288" cy="1206448"/>
            <a:chOff x="3379" y="7389"/>
            <a:chExt cx="2346" cy="2346"/>
          </a:xfrm>
        </p:grpSpPr>
        <p:cxnSp>
          <p:nvCxnSpPr>
            <p:cNvPr id="688" name="直接箭头连接符 16">
              <a:extLst>
                <a:ext uri="{FF2B5EF4-FFF2-40B4-BE49-F238E27FC236}">
                  <a16:creationId xmlns:a16="http://schemas.microsoft.com/office/drawing/2014/main" id="{F38F816E-E7D7-A43F-3672-37A5C532B7C6}"/>
                </a:ext>
              </a:extLst>
            </p:cNvPr>
            <p:cNvCxnSpPr/>
            <p:nvPr>
              <p:custDataLst>
                <p:tags r:id="rId180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89" name="直接连接符 17">
              <a:extLst>
                <a:ext uri="{FF2B5EF4-FFF2-40B4-BE49-F238E27FC236}">
                  <a16:creationId xmlns:a16="http://schemas.microsoft.com/office/drawing/2014/main" id="{D85E07DF-58D9-9437-49B5-5F91FECC785C}"/>
                </a:ext>
              </a:extLst>
            </p:cNvPr>
            <p:cNvCxnSpPr/>
            <p:nvPr>
              <p:custDataLst>
                <p:tags r:id="rId181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90" name="组合 689">
            <a:extLst>
              <a:ext uri="{FF2B5EF4-FFF2-40B4-BE49-F238E27FC236}">
                <a16:creationId xmlns:a16="http://schemas.microsoft.com/office/drawing/2014/main" id="{79299FB1-EE73-7DA3-F4AC-A801437130E2}"/>
              </a:ext>
            </a:extLst>
          </p:cNvPr>
          <p:cNvGrpSpPr/>
          <p:nvPr>
            <p:custDataLst>
              <p:tags r:id="rId108"/>
            </p:custDataLst>
          </p:nvPr>
        </p:nvGrpSpPr>
        <p:grpSpPr>
          <a:xfrm rot="21157948">
            <a:off x="4168620" y="664648"/>
            <a:ext cx="808773" cy="4081869"/>
            <a:chOff x="2278" y="4370"/>
            <a:chExt cx="1238" cy="3108"/>
          </a:xfrm>
        </p:grpSpPr>
        <p:cxnSp>
          <p:nvCxnSpPr>
            <p:cNvPr id="691" name="直接箭头连接符 12">
              <a:extLst>
                <a:ext uri="{FF2B5EF4-FFF2-40B4-BE49-F238E27FC236}">
                  <a16:creationId xmlns:a16="http://schemas.microsoft.com/office/drawing/2014/main" id="{E6C276E7-9A5D-B594-673D-B8C528157149}"/>
                </a:ext>
              </a:extLst>
            </p:cNvPr>
            <p:cNvCxnSpPr/>
            <p:nvPr>
              <p:custDataLst>
                <p:tags r:id="rId178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92" name="直接连接符 13">
              <a:extLst>
                <a:ext uri="{FF2B5EF4-FFF2-40B4-BE49-F238E27FC236}">
                  <a16:creationId xmlns:a16="http://schemas.microsoft.com/office/drawing/2014/main" id="{913CEF45-15F1-FA32-77D9-15E0DFDCEEBA}"/>
                </a:ext>
              </a:extLst>
            </p:cNvPr>
            <p:cNvCxnSpPr/>
            <p:nvPr>
              <p:custDataLst>
                <p:tags r:id="rId179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93" name="组合 10">
            <a:extLst>
              <a:ext uri="{FF2B5EF4-FFF2-40B4-BE49-F238E27FC236}">
                <a16:creationId xmlns:a16="http://schemas.microsoft.com/office/drawing/2014/main" id="{56821861-82F9-B5CC-C32D-28638B87118B}"/>
              </a:ext>
            </a:extLst>
          </p:cNvPr>
          <p:cNvGrpSpPr/>
          <p:nvPr>
            <p:custDataLst>
              <p:tags r:id="rId109"/>
            </p:custDataLst>
          </p:nvPr>
        </p:nvGrpSpPr>
        <p:grpSpPr>
          <a:xfrm>
            <a:off x="2771601" y="-351420"/>
            <a:ext cx="1208522" cy="1078285"/>
            <a:chOff x="642" y="2628"/>
            <a:chExt cx="1697" cy="1698"/>
          </a:xfrm>
        </p:grpSpPr>
        <p:cxnSp>
          <p:nvCxnSpPr>
            <p:cNvPr id="694" name="直接连接符 8">
              <a:extLst>
                <a:ext uri="{FF2B5EF4-FFF2-40B4-BE49-F238E27FC236}">
                  <a16:creationId xmlns:a16="http://schemas.microsoft.com/office/drawing/2014/main" id="{9D75CAD1-40A4-C077-A7E7-B280956593CA}"/>
                </a:ext>
              </a:extLst>
            </p:cNvPr>
            <p:cNvCxnSpPr/>
            <p:nvPr>
              <p:custDataLst>
                <p:tags r:id="rId176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695" name="直接箭头连接符 9">
              <a:extLst>
                <a:ext uri="{FF2B5EF4-FFF2-40B4-BE49-F238E27FC236}">
                  <a16:creationId xmlns:a16="http://schemas.microsoft.com/office/drawing/2014/main" id="{FE04A8C3-055A-8643-316D-6FD099293D14}"/>
                </a:ext>
              </a:extLst>
            </p:cNvPr>
            <p:cNvCxnSpPr/>
            <p:nvPr>
              <p:custDataLst>
                <p:tags r:id="rId177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696" name="组合 18">
            <a:extLst>
              <a:ext uri="{FF2B5EF4-FFF2-40B4-BE49-F238E27FC236}">
                <a16:creationId xmlns:a16="http://schemas.microsoft.com/office/drawing/2014/main" id="{6D59AC63-2500-59B2-84F4-16125647B565}"/>
              </a:ext>
            </a:extLst>
          </p:cNvPr>
          <p:cNvGrpSpPr/>
          <p:nvPr>
            <p:custDataLst>
              <p:tags r:id="rId110"/>
            </p:custDataLst>
          </p:nvPr>
        </p:nvGrpSpPr>
        <p:grpSpPr>
          <a:xfrm>
            <a:off x="6585920" y="4718228"/>
            <a:ext cx="1382288" cy="1206448"/>
            <a:chOff x="3379" y="7389"/>
            <a:chExt cx="2346" cy="2346"/>
          </a:xfrm>
        </p:grpSpPr>
        <p:cxnSp>
          <p:nvCxnSpPr>
            <p:cNvPr id="697" name="直接箭头连接符 16">
              <a:extLst>
                <a:ext uri="{FF2B5EF4-FFF2-40B4-BE49-F238E27FC236}">
                  <a16:creationId xmlns:a16="http://schemas.microsoft.com/office/drawing/2014/main" id="{0C1BDCBD-8F67-E0CF-7039-BE7E03BC45B4}"/>
                </a:ext>
              </a:extLst>
            </p:cNvPr>
            <p:cNvCxnSpPr/>
            <p:nvPr>
              <p:custDataLst>
                <p:tags r:id="rId174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698" name="直接连接符 17">
              <a:extLst>
                <a:ext uri="{FF2B5EF4-FFF2-40B4-BE49-F238E27FC236}">
                  <a16:creationId xmlns:a16="http://schemas.microsoft.com/office/drawing/2014/main" id="{7B38C381-1EB3-D9C5-41D6-69C8E5E1742C}"/>
                </a:ext>
              </a:extLst>
            </p:cNvPr>
            <p:cNvCxnSpPr/>
            <p:nvPr>
              <p:custDataLst>
                <p:tags r:id="rId175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699" name="组合 14">
            <a:extLst>
              <a:ext uri="{FF2B5EF4-FFF2-40B4-BE49-F238E27FC236}">
                <a16:creationId xmlns:a16="http://schemas.microsoft.com/office/drawing/2014/main" id="{834AEDF3-ED1C-3F15-8840-04AAD7436E39}"/>
              </a:ext>
            </a:extLst>
          </p:cNvPr>
          <p:cNvGrpSpPr/>
          <p:nvPr>
            <p:custDataLst>
              <p:tags r:id="rId111"/>
            </p:custDataLst>
          </p:nvPr>
        </p:nvGrpSpPr>
        <p:grpSpPr>
          <a:xfrm rot="21157948">
            <a:off x="4105193" y="652980"/>
            <a:ext cx="2391996" cy="4109276"/>
            <a:chOff x="2387" y="4430"/>
            <a:chExt cx="1343" cy="3027"/>
          </a:xfrm>
        </p:grpSpPr>
        <p:cxnSp>
          <p:nvCxnSpPr>
            <p:cNvPr id="700" name="直接箭头连接符 12">
              <a:extLst>
                <a:ext uri="{FF2B5EF4-FFF2-40B4-BE49-F238E27FC236}">
                  <a16:creationId xmlns:a16="http://schemas.microsoft.com/office/drawing/2014/main" id="{47AF6626-8685-2D72-9C49-706D195554FD}"/>
                </a:ext>
              </a:extLst>
            </p:cNvPr>
            <p:cNvCxnSpPr/>
            <p:nvPr>
              <p:custDataLst>
                <p:tags r:id="rId172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01" name="直接连接符 13">
              <a:extLst>
                <a:ext uri="{FF2B5EF4-FFF2-40B4-BE49-F238E27FC236}">
                  <a16:creationId xmlns:a16="http://schemas.microsoft.com/office/drawing/2014/main" id="{4E8C2813-BA07-ED35-91CB-401EB7B4E507}"/>
                </a:ext>
              </a:extLst>
            </p:cNvPr>
            <p:cNvCxnSpPr/>
            <p:nvPr>
              <p:custDataLst>
                <p:tags r:id="rId173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02" name="组合 18">
            <a:extLst>
              <a:ext uri="{FF2B5EF4-FFF2-40B4-BE49-F238E27FC236}">
                <a16:creationId xmlns:a16="http://schemas.microsoft.com/office/drawing/2014/main" id="{EAB5C250-BDAE-DB1D-7DE7-95B19ED4202F}"/>
              </a:ext>
            </a:extLst>
          </p:cNvPr>
          <p:cNvGrpSpPr/>
          <p:nvPr>
            <p:custDataLst>
              <p:tags r:id="rId112"/>
            </p:custDataLst>
          </p:nvPr>
        </p:nvGrpSpPr>
        <p:grpSpPr>
          <a:xfrm>
            <a:off x="4976486" y="4718228"/>
            <a:ext cx="1382288" cy="1206448"/>
            <a:chOff x="3379" y="7389"/>
            <a:chExt cx="2346" cy="2346"/>
          </a:xfrm>
        </p:grpSpPr>
        <p:cxnSp>
          <p:nvCxnSpPr>
            <p:cNvPr id="703" name="直接箭头连接符 16">
              <a:extLst>
                <a:ext uri="{FF2B5EF4-FFF2-40B4-BE49-F238E27FC236}">
                  <a16:creationId xmlns:a16="http://schemas.microsoft.com/office/drawing/2014/main" id="{D4713801-386B-5C86-DE8C-2377E6218416}"/>
                </a:ext>
              </a:extLst>
            </p:cNvPr>
            <p:cNvCxnSpPr/>
            <p:nvPr>
              <p:custDataLst>
                <p:tags r:id="rId170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04" name="直接连接符 17">
              <a:extLst>
                <a:ext uri="{FF2B5EF4-FFF2-40B4-BE49-F238E27FC236}">
                  <a16:creationId xmlns:a16="http://schemas.microsoft.com/office/drawing/2014/main" id="{C6051B66-9257-211D-FBF5-423F37623587}"/>
                </a:ext>
              </a:extLst>
            </p:cNvPr>
            <p:cNvCxnSpPr/>
            <p:nvPr>
              <p:custDataLst>
                <p:tags r:id="rId171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05" name="组合 704">
            <a:extLst>
              <a:ext uri="{FF2B5EF4-FFF2-40B4-BE49-F238E27FC236}">
                <a16:creationId xmlns:a16="http://schemas.microsoft.com/office/drawing/2014/main" id="{F57927BB-C651-078A-D1AE-841CD7D9AD70}"/>
              </a:ext>
            </a:extLst>
          </p:cNvPr>
          <p:cNvGrpSpPr/>
          <p:nvPr>
            <p:custDataLst>
              <p:tags r:id="rId113"/>
            </p:custDataLst>
          </p:nvPr>
        </p:nvGrpSpPr>
        <p:grpSpPr>
          <a:xfrm rot="21157948">
            <a:off x="4084581" y="677852"/>
            <a:ext cx="808773" cy="4081869"/>
            <a:chOff x="2278" y="4370"/>
            <a:chExt cx="1238" cy="3108"/>
          </a:xfrm>
        </p:grpSpPr>
        <p:cxnSp>
          <p:nvCxnSpPr>
            <p:cNvPr id="706" name="直接箭头连接符 12">
              <a:extLst>
                <a:ext uri="{FF2B5EF4-FFF2-40B4-BE49-F238E27FC236}">
                  <a16:creationId xmlns:a16="http://schemas.microsoft.com/office/drawing/2014/main" id="{CADBDE57-6776-78DA-4356-95A98071ABA8}"/>
                </a:ext>
              </a:extLst>
            </p:cNvPr>
            <p:cNvCxnSpPr/>
            <p:nvPr>
              <p:custDataLst>
                <p:tags r:id="rId168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07" name="直接连接符 13">
              <a:extLst>
                <a:ext uri="{FF2B5EF4-FFF2-40B4-BE49-F238E27FC236}">
                  <a16:creationId xmlns:a16="http://schemas.microsoft.com/office/drawing/2014/main" id="{907DECB8-9D5F-5E4E-3506-FFAE8B2E6921}"/>
                </a:ext>
              </a:extLst>
            </p:cNvPr>
            <p:cNvCxnSpPr/>
            <p:nvPr>
              <p:custDataLst>
                <p:tags r:id="rId169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08" name="组合 18">
            <a:extLst>
              <a:ext uri="{FF2B5EF4-FFF2-40B4-BE49-F238E27FC236}">
                <a16:creationId xmlns:a16="http://schemas.microsoft.com/office/drawing/2014/main" id="{E8D9C52A-9195-E239-5587-370D0871F4A1}"/>
              </a:ext>
            </a:extLst>
          </p:cNvPr>
          <p:cNvGrpSpPr/>
          <p:nvPr>
            <p:custDataLst>
              <p:tags r:id="rId114"/>
            </p:custDataLst>
          </p:nvPr>
        </p:nvGrpSpPr>
        <p:grpSpPr>
          <a:xfrm>
            <a:off x="6504174" y="4729628"/>
            <a:ext cx="1382288" cy="1206448"/>
            <a:chOff x="3379" y="7389"/>
            <a:chExt cx="2346" cy="2346"/>
          </a:xfrm>
        </p:grpSpPr>
        <p:cxnSp>
          <p:nvCxnSpPr>
            <p:cNvPr id="709" name="直接箭头连接符 16">
              <a:extLst>
                <a:ext uri="{FF2B5EF4-FFF2-40B4-BE49-F238E27FC236}">
                  <a16:creationId xmlns:a16="http://schemas.microsoft.com/office/drawing/2014/main" id="{50D3BD9B-C3E3-A499-B5F0-342834237EF9}"/>
                </a:ext>
              </a:extLst>
            </p:cNvPr>
            <p:cNvCxnSpPr/>
            <p:nvPr>
              <p:custDataLst>
                <p:tags r:id="rId166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10" name="直接连接符 17">
              <a:extLst>
                <a:ext uri="{FF2B5EF4-FFF2-40B4-BE49-F238E27FC236}">
                  <a16:creationId xmlns:a16="http://schemas.microsoft.com/office/drawing/2014/main" id="{A7BF1FFB-A959-8CEF-7551-69F768E821B6}"/>
                </a:ext>
              </a:extLst>
            </p:cNvPr>
            <p:cNvCxnSpPr/>
            <p:nvPr>
              <p:custDataLst>
                <p:tags r:id="rId167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11" name="组合 14">
            <a:extLst>
              <a:ext uri="{FF2B5EF4-FFF2-40B4-BE49-F238E27FC236}">
                <a16:creationId xmlns:a16="http://schemas.microsoft.com/office/drawing/2014/main" id="{C57F2723-617C-F50D-7096-96D20AEFE97F}"/>
              </a:ext>
            </a:extLst>
          </p:cNvPr>
          <p:cNvGrpSpPr/>
          <p:nvPr>
            <p:custDataLst>
              <p:tags r:id="rId115"/>
            </p:custDataLst>
          </p:nvPr>
        </p:nvGrpSpPr>
        <p:grpSpPr>
          <a:xfrm rot="21157948">
            <a:off x="4023447" y="664380"/>
            <a:ext cx="2391996" cy="4109276"/>
            <a:chOff x="2387" y="4430"/>
            <a:chExt cx="1343" cy="3027"/>
          </a:xfrm>
        </p:grpSpPr>
        <p:cxnSp>
          <p:nvCxnSpPr>
            <p:cNvPr id="712" name="直接箭头连接符 12">
              <a:extLst>
                <a:ext uri="{FF2B5EF4-FFF2-40B4-BE49-F238E27FC236}">
                  <a16:creationId xmlns:a16="http://schemas.microsoft.com/office/drawing/2014/main" id="{422E5BBD-87E0-84BA-AC70-7DCACF8E35FA}"/>
                </a:ext>
              </a:extLst>
            </p:cNvPr>
            <p:cNvCxnSpPr/>
            <p:nvPr>
              <p:custDataLst>
                <p:tags r:id="rId164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13" name="直接连接符 13">
              <a:extLst>
                <a:ext uri="{FF2B5EF4-FFF2-40B4-BE49-F238E27FC236}">
                  <a16:creationId xmlns:a16="http://schemas.microsoft.com/office/drawing/2014/main" id="{A87C0B9D-CEFE-264D-972C-6BA722C865C4}"/>
                </a:ext>
              </a:extLst>
            </p:cNvPr>
            <p:cNvCxnSpPr/>
            <p:nvPr>
              <p:custDataLst>
                <p:tags r:id="rId165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14" name="组合 10">
            <a:extLst>
              <a:ext uri="{FF2B5EF4-FFF2-40B4-BE49-F238E27FC236}">
                <a16:creationId xmlns:a16="http://schemas.microsoft.com/office/drawing/2014/main" id="{7158B9C0-CA76-4683-A27F-770439FB858E}"/>
              </a:ext>
            </a:extLst>
          </p:cNvPr>
          <p:cNvGrpSpPr/>
          <p:nvPr>
            <p:custDataLst>
              <p:tags r:id="rId116"/>
            </p:custDataLst>
          </p:nvPr>
        </p:nvGrpSpPr>
        <p:grpSpPr>
          <a:xfrm>
            <a:off x="2661385" y="-364624"/>
            <a:ext cx="1208522" cy="1078285"/>
            <a:chOff x="642" y="2628"/>
            <a:chExt cx="1697" cy="1698"/>
          </a:xfrm>
        </p:grpSpPr>
        <p:cxnSp>
          <p:nvCxnSpPr>
            <p:cNvPr id="715" name="直接连接符 8">
              <a:extLst>
                <a:ext uri="{FF2B5EF4-FFF2-40B4-BE49-F238E27FC236}">
                  <a16:creationId xmlns:a16="http://schemas.microsoft.com/office/drawing/2014/main" id="{471FF72D-4045-E74F-D0B5-E30AEC1595E8}"/>
                </a:ext>
              </a:extLst>
            </p:cNvPr>
            <p:cNvCxnSpPr/>
            <p:nvPr>
              <p:custDataLst>
                <p:tags r:id="rId162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716" name="直接箭头连接符 9">
              <a:extLst>
                <a:ext uri="{FF2B5EF4-FFF2-40B4-BE49-F238E27FC236}">
                  <a16:creationId xmlns:a16="http://schemas.microsoft.com/office/drawing/2014/main" id="{AADF6172-AB46-0279-B9BF-1C3399D71ABF}"/>
                </a:ext>
              </a:extLst>
            </p:cNvPr>
            <p:cNvCxnSpPr/>
            <p:nvPr>
              <p:custDataLst>
                <p:tags r:id="rId163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717" name="组合 18">
            <a:extLst>
              <a:ext uri="{FF2B5EF4-FFF2-40B4-BE49-F238E27FC236}">
                <a16:creationId xmlns:a16="http://schemas.microsoft.com/office/drawing/2014/main" id="{99DA4F68-95D1-8191-B87D-9EB93695693A}"/>
              </a:ext>
            </a:extLst>
          </p:cNvPr>
          <p:cNvGrpSpPr/>
          <p:nvPr>
            <p:custDataLst>
              <p:tags r:id="rId117"/>
            </p:custDataLst>
          </p:nvPr>
        </p:nvGrpSpPr>
        <p:grpSpPr>
          <a:xfrm>
            <a:off x="6475704" y="4705024"/>
            <a:ext cx="1382288" cy="1206448"/>
            <a:chOff x="3379" y="7389"/>
            <a:chExt cx="2346" cy="2346"/>
          </a:xfrm>
        </p:grpSpPr>
        <p:cxnSp>
          <p:nvCxnSpPr>
            <p:cNvPr id="718" name="直接箭头连接符 16">
              <a:extLst>
                <a:ext uri="{FF2B5EF4-FFF2-40B4-BE49-F238E27FC236}">
                  <a16:creationId xmlns:a16="http://schemas.microsoft.com/office/drawing/2014/main" id="{510B033F-2F0E-6642-5311-706047577A4F}"/>
                </a:ext>
              </a:extLst>
            </p:cNvPr>
            <p:cNvCxnSpPr/>
            <p:nvPr>
              <p:custDataLst>
                <p:tags r:id="rId160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19" name="直接连接符 17">
              <a:extLst>
                <a:ext uri="{FF2B5EF4-FFF2-40B4-BE49-F238E27FC236}">
                  <a16:creationId xmlns:a16="http://schemas.microsoft.com/office/drawing/2014/main" id="{A48328EE-AAE8-063C-EC6C-010D8F11836E}"/>
                </a:ext>
              </a:extLst>
            </p:cNvPr>
            <p:cNvCxnSpPr/>
            <p:nvPr>
              <p:custDataLst>
                <p:tags r:id="rId161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20" name="组合 14">
            <a:extLst>
              <a:ext uri="{FF2B5EF4-FFF2-40B4-BE49-F238E27FC236}">
                <a16:creationId xmlns:a16="http://schemas.microsoft.com/office/drawing/2014/main" id="{DED9BFB6-800C-6F13-3313-F1ED83514C67}"/>
              </a:ext>
            </a:extLst>
          </p:cNvPr>
          <p:cNvGrpSpPr/>
          <p:nvPr>
            <p:custDataLst>
              <p:tags r:id="rId118"/>
            </p:custDataLst>
          </p:nvPr>
        </p:nvGrpSpPr>
        <p:grpSpPr>
          <a:xfrm rot="21157948">
            <a:off x="3994977" y="639776"/>
            <a:ext cx="2391996" cy="4109276"/>
            <a:chOff x="2387" y="4430"/>
            <a:chExt cx="1343" cy="3027"/>
          </a:xfrm>
        </p:grpSpPr>
        <p:cxnSp>
          <p:nvCxnSpPr>
            <p:cNvPr id="721" name="直接箭头连接符 12">
              <a:extLst>
                <a:ext uri="{FF2B5EF4-FFF2-40B4-BE49-F238E27FC236}">
                  <a16:creationId xmlns:a16="http://schemas.microsoft.com/office/drawing/2014/main" id="{5269B7DA-1FD3-DEF7-DC6A-79EE8FE52FE1}"/>
                </a:ext>
              </a:extLst>
            </p:cNvPr>
            <p:cNvCxnSpPr/>
            <p:nvPr>
              <p:custDataLst>
                <p:tags r:id="rId158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22" name="直接连接符 13">
              <a:extLst>
                <a:ext uri="{FF2B5EF4-FFF2-40B4-BE49-F238E27FC236}">
                  <a16:creationId xmlns:a16="http://schemas.microsoft.com/office/drawing/2014/main" id="{94588D5F-F333-6000-A8E6-9E745E3A63E8}"/>
                </a:ext>
              </a:extLst>
            </p:cNvPr>
            <p:cNvCxnSpPr/>
            <p:nvPr>
              <p:custDataLst>
                <p:tags r:id="rId159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23" name="组合 18">
            <a:extLst>
              <a:ext uri="{FF2B5EF4-FFF2-40B4-BE49-F238E27FC236}">
                <a16:creationId xmlns:a16="http://schemas.microsoft.com/office/drawing/2014/main" id="{CAC308BC-AB01-566D-9B29-86B68EBB953D}"/>
              </a:ext>
            </a:extLst>
          </p:cNvPr>
          <p:cNvGrpSpPr/>
          <p:nvPr>
            <p:custDataLst>
              <p:tags r:id="rId119"/>
            </p:custDataLst>
          </p:nvPr>
        </p:nvGrpSpPr>
        <p:grpSpPr>
          <a:xfrm>
            <a:off x="4866270" y="4705024"/>
            <a:ext cx="1382288" cy="1206448"/>
            <a:chOff x="3379" y="7389"/>
            <a:chExt cx="2346" cy="2346"/>
          </a:xfrm>
        </p:grpSpPr>
        <p:cxnSp>
          <p:nvCxnSpPr>
            <p:cNvPr id="724" name="直接箭头连接符 16">
              <a:extLst>
                <a:ext uri="{FF2B5EF4-FFF2-40B4-BE49-F238E27FC236}">
                  <a16:creationId xmlns:a16="http://schemas.microsoft.com/office/drawing/2014/main" id="{FC4D6609-F234-952C-BCBE-434DB993BC9D}"/>
                </a:ext>
              </a:extLst>
            </p:cNvPr>
            <p:cNvCxnSpPr/>
            <p:nvPr>
              <p:custDataLst>
                <p:tags r:id="rId156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25" name="直接连接符 17">
              <a:extLst>
                <a:ext uri="{FF2B5EF4-FFF2-40B4-BE49-F238E27FC236}">
                  <a16:creationId xmlns:a16="http://schemas.microsoft.com/office/drawing/2014/main" id="{2691F351-9834-1EBF-6441-460F59EFA4E6}"/>
                </a:ext>
              </a:extLst>
            </p:cNvPr>
            <p:cNvCxnSpPr/>
            <p:nvPr>
              <p:custDataLst>
                <p:tags r:id="rId157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26" name="组合 725">
            <a:extLst>
              <a:ext uri="{FF2B5EF4-FFF2-40B4-BE49-F238E27FC236}">
                <a16:creationId xmlns:a16="http://schemas.microsoft.com/office/drawing/2014/main" id="{53C34D5F-AF43-775E-0C39-1C7B83182EFC}"/>
              </a:ext>
            </a:extLst>
          </p:cNvPr>
          <p:cNvGrpSpPr/>
          <p:nvPr>
            <p:custDataLst>
              <p:tags r:id="rId120"/>
            </p:custDataLst>
          </p:nvPr>
        </p:nvGrpSpPr>
        <p:grpSpPr>
          <a:xfrm rot="21157948">
            <a:off x="3974365" y="664648"/>
            <a:ext cx="808773" cy="4081869"/>
            <a:chOff x="2278" y="4370"/>
            <a:chExt cx="1238" cy="3108"/>
          </a:xfrm>
        </p:grpSpPr>
        <p:cxnSp>
          <p:nvCxnSpPr>
            <p:cNvPr id="727" name="直接箭头连接符 12">
              <a:extLst>
                <a:ext uri="{FF2B5EF4-FFF2-40B4-BE49-F238E27FC236}">
                  <a16:creationId xmlns:a16="http://schemas.microsoft.com/office/drawing/2014/main" id="{075D2170-03B7-3011-F6A4-8C91006F343F}"/>
                </a:ext>
              </a:extLst>
            </p:cNvPr>
            <p:cNvCxnSpPr/>
            <p:nvPr>
              <p:custDataLst>
                <p:tags r:id="rId154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28" name="直接连接符 13">
              <a:extLst>
                <a:ext uri="{FF2B5EF4-FFF2-40B4-BE49-F238E27FC236}">
                  <a16:creationId xmlns:a16="http://schemas.microsoft.com/office/drawing/2014/main" id="{9611EB55-A31A-41CF-4DF2-3A940F2BF309}"/>
                </a:ext>
              </a:extLst>
            </p:cNvPr>
            <p:cNvCxnSpPr/>
            <p:nvPr>
              <p:custDataLst>
                <p:tags r:id="rId155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29" name="组合 10">
            <a:extLst>
              <a:ext uri="{FF2B5EF4-FFF2-40B4-BE49-F238E27FC236}">
                <a16:creationId xmlns:a16="http://schemas.microsoft.com/office/drawing/2014/main" id="{73A34A31-1705-925D-9D4B-915A6DC4AB5A}"/>
              </a:ext>
            </a:extLst>
          </p:cNvPr>
          <p:cNvGrpSpPr/>
          <p:nvPr>
            <p:custDataLst>
              <p:tags r:id="rId121"/>
            </p:custDataLst>
          </p:nvPr>
        </p:nvGrpSpPr>
        <p:grpSpPr>
          <a:xfrm>
            <a:off x="2579639" y="-353224"/>
            <a:ext cx="1208522" cy="1078285"/>
            <a:chOff x="642" y="2628"/>
            <a:chExt cx="1697" cy="1698"/>
          </a:xfrm>
        </p:grpSpPr>
        <p:cxnSp>
          <p:nvCxnSpPr>
            <p:cNvPr id="730" name="直接连接符 8">
              <a:extLst>
                <a:ext uri="{FF2B5EF4-FFF2-40B4-BE49-F238E27FC236}">
                  <a16:creationId xmlns:a16="http://schemas.microsoft.com/office/drawing/2014/main" id="{EEE9A2BD-3B57-F73C-E546-87732DCD4F26}"/>
                </a:ext>
              </a:extLst>
            </p:cNvPr>
            <p:cNvCxnSpPr/>
            <p:nvPr>
              <p:custDataLst>
                <p:tags r:id="rId152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731" name="直接箭头连接符 9">
              <a:extLst>
                <a:ext uri="{FF2B5EF4-FFF2-40B4-BE49-F238E27FC236}">
                  <a16:creationId xmlns:a16="http://schemas.microsoft.com/office/drawing/2014/main" id="{279D0C72-A77F-02EB-C879-81A7955B2068}"/>
                </a:ext>
              </a:extLst>
            </p:cNvPr>
            <p:cNvCxnSpPr/>
            <p:nvPr>
              <p:custDataLst>
                <p:tags r:id="rId153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732" name="组合 18">
            <a:extLst>
              <a:ext uri="{FF2B5EF4-FFF2-40B4-BE49-F238E27FC236}">
                <a16:creationId xmlns:a16="http://schemas.microsoft.com/office/drawing/2014/main" id="{D1CBBA73-3B14-0AF1-34B4-87CD30923B63}"/>
              </a:ext>
            </a:extLst>
          </p:cNvPr>
          <p:cNvGrpSpPr/>
          <p:nvPr>
            <p:custDataLst>
              <p:tags r:id="rId122"/>
            </p:custDataLst>
          </p:nvPr>
        </p:nvGrpSpPr>
        <p:grpSpPr>
          <a:xfrm>
            <a:off x="6393958" y="4716424"/>
            <a:ext cx="1382288" cy="1206448"/>
            <a:chOff x="3379" y="7389"/>
            <a:chExt cx="2346" cy="2346"/>
          </a:xfrm>
        </p:grpSpPr>
        <p:cxnSp>
          <p:nvCxnSpPr>
            <p:cNvPr id="733" name="直接箭头连接符 16">
              <a:extLst>
                <a:ext uri="{FF2B5EF4-FFF2-40B4-BE49-F238E27FC236}">
                  <a16:creationId xmlns:a16="http://schemas.microsoft.com/office/drawing/2014/main" id="{B081C635-890D-2CD3-729B-E94C136F291B}"/>
                </a:ext>
              </a:extLst>
            </p:cNvPr>
            <p:cNvCxnSpPr/>
            <p:nvPr>
              <p:custDataLst>
                <p:tags r:id="rId150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34" name="直接连接符 17">
              <a:extLst>
                <a:ext uri="{FF2B5EF4-FFF2-40B4-BE49-F238E27FC236}">
                  <a16:creationId xmlns:a16="http://schemas.microsoft.com/office/drawing/2014/main" id="{48A8588A-56D1-9A75-FDF1-E64C5BFBCE34}"/>
                </a:ext>
              </a:extLst>
            </p:cNvPr>
            <p:cNvCxnSpPr/>
            <p:nvPr>
              <p:custDataLst>
                <p:tags r:id="rId151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35" name="组合 14">
            <a:extLst>
              <a:ext uri="{FF2B5EF4-FFF2-40B4-BE49-F238E27FC236}">
                <a16:creationId xmlns:a16="http://schemas.microsoft.com/office/drawing/2014/main" id="{D0493BE8-6241-2F6A-0817-D96337863314}"/>
              </a:ext>
            </a:extLst>
          </p:cNvPr>
          <p:cNvGrpSpPr/>
          <p:nvPr>
            <p:custDataLst>
              <p:tags r:id="rId123"/>
            </p:custDataLst>
          </p:nvPr>
        </p:nvGrpSpPr>
        <p:grpSpPr>
          <a:xfrm rot="21157948">
            <a:off x="3913231" y="651176"/>
            <a:ext cx="2391996" cy="4109276"/>
            <a:chOff x="2387" y="4430"/>
            <a:chExt cx="1343" cy="3027"/>
          </a:xfrm>
        </p:grpSpPr>
        <p:cxnSp>
          <p:nvCxnSpPr>
            <p:cNvPr id="736" name="直接箭头连接符 12">
              <a:extLst>
                <a:ext uri="{FF2B5EF4-FFF2-40B4-BE49-F238E27FC236}">
                  <a16:creationId xmlns:a16="http://schemas.microsoft.com/office/drawing/2014/main" id="{A4800BA6-58A4-42BC-A4A0-BA58D6D0D86A}"/>
                </a:ext>
              </a:extLst>
            </p:cNvPr>
            <p:cNvCxnSpPr/>
            <p:nvPr>
              <p:custDataLst>
                <p:tags r:id="rId148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37" name="直接连接符 13">
              <a:extLst>
                <a:ext uri="{FF2B5EF4-FFF2-40B4-BE49-F238E27FC236}">
                  <a16:creationId xmlns:a16="http://schemas.microsoft.com/office/drawing/2014/main" id="{E205533D-CF76-2291-BC0B-6199D2A515C5}"/>
                </a:ext>
              </a:extLst>
            </p:cNvPr>
            <p:cNvCxnSpPr/>
            <p:nvPr>
              <p:custDataLst>
                <p:tags r:id="rId149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38" name="组合 18">
            <a:extLst>
              <a:ext uri="{FF2B5EF4-FFF2-40B4-BE49-F238E27FC236}">
                <a16:creationId xmlns:a16="http://schemas.microsoft.com/office/drawing/2014/main" id="{56CED3A5-D9E4-296B-034E-0DA13B573609}"/>
              </a:ext>
            </a:extLst>
          </p:cNvPr>
          <p:cNvGrpSpPr/>
          <p:nvPr>
            <p:custDataLst>
              <p:tags r:id="rId124"/>
            </p:custDataLst>
          </p:nvPr>
        </p:nvGrpSpPr>
        <p:grpSpPr>
          <a:xfrm>
            <a:off x="4784524" y="4716424"/>
            <a:ext cx="1382288" cy="1206448"/>
            <a:chOff x="3379" y="7389"/>
            <a:chExt cx="2346" cy="2346"/>
          </a:xfrm>
        </p:grpSpPr>
        <p:cxnSp>
          <p:nvCxnSpPr>
            <p:cNvPr id="739" name="直接箭头连接符 16">
              <a:extLst>
                <a:ext uri="{FF2B5EF4-FFF2-40B4-BE49-F238E27FC236}">
                  <a16:creationId xmlns:a16="http://schemas.microsoft.com/office/drawing/2014/main" id="{FE09D790-4E21-6420-6A07-A6EC22D7D493}"/>
                </a:ext>
              </a:extLst>
            </p:cNvPr>
            <p:cNvCxnSpPr/>
            <p:nvPr>
              <p:custDataLst>
                <p:tags r:id="rId146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40" name="直接连接符 17">
              <a:extLst>
                <a:ext uri="{FF2B5EF4-FFF2-40B4-BE49-F238E27FC236}">
                  <a16:creationId xmlns:a16="http://schemas.microsoft.com/office/drawing/2014/main" id="{4F952502-E998-229C-79F7-BE7D6DBB41BE}"/>
                </a:ext>
              </a:extLst>
            </p:cNvPr>
            <p:cNvCxnSpPr/>
            <p:nvPr>
              <p:custDataLst>
                <p:tags r:id="rId147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41" name="组合 740">
            <a:extLst>
              <a:ext uri="{FF2B5EF4-FFF2-40B4-BE49-F238E27FC236}">
                <a16:creationId xmlns:a16="http://schemas.microsoft.com/office/drawing/2014/main" id="{8D6BD720-6CE9-B3D7-8DFD-8F28551917ED}"/>
              </a:ext>
            </a:extLst>
          </p:cNvPr>
          <p:cNvGrpSpPr/>
          <p:nvPr>
            <p:custDataLst>
              <p:tags r:id="rId125"/>
            </p:custDataLst>
          </p:nvPr>
        </p:nvGrpSpPr>
        <p:grpSpPr>
          <a:xfrm rot="21157948">
            <a:off x="3892619" y="676048"/>
            <a:ext cx="808773" cy="4081869"/>
            <a:chOff x="2278" y="4370"/>
            <a:chExt cx="1238" cy="3108"/>
          </a:xfrm>
        </p:grpSpPr>
        <p:cxnSp>
          <p:nvCxnSpPr>
            <p:cNvPr id="742" name="直接箭头连接符 12">
              <a:extLst>
                <a:ext uri="{FF2B5EF4-FFF2-40B4-BE49-F238E27FC236}">
                  <a16:creationId xmlns:a16="http://schemas.microsoft.com/office/drawing/2014/main" id="{72B0EECE-0BB0-192B-D92A-03487376631F}"/>
                </a:ext>
              </a:extLst>
            </p:cNvPr>
            <p:cNvCxnSpPr/>
            <p:nvPr>
              <p:custDataLst>
                <p:tags r:id="rId144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43" name="直接连接符 13">
              <a:extLst>
                <a:ext uri="{FF2B5EF4-FFF2-40B4-BE49-F238E27FC236}">
                  <a16:creationId xmlns:a16="http://schemas.microsoft.com/office/drawing/2014/main" id="{3DB0F2AD-ABB7-9804-1890-22D327136E4C}"/>
                </a:ext>
              </a:extLst>
            </p:cNvPr>
            <p:cNvCxnSpPr/>
            <p:nvPr>
              <p:custDataLst>
                <p:tags r:id="rId145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44" name="组合 10">
            <a:extLst>
              <a:ext uri="{FF2B5EF4-FFF2-40B4-BE49-F238E27FC236}">
                <a16:creationId xmlns:a16="http://schemas.microsoft.com/office/drawing/2014/main" id="{F97B3B95-E77D-9652-A539-92CADFE37C2B}"/>
              </a:ext>
            </a:extLst>
          </p:cNvPr>
          <p:cNvGrpSpPr/>
          <p:nvPr>
            <p:custDataLst>
              <p:tags r:id="rId126"/>
            </p:custDataLst>
          </p:nvPr>
        </p:nvGrpSpPr>
        <p:grpSpPr>
          <a:xfrm>
            <a:off x="2495600" y="-340020"/>
            <a:ext cx="1208522" cy="1078285"/>
            <a:chOff x="642" y="2628"/>
            <a:chExt cx="1697" cy="1698"/>
          </a:xfrm>
        </p:grpSpPr>
        <p:cxnSp>
          <p:nvCxnSpPr>
            <p:cNvPr id="745" name="直接连接符 8">
              <a:extLst>
                <a:ext uri="{FF2B5EF4-FFF2-40B4-BE49-F238E27FC236}">
                  <a16:creationId xmlns:a16="http://schemas.microsoft.com/office/drawing/2014/main" id="{A66EEAA5-973E-D525-2916-096AD367B803}"/>
                </a:ext>
              </a:extLst>
            </p:cNvPr>
            <p:cNvCxnSpPr/>
            <p:nvPr>
              <p:custDataLst>
                <p:tags r:id="rId142"/>
              </p:custDataLst>
            </p:nvPr>
          </p:nvCxnSpPr>
          <p:spPr>
            <a:xfrm flipH="1" flipV="1">
              <a:off x="642" y="2628"/>
              <a:ext cx="1697" cy="169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</p:cxnSp>
        <p:cxnSp>
          <p:nvCxnSpPr>
            <p:cNvPr id="746" name="直接箭头连接符 9">
              <a:extLst>
                <a:ext uri="{FF2B5EF4-FFF2-40B4-BE49-F238E27FC236}">
                  <a16:creationId xmlns:a16="http://schemas.microsoft.com/office/drawing/2014/main" id="{CE519A25-3579-7CB8-810A-EFA09D4E41F5}"/>
                </a:ext>
              </a:extLst>
            </p:cNvPr>
            <p:cNvCxnSpPr/>
            <p:nvPr>
              <p:custDataLst>
                <p:tags r:id="rId143"/>
              </p:custDataLst>
            </p:nvPr>
          </p:nvCxnSpPr>
          <p:spPr>
            <a:xfrm flipH="1" flipV="1">
              <a:off x="728" y="2711"/>
              <a:ext cx="1088" cy="1089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miter lim="800000"/>
              <a:headEnd type="arrow" w="lg" len="lg"/>
            </a:ln>
          </p:spPr>
        </p:cxnSp>
      </p:grpSp>
      <p:grpSp>
        <p:nvGrpSpPr>
          <p:cNvPr id="747" name="组合 18">
            <a:extLst>
              <a:ext uri="{FF2B5EF4-FFF2-40B4-BE49-F238E27FC236}">
                <a16:creationId xmlns:a16="http://schemas.microsoft.com/office/drawing/2014/main" id="{7E84A89C-F886-2982-D603-6ADB1AEE095C}"/>
              </a:ext>
            </a:extLst>
          </p:cNvPr>
          <p:cNvGrpSpPr/>
          <p:nvPr>
            <p:custDataLst>
              <p:tags r:id="rId127"/>
            </p:custDataLst>
          </p:nvPr>
        </p:nvGrpSpPr>
        <p:grpSpPr>
          <a:xfrm>
            <a:off x="6309919" y="4729628"/>
            <a:ext cx="1382288" cy="1206448"/>
            <a:chOff x="3379" y="7389"/>
            <a:chExt cx="2346" cy="2346"/>
          </a:xfrm>
        </p:grpSpPr>
        <p:cxnSp>
          <p:nvCxnSpPr>
            <p:cNvPr id="748" name="直接箭头连接符 16">
              <a:extLst>
                <a:ext uri="{FF2B5EF4-FFF2-40B4-BE49-F238E27FC236}">
                  <a16:creationId xmlns:a16="http://schemas.microsoft.com/office/drawing/2014/main" id="{8D0E2A92-D238-62E4-481A-900B530FDB41}"/>
                </a:ext>
              </a:extLst>
            </p:cNvPr>
            <p:cNvCxnSpPr/>
            <p:nvPr>
              <p:custDataLst>
                <p:tags r:id="rId140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49" name="直接连接符 17">
              <a:extLst>
                <a:ext uri="{FF2B5EF4-FFF2-40B4-BE49-F238E27FC236}">
                  <a16:creationId xmlns:a16="http://schemas.microsoft.com/office/drawing/2014/main" id="{FDCB5819-3891-005C-426C-5F9468470C7B}"/>
                </a:ext>
              </a:extLst>
            </p:cNvPr>
            <p:cNvCxnSpPr/>
            <p:nvPr>
              <p:custDataLst>
                <p:tags r:id="rId141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50" name="组合 14">
            <a:extLst>
              <a:ext uri="{FF2B5EF4-FFF2-40B4-BE49-F238E27FC236}">
                <a16:creationId xmlns:a16="http://schemas.microsoft.com/office/drawing/2014/main" id="{599B8AD9-248F-83CB-72A2-40908046A81F}"/>
              </a:ext>
            </a:extLst>
          </p:cNvPr>
          <p:cNvGrpSpPr/>
          <p:nvPr>
            <p:custDataLst>
              <p:tags r:id="rId128"/>
            </p:custDataLst>
          </p:nvPr>
        </p:nvGrpSpPr>
        <p:grpSpPr>
          <a:xfrm rot="21157948">
            <a:off x="3829192" y="664380"/>
            <a:ext cx="2391996" cy="4109276"/>
            <a:chOff x="2387" y="4430"/>
            <a:chExt cx="1343" cy="3027"/>
          </a:xfrm>
        </p:grpSpPr>
        <p:cxnSp>
          <p:nvCxnSpPr>
            <p:cNvPr id="751" name="直接箭头连接符 12">
              <a:extLst>
                <a:ext uri="{FF2B5EF4-FFF2-40B4-BE49-F238E27FC236}">
                  <a16:creationId xmlns:a16="http://schemas.microsoft.com/office/drawing/2014/main" id="{A8832EEB-E4BA-0EDF-07F8-D52431DCBE6D}"/>
                </a:ext>
              </a:extLst>
            </p:cNvPr>
            <p:cNvCxnSpPr/>
            <p:nvPr>
              <p:custDataLst>
                <p:tags r:id="rId138"/>
              </p:custDataLst>
            </p:nvPr>
          </p:nvCxnSpPr>
          <p:spPr>
            <a:xfrm rot="442052">
              <a:off x="2387" y="4430"/>
              <a:ext cx="828" cy="166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52" name="直接连接符 13">
              <a:extLst>
                <a:ext uri="{FF2B5EF4-FFF2-40B4-BE49-F238E27FC236}">
                  <a16:creationId xmlns:a16="http://schemas.microsoft.com/office/drawing/2014/main" id="{CD777F92-DE9A-66D2-720D-D8035DAE56E4}"/>
                </a:ext>
              </a:extLst>
            </p:cNvPr>
            <p:cNvCxnSpPr/>
            <p:nvPr>
              <p:custDataLst>
                <p:tags r:id="rId139"/>
              </p:custDataLst>
            </p:nvPr>
          </p:nvCxnSpPr>
          <p:spPr>
            <a:xfrm rot="442052">
              <a:off x="2695" y="5320"/>
              <a:ext cx="1035" cy="213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53" name="组合 18">
            <a:extLst>
              <a:ext uri="{FF2B5EF4-FFF2-40B4-BE49-F238E27FC236}">
                <a16:creationId xmlns:a16="http://schemas.microsoft.com/office/drawing/2014/main" id="{D4D09CAE-FDA2-68C9-B364-AE302EBD979A}"/>
              </a:ext>
            </a:extLst>
          </p:cNvPr>
          <p:cNvGrpSpPr/>
          <p:nvPr>
            <p:custDataLst>
              <p:tags r:id="rId129"/>
            </p:custDataLst>
          </p:nvPr>
        </p:nvGrpSpPr>
        <p:grpSpPr>
          <a:xfrm>
            <a:off x="4700485" y="4729628"/>
            <a:ext cx="1382288" cy="1206448"/>
            <a:chOff x="3379" y="7389"/>
            <a:chExt cx="2346" cy="2346"/>
          </a:xfrm>
        </p:grpSpPr>
        <p:cxnSp>
          <p:nvCxnSpPr>
            <p:cNvPr id="754" name="直接箭头连接符 16">
              <a:extLst>
                <a:ext uri="{FF2B5EF4-FFF2-40B4-BE49-F238E27FC236}">
                  <a16:creationId xmlns:a16="http://schemas.microsoft.com/office/drawing/2014/main" id="{D8F9449B-50B7-38B5-5916-D408330EA810}"/>
                </a:ext>
              </a:extLst>
            </p:cNvPr>
            <p:cNvCxnSpPr/>
            <p:nvPr>
              <p:custDataLst>
                <p:tags r:id="rId136"/>
              </p:custDataLst>
            </p:nvPr>
          </p:nvCxnSpPr>
          <p:spPr>
            <a:xfrm>
              <a:off x="3379" y="7389"/>
              <a:ext cx="1296" cy="129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55" name="直接连接符 17">
              <a:extLst>
                <a:ext uri="{FF2B5EF4-FFF2-40B4-BE49-F238E27FC236}">
                  <a16:creationId xmlns:a16="http://schemas.microsoft.com/office/drawing/2014/main" id="{66E25FD8-F687-3099-7C29-04CEBB205633}"/>
                </a:ext>
              </a:extLst>
            </p:cNvPr>
            <p:cNvCxnSpPr/>
            <p:nvPr>
              <p:custDataLst>
                <p:tags r:id="rId137"/>
              </p:custDataLst>
            </p:nvPr>
          </p:nvCxnSpPr>
          <p:spPr>
            <a:xfrm>
              <a:off x="4053" y="8063"/>
              <a:ext cx="1673" cy="1673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grpSp>
        <p:nvGrpSpPr>
          <p:cNvPr id="756" name="组合 755">
            <a:extLst>
              <a:ext uri="{FF2B5EF4-FFF2-40B4-BE49-F238E27FC236}">
                <a16:creationId xmlns:a16="http://schemas.microsoft.com/office/drawing/2014/main" id="{629CA064-A06C-48F8-2D6F-78127CCCEB2F}"/>
              </a:ext>
            </a:extLst>
          </p:cNvPr>
          <p:cNvGrpSpPr/>
          <p:nvPr>
            <p:custDataLst>
              <p:tags r:id="rId130"/>
            </p:custDataLst>
          </p:nvPr>
        </p:nvGrpSpPr>
        <p:grpSpPr>
          <a:xfrm rot="21157948">
            <a:off x="3808580" y="689252"/>
            <a:ext cx="808773" cy="4081869"/>
            <a:chOff x="2278" y="4370"/>
            <a:chExt cx="1238" cy="3108"/>
          </a:xfrm>
        </p:grpSpPr>
        <p:cxnSp>
          <p:nvCxnSpPr>
            <p:cNvPr id="757" name="直接箭头连接符 12">
              <a:extLst>
                <a:ext uri="{FF2B5EF4-FFF2-40B4-BE49-F238E27FC236}">
                  <a16:creationId xmlns:a16="http://schemas.microsoft.com/office/drawing/2014/main" id="{0DB32F39-206E-31CD-8CFC-915445C0BFCC}"/>
                </a:ext>
              </a:extLst>
            </p:cNvPr>
            <p:cNvCxnSpPr/>
            <p:nvPr>
              <p:custDataLst>
                <p:tags r:id="rId134"/>
              </p:custDataLst>
            </p:nvPr>
          </p:nvCxnSpPr>
          <p:spPr>
            <a:xfrm rot="442053">
              <a:off x="2278" y="4370"/>
              <a:ext cx="829" cy="1718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arrow" w="lg" len="lg"/>
            </a:ln>
          </p:spPr>
        </p:cxnSp>
        <p:cxnSp>
          <p:nvCxnSpPr>
            <p:cNvPr id="758" name="直接连接符 13">
              <a:extLst>
                <a:ext uri="{FF2B5EF4-FFF2-40B4-BE49-F238E27FC236}">
                  <a16:creationId xmlns:a16="http://schemas.microsoft.com/office/drawing/2014/main" id="{F62F223F-02D5-4783-2617-556B2BF644F9}"/>
                </a:ext>
              </a:extLst>
            </p:cNvPr>
            <p:cNvCxnSpPr/>
            <p:nvPr>
              <p:custDataLst>
                <p:tags r:id="rId135"/>
              </p:custDataLst>
            </p:nvPr>
          </p:nvCxnSpPr>
          <p:spPr>
            <a:xfrm rot="442052">
              <a:off x="2427" y="5362"/>
              <a:ext cx="1089" cy="2116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759" name="左大括号 758">
            <a:extLst>
              <a:ext uri="{FF2B5EF4-FFF2-40B4-BE49-F238E27FC236}">
                <a16:creationId xmlns:a16="http://schemas.microsoft.com/office/drawing/2014/main" id="{0FAC33EE-6E82-DBBC-9945-EB6056703707}"/>
              </a:ext>
            </a:extLst>
          </p:cNvPr>
          <p:cNvSpPr/>
          <p:nvPr>
            <p:custDataLst>
              <p:tags r:id="rId131"/>
            </p:custDataLst>
          </p:nvPr>
        </p:nvSpPr>
        <p:spPr>
          <a:xfrm rot="16200000">
            <a:off x="7914203" y="5708779"/>
            <a:ext cx="180020" cy="720080"/>
          </a:xfrm>
          <a:prstGeom prst="leftBrace">
            <a:avLst>
              <a:gd name="adj1" fmla="val 52023"/>
              <a:gd name="adj2" fmla="val 50000"/>
            </a:avLst>
          </a:prstGeom>
          <a:noFill/>
          <a:ln w="76200" cap="flat" cmpd="sng">
            <a:solidFill>
              <a:srgbClr val="0066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600" b="1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51A99D6-0A61-94ED-34BA-F7CE4658DEC1}"/>
              </a:ext>
            </a:extLst>
          </p:cNvPr>
          <p:cNvSpPr txBox="1"/>
          <p:nvPr>
            <p:custDataLst>
              <p:tags r:id="rId132"/>
            </p:custDataLst>
          </p:nvPr>
        </p:nvSpPr>
        <p:spPr>
          <a:xfrm>
            <a:off x="5915980" y="-63388"/>
            <a:ext cx="1419221" cy="7328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白光</a:t>
            </a:r>
          </a:p>
        </p:txBody>
      </p:sp>
      <p:pic>
        <p:nvPicPr>
          <p:cNvPr id="34" name="Picture 34"/>
          <p:cNvPicPr>
            <a:picLocks noChangeAspect="1"/>
          </p:cNvPicPr>
          <p:nvPr>
            <p:custDataLst>
              <p:tags r:id="rId133"/>
            </p:custDataLst>
          </p:nvPr>
        </p:nvPicPr>
        <p:blipFill>
          <a:blip r:embed="rId391"/>
          <a:stretch>
            <a:fillRect/>
          </a:stretch>
        </p:blipFill>
        <p:spPr>
          <a:xfrm flipH="1">
            <a:off x="11950700" y="110236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910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" grpId="0"/>
      <p:bldP spid="75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1C048BF0-C7FF-75CD-D6E0-237F1A3E63E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7368" y="116632"/>
            <a:ext cx="117846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色散现象常是由于光的折射形成。</a:t>
            </a:r>
            <a:endParaRPr lang="en-US" altLang="zh-CN" sz="3600" b="1" kern="0">
              <a:effectLst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zh-CN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但有的色散原理是衍射、干涉等，</a:t>
            </a:r>
            <a:endParaRPr lang="en-US" altLang="zh-CN" sz="3600" b="1" kern="0">
              <a:effectLst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zh-CN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典型如光盘碟片产生的光栅</a:t>
            </a:r>
            <a:r>
              <a:rPr lang="zh-CN" altLang="en-US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衍射</a:t>
            </a:r>
            <a:r>
              <a:rPr lang="zh-CN" altLang="zh-CN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、肥皂泡的薄膜</a:t>
            </a:r>
            <a:r>
              <a:rPr lang="zh-CN" altLang="en-US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干涉</a:t>
            </a:r>
            <a:r>
              <a:rPr lang="zh-CN" altLang="zh-CN" sz="3600" b="1" kern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等。</a:t>
            </a:r>
            <a:endParaRPr lang="zh-CN" altLang="en-US" sz="3600" b="1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5223243-B81C-7FE2-9F5B-083BA1344C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9" t="2553" r="2989"/>
          <a:stretch>
            <a:fillRect/>
          </a:stretch>
        </p:blipFill>
        <p:spPr bwMode="auto">
          <a:xfrm>
            <a:off x="-1" y="2008624"/>
            <a:ext cx="6687043" cy="484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A17BCAD-41E7-BC1D-4E65-415D20AC3B1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12200" r="23419" b="14825"/>
          <a:stretch>
            <a:fillRect/>
          </a:stretch>
        </p:blipFill>
        <p:spPr bwMode="auto">
          <a:xfrm>
            <a:off x="7608168" y="2008624"/>
            <a:ext cx="4500500" cy="484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38106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红光和紫光在三棱镜的折射">
            <a:hlinkClick r:id="" action="ppaction://media"/>
            <a:extLst>
              <a:ext uri="{FF2B5EF4-FFF2-40B4-BE49-F238E27FC236}">
                <a16:creationId xmlns:a16="http://schemas.microsoft.com/office/drawing/2014/main" id="{93EF1776-EAD0-6235-645A-DA5A90CC9407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0" y="-744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3623368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89E09DE-D2CF-692C-FCBF-1E5CF6E5E5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13" t="2483" r="5191" b="5037"/>
          <a:stretch>
            <a:fillRect/>
          </a:stretch>
        </p:blipFill>
        <p:spPr>
          <a:xfrm>
            <a:off x="3971764" y="1906961"/>
            <a:ext cx="4248472" cy="40099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DC7178B-F56D-84E4-2CD2-EF3E1E7AD79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0355" y="152636"/>
            <a:ext cx="11611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色光三原色是红、绿、蓝，颜料三原色是品红、青、黄。</a:t>
            </a:r>
          </a:p>
          <a:p>
            <a:r>
              <a:rPr lang="zh-CN" altLang="zh-CN" sz="36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其中，红与青、绿与品红、蓝与黄是互补色，它们两两混合可得白或灰。</a:t>
            </a:r>
          </a:p>
        </p:txBody>
      </p:sp>
    </p:spTree>
    <p:extLst>
      <p:ext uri="{BB962C8B-B14F-4D97-AF65-F5344CB8AC3E}">
        <p14:creationId xmlns:p14="http://schemas.microsoft.com/office/powerpoint/2010/main" val="2875050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>
            <a:extLst>
              <a:ext uri="{FF2B5EF4-FFF2-40B4-BE49-F238E27FC236}">
                <a16:creationId xmlns:a16="http://schemas.microsoft.com/office/drawing/2014/main" id="{A7868DFD-236A-02B7-E11D-8D7CD968A6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l="19039" t="5213" r="20151" b="29668"/>
          <a:stretch>
            <a:fillRect/>
          </a:stretch>
        </p:blipFill>
        <p:spPr>
          <a:xfrm>
            <a:off x="1063479" y="2136300"/>
            <a:ext cx="9463967" cy="4721700"/>
          </a:xfrm>
          <a:prstGeom prst="rect">
            <a:avLst/>
          </a:prstGeom>
        </p:spPr>
      </p:pic>
      <p:pic>
        <p:nvPicPr>
          <p:cNvPr id="4106" name="图片 4105">
            <a:extLst>
              <a:ext uri="{FF2B5EF4-FFF2-40B4-BE49-F238E27FC236}">
                <a16:creationId xmlns:a16="http://schemas.microsoft.com/office/drawing/2014/main" id="{8041B2A0-48BA-A84A-98D8-62A7043D54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74077"/>
            <a:ext cx="3096344" cy="1969509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CDD06AFD-B644-8B42-2FAE-E72B92335A5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15743" y="335556"/>
            <a:ext cx="769681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latin typeface="+mn-ea"/>
              </a:rPr>
              <a:t>色散中，入射角相同时，</a:t>
            </a:r>
            <a:endParaRPr lang="en-US" altLang="zh-CN" sz="4400" b="1">
              <a:latin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latin typeface="+mn-ea"/>
              </a:rPr>
              <a:t>不同颜色的光，折射角不同。</a:t>
            </a:r>
          </a:p>
        </p:txBody>
      </p:sp>
      <p:sp>
        <p:nvSpPr>
          <p:cNvPr id="4104" name="文本框 4103">
            <a:extLst>
              <a:ext uri="{FF2B5EF4-FFF2-40B4-BE49-F238E27FC236}">
                <a16:creationId xmlns:a16="http://schemas.microsoft.com/office/drawing/2014/main" id="{F69A5D99-D20D-4D0A-7661-3D625B819CE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560804" y="4183851"/>
            <a:ext cx="492443" cy="267765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</a:t>
            </a:r>
          </a:p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橙</a:t>
            </a:r>
          </a:p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</a:t>
            </a:r>
          </a:p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绿</a:t>
            </a:r>
          </a:p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蓝</a:t>
            </a:r>
          </a:p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靛</a:t>
            </a:r>
          </a:p>
          <a:p>
            <a:pPr algn="l"/>
            <a:r>
              <a:rPr lang="zh-CN" altLang="en-US" sz="2400" b="1">
                <a:solidFill>
                  <a:srgbClr val="99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紫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53F7E145-B23E-F8E7-3545-D2A0230F374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48172" y="3799130"/>
            <a:ext cx="156685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chemeClr val="bg1"/>
                </a:solidFill>
              </a:rPr>
              <a:t>白光</a:t>
            </a:r>
          </a:p>
        </p:txBody>
      </p:sp>
      <p:sp>
        <p:nvSpPr>
          <p:cNvPr id="4098" name="标题 1">
            <a:extLst>
              <a:ext uri="{FF2B5EF4-FFF2-40B4-BE49-F238E27FC236}">
                <a16:creationId xmlns:a16="http://schemas.microsoft.com/office/drawing/2014/main" id="{3A268B8C-F156-DBB5-32BF-BB91C0507D2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>
          <a:xfrm>
            <a:off x="6564228" y="2204864"/>
            <a:ext cx="4068760" cy="1726998"/>
          </a:xfrm>
        </p:spPr>
        <p:txBody>
          <a:bodyPr>
            <a:normAutofit fontScale="90000"/>
          </a:bodyPr>
          <a:lstStyle/>
          <a:p>
            <a:r>
              <a:rPr lang="zh-CN" altLang="en-US" sz="4800" b="1">
                <a:solidFill>
                  <a:srgbClr val="FFFF00"/>
                </a:solidFill>
              </a:rPr>
              <a:t>色散：</a:t>
            </a:r>
            <a:br>
              <a:rPr lang="en-US" altLang="zh-CN" sz="4800" b="1">
                <a:solidFill>
                  <a:srgbClr val="FFFF00"/>
                </a:solidFill>
              </a:rPr>
            </a:br>
            <a:r>
              <a:rPr lang="zh-CN" altLang="en-US" sz="4800" b="1">
                <a:solidFill>
                  <a:srgbClr val="99FF33"/>
                </a:solidFill>
              </a:rPr>
              <a:t>把复色光分解为单色光的现象</a:t>
            </a:r>
          </a:p>
        </p:txBody>
      </p:sp>
    </p:spTree>
    <p:extLst>
      <p:ext uri="{BB962C8B-B14F-4D97-AF65-F5344CB8AC3E}">
        <p14:creationId xmlns:p14="http://schemas.microsoft.com/office/powerpoint/2010/main" val="39290323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">
            <a:extLst>
              <a:ext uri="{FF2B5EF4-FFF2-40B4-BE49-F238E27FC236}">
                <a16:creationId xmlns:a16="http://schemas.microsoft.com/office/drawing/2014/main" id="{FBC8495F-195C-DE08-36E8-8A2B6D555A7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14676" r="3110" b="17296"/>
          <a:stretch>
            <a:fillRect/>
          </a:stretch>
        </p:blipFill>
        <p:spPr bwMode="auto">
          <a:xfrm>
            <a:off x="1503362" y="1"/>
            <a:ext cx="10706540" cy="542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6">
            <a:extLst>
              <a:ext uri="{FF2B5EF4-FFF2-40B4-BE49-F238E27FC236}">
                <a16:creationId xmlns:a16="http://schemas.microsoft.com/office/drawing/2014/main" id="{37421BFE-E496-7984-36D3-89B46B152A0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456728" y="296652"/>
            <a:ext cx="24842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00FF"/>
                </a:solidFill>
              </a:rPr>
              <a:t>虹与霓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030EB1-F50A-6C7A-0194-F49C80CF44B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28343" t="20600" r="30313" b="8002"/>
          <a:stretch>
            <a:fillRect/>
          </a:stretch>
        </p:blipFill>
        <p:spPr>
          <a:xfrm>
            <a:off x="3791744" y="3080666"/>
            <a:ext cx="3888432" cy="377733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F61CDAA-FEE4-1A08-4DED-A9654F66EE1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38059" y="80628"/>
            <a:ext cx="7612718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+mn-ea"/>
              </a:rPr>
              <a:t>色散现象常是由于光的</a:t>
            </a:r>
            <a:r>
              <a:rPr lang="zh-CN" altLang="en-US" sz="3600" b="1">
                <a:solidFill>
                  <a:srgbClr val="FF0000"/>
                </a:solidFill>
                <a:latin typeface="+mn-ea"/>
              </a:rPr>
              <a:t>折射</a:t>
            </a:r>
            <a:r>
              <a:rPr lang="zh-CN" altLang="en-US" sz="3600" b="1">
                <a:latin typeface="+mn-ea"/>
              </a:rPr>
              <a:t>形成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6729E0-5DC6-6535-A24B-038A1E55D3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370995" y="2405442"/>
            <a:ext cx="49244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solidFill>
                  <a:srgbClr val="99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紫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FDEC31F-3357-194B-B08C-5496E80BA69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087146" y="778059"/>
            <a:ext cx="49244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solidFill>
                  <a:srgbClr val="99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紫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5BBDCE1-BC87-1FCD-7036-228E09C7F64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087146" y="1663119"/>
            <a:ext cx="49244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4F1AF35-1A08-AAA3-57A9-3E53AB0155E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373278" y="1689706"/>
            <a:ext cx="49244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喷泉彩虹">
            <a:hlinkClick r:id="" action="ppaction://media"/>
            <a:extLst>
              <a:ext uri="{FF2B5EF4-FFF2-40B4-BE49-F238E27FC236}">
                <a16:creationId xmlns:a16="http://schemas.microsoft.com/office/drawing/2014/main" id="{364CE0CE-28C4-5629-22D1-8B7F8C4B2A4C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4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1121366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双圆形彩虹（2020广州）">
            <a:hlinkClick r:id="" action="ppaction://media"/>
            <a:extLst>
              <a:ext uri="{FF2B5EF4-FFF2-40B4-BE49-F238E27FC236}">
                <a16:creationId xmlns:a16="http://schemas.microsoft.com/office/drawing/2014/main" id="{7B7DAC0A-0E95-8FCD-6A47-88D2DD037E64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9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E917306-09F0-2FC8-2525-8A097D49221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24945" y="104169"/>
            <a:ext cx="354211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双圆形彩虹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925D9FF-C8D7-47D5-F287-D8862B6A563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20336" y="5771406"/>
            <a:ext cx="34923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b="1">
                <a:solidFill>
                  <a:srgbClr val="FFFF00"/>
                </a:solidFill>
              </a:rPr>
              <a:t>2020.9.20 </a:t>
            </a:r>
            <a:r>
              <a:rPr lang="zh-CN" altLang="en-US" b="1">
                <a:solidFill>
                  <a:srgbClr val="FFFF00"/>
                </a:solidFill>
              </a:rPr>
              <a:t>广州</a:t>
            </a:r>
            <a:endParaRPr lang="en-US" altLang="zh-CN" b="1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b="1">
                <a:solidFill>
                  <a:srgbClr val="FFFF00"/>
                </a:solidFill>
              </a:rPr>
              <a:t>高空俯视</a:t>
            </a:r>
          </a:p>
        </p:txBody>
      </p:sp>
    </p:spTree>
    <p:extLst>
      <p:ext uri="{BB962C8B-B14F-4D97-AF65-F5344CB8AC3E}">
        <p14:creationId xmlns:p14="http://schemas.microsoft.com/office/powerpoint/2010/main" val="3282145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EA2FE2-E6FD-057A-C09C-9CFC6D6034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13" t="2483" r="5191" b="5037"/>
          <a:stretch>
            <a:fillRect/>
          </a:stretch>
        </p:blipFill>
        <p:spPr>
          <a:xfrm>
            <a:off x="695400" y="3284984"/>
            <a:ext cx="3723572" cy="3514482"/>
          </a:xfrm>
          <a:prstGeom prst="rect">
            <a:avLst/>
          </a:prstGeom>
        </p:spPr>
      </p:pic>
      <p:sp>
        <p:nvSpPr>
          <p:cNvPr id="8194" name="Text Box 5">
            <a:extLst>
              <a:ext uri="{FF2B5EF4-FFF2-40B4-BE49-F238E27FC236}">
                <a16:creationId xmlns:a16="http://schemas.microsoft.com/office/drawing/2014/main" id="{D005E76C-C256-4DBC-6FD8-8494BD4949C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63651" y="405396"/>
            <a:ext cx="66247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色光的三原色：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</a:t>
            </a:r>
            <a:r>
              <a:rPr lang="zh-CN" altLang="en-US"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4000" b="1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</a:t>
            </a:r>
            <a:r>
              <a:rPr lang="zh-CN" altLang="en-US"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A3FE0-CB6C-236E-C8EB-C17B03A51AD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15489" r="10452" b="4480"/>
          <a:stretch>
            <a:fillRect/>
          </a:stretch>
        </p:blipFill>
        <p:spPr bwMode="auto">
          <a:xfrm>
            <a:off x="4996223" y="1700808"/>
            <a:ext cx="720159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E6ACF42-87F0-591F-00DB-A6D3BC8C831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 bwMode="auto">
          <a:xfrm rot="3320709">
            <a:off x="669021" y="154836"/>
            <a:ext cx="3508355" cy="350835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4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4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4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9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</Words>
  <Application>Microsoft Office PowerPoint</Application>
  <PresentationFormat>宽屏</PresentationFormat>
  <Paragraphs>115</Paragraphs>
  <Slides>40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等线</vt:lpstr>
      <vt:lpstr>楷体</vt:lpstr>
      <vt:lpstr>楷体_GB2312</vt:lpstr>
      <vt:lpstr>隶书</vt:lpstr>
      <vt:lpstr>宋体</vt:lpstr>
      <vt:lpstr>微软雅黑</vt:lpstr>
      <vt:lpstr>Arial</vt:lpstr>
      <vt:lpstr>Calibri</vt:lpstr>
      <vt:lpstr>Calibri Light</vt:lpstr>
      <vt:lpstr>Tahoma</vt:lpstr>
      <vt:lpstr>Times New Roman</vt:lpstr>
      <vt:lpstr>Office 2013 - 2022 主题</vt:lpstr>
      <vt:lpstr>Office 主题​​</vt:lpstr>
      <vt:lpstr>1_Office 2013 - 2022 主题</vt:lpstr>
      <vt:lpstr>PowerPoint 演示文稿</vt:lpstr>
      <vt:lpstr>PowerPoint 演示文稿</vt:lpstr>
      <vt:lpstr>PowerPoint 演示文稿</vt:lpstr>
      <vt:lpstr>PowerPoint 演示文稿</vt:lpstr>
      <vt:lpstr>色散： 把复色光分解为单色光的现象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2025-08-15T17:32:30Z</cp:lastPrinted>
  <dcterms:created xsi:type="dcterms:W3CDTF">2025-08-15T17:32:30Z</dcterms:created>
  <dcterms:modified xsi:type="dcterms:W3CDTF">2025-08-28T01:13:22Z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