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8" r:id="rId8"/>
    <p:sldId id="319" r:id="rId9"/>
    <p:sldId id="320" r:id="rId10"/>
    <p:sldId id="325" r:id="rId11"/>
    <p:sldId id="326" r:id="rId12"/>
    <p:sldId id="307" r:id="rId13"/>
    <p:sldId id="33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72" userDrawn="1">
          <p15:clr>
            <a:srgbClr val="A4A3A4"/>
          </p15:clr>
        </p15:guide>
        <p15:guide id="2" pos="2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58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186" y="-108"/>
      </p:cViewPr>
      <p:guideLst>
        <p:guide orient="horz" pos="572"/>
        <p:guide pos="2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017214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719980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第八章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0090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7">
            <a:hlinkClick r:id="rId14" action="ppaction://hlinksldjump"/>
            <a:extLst>
              <a:ext uri="{FF2B5EF4-FFF2-40B4-BE49-F238E27FC236}">
                <a16:creationId xmlns:a16="http://schemas.microsoft.com/office/drawing/2014/main" xmlns="" id="{600FB349-8BF0-445B-9A47-FA6759896808}"/>
              </a:ext>
            </a:extLst>
          </p:cNvPr>
          <p:cNvSpPr/>
          <p:nvPr userDrawn="1"/>
        </p:nvSpPr>
        <p:spPr>
          <a:xfrm>
            <a:off x="7184706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</a:p>
        </p:txBody>
      </p:sp>
      <p:sp>
        <p:nvSpPr>
          <p:cNvPr id="14" name="标题 1"/>
          <p:cNvSpPr txBox="1">
            <a:spLocks/>
          </p:cNvSpPr>
          <p:nvPr userDrawn="1"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节　二力平衡</a:t>
            </a:r>
            <a:endParaRPr lang="zh-CN" altLang="zh-CN" sz="2000" b="1" i="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Document4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Document5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Document3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2</a:t>
            </a:r>
            <a:r>
              <a:rPr lang="zh-CN" altLang="zh-CN" dirty="0"/>
              <a:t>节　二力平衡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小刚在探究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二力平衡条件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设计组装的实验装置如图所示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老师指出实验桌面越光滑越好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其目的是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减小阻力对实验的影响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小刚在细线的两端挂上钩码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并通过调整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钩码数量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来改变拉力的大小。当左、右细线挂的钩码数量不等时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小车会向拉力较大的方向加速运动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只有当两端钩码数量相等时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即小车受到向左和向右的拉力相等时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小车才会保持静止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这两个现象说明平衡的两个力要满足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大小相等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方向相反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211237"/>
              </p:ext>
            </p:extLst>
          </p:nvPr>
        </p:nvGraphicFramePr>
        <p:xfrm>
          <a:off x="381000" y="1636578"/>
          <a:ext cx="11430000" cy="19892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文档" r:id="rId4" imgW="4906281" imgH="853885" progId="Word.Document.12">
                  <p:embed/>
                </p:oleObj>
              </mc:Choice>
              <mc:Fallback>
                <p:oleObj name="文档" r:id="rId4" imgW="4906281" imgH="8538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636578"/>
                        <a:ext cx="11430000" cy="19892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607671" y="3757584"/>
            <a:ext cx="323252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7671" y="4197261"/>
            <a:ext cx="149723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7498" y="5516907"/>
            <a:ext cx="149723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7381" y="5516907"/>
            <a:ext cx="1497238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5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66228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当小车平衡时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小刚用手将小车紧贴桌面顺时针扭转一个角度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松手后小车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观察到小车逆时针转动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恢复到原来位置处于静止状态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设计这个步骤的目的是为了探究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不在同一直线上的两个力能否平衡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19898" y="2914873"/>
            <a:ext cx="780266" cy="335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3789" y="3784333"/>
            <a:ext cx="4905456" cy="342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3866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探究二力平衡的条件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小明选择了如图的装置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让小卡片两端细线绕过滑轮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并挂上钩码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实验中选择小卡片的目的是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不考虑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小卡片的重力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探究两个力的大小关系时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应该观察并比较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两边所挂钩码的个数及小卡片的运动状态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为了探究相互平衡的两个力是否在同一条直线上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进行如下操作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旋转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挤压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小卡片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松手后观察小卡片是否平衡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981747"/>
              </p:ext>
            </p:extLst>
          </p:nvPr>
        </p:nvGraphicFramePr>
        <p:xfrm>
          <a:off x="381000" y="1625674"/>
          <a:ext cx="11430000" cy="2364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4" imgW="4906281" imgH="1014887" progId="Word.Document.12">
                  <p:embed/>
                </p:oleObj>
              </mc:Choice>
              <mc:Fallback>
                <p:oleObj name="文档" r:id="rId4" imgW="4906281" imgH="10148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1625674"/>
                        <a:ext cx="11430000" cy="2364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76299" y="4142047"/>
            <a:ext cx="108160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599" y="4591831"/>
            <a:ext cx="567438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71" y="5026515"/>
            <a:ext cx="80104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10644" y="5471640"/>
            <a:ext cx="1081601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4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23030"/>
            <a:ext cx="11430000" cy="22659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在卡片平衡时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用剪刀将卡片从中间剪开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并观察随之发生的现象。由此可以得到二力平衡的又一个条件是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作用在同一物体上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如果完全忽略摩擦等因素的影响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用手指水平向右轻弹一下原本静止在滑轮之间某处的小卡片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钩码始终不着地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则小卡片离开手指后将做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直至碰上右侧的滑轮。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30725" y="2905162"/>
            <a:ext cx="2681802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7643" y="3788756"/>
            <a:ext cx="96730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76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平衡状态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如果物体受到几个力的作用时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物体处于静止状态或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匀速直线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我们就说这几个力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相互平衡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此时物体处于平衡状态。处于平衡状态的物体运动状态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下列物体处于平衡状态的是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正从地面腾空而起的火箭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竖直向上抛出的石子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沿光滑斜坡滚下的小球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在水平直路上匀速行驶的汽车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77934" y="2021935"/>
            <a:ext cx="15076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8016" y="2465876"/>
            <a:ext cx="150763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607" y="2913053"/>
            <a:ext cx="105042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9098" y="3422536"/>
            <a:ext cx="426976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3289"/>
            <a:ext cx="11430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二力平衡的条件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下列物体受力示意图中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物体处于平衡状态的是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5327258"/>
              </p:ext>
            </p:extLst>
          </p:nvPr>
        </p:nvGraphicFramePr>
        <p:xfrm>
          <a:off x="-190500" y="1999003"/>
          <a:ext cx="12573000" cy="3030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4" imgW="4906281" imgH="1182717" progId="Word.Document.12">
                  <p:embed/>
                </p:oleObj>
              </mc:Choice>
              <mc:Fallback>
                <p:oleObj name="文档" r:id="rId4" imgW="4906281" imgH="11827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90500" y="1999003"/>
                        <a:ext cx="12573000" cy="3030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5050656"/>
            <a:ext cx="11430000" cy="1379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一个物体同时受到两个力的作用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这两个力的三要素完全相同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那么这两个力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一定不是平衡力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一定是平衡力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3698" y="157084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4034" y="5186882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232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93843"/>
            <a:ext cx="11430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如图为探究二力平衡条件的实验装置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若此时纸板保持静止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下列操作中仍能使纸板保持静止的是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将纸板转动一个角度后释放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同时在两边的盘子中增加相同的砝码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将纸板沿垂直拉力的方向移动一段距离后释放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左边的盘子里再加一个砝码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而右边的盘子不增加砝码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926166"/>
              </p:ext>
            </p:extLst>
          </p:nvPr>
        </p:nvGraphicFramePr>
        <p:xfrm>
          <a:off x="381000" y="2359518"/>
          <a:ext cx="11430000" cy="1478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文档" r:id="rId4" imgW="4906281" imgH="634664" progId="Word.Document.12">
                  <p:embed/>
                </p:oleObj>
              </mc:Choice>
              <mc:Fallback>
                <p:oleObj name="文档" r:id="rId4" imgW="4906281" imgH="6346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359518"/>
                        <a:ext cx="11430000" cy="1478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461698" y="186680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0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8441"/>
            <a:ext cx="11430000" cy="58115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二力平衡条件的应用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一只静止在树枝上的布谷鸟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它受到的力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是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若布谷鸟的质量为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kg,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则树枝对它的支持力是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N(  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 N/kg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一本物理书静止在水平桌面上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下列各对力中属于平衡力的是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书对地球的引力和地球对书的引力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书受到的重力和桌面对书的支持力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书对桌面的压力和书受到的重力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书对桌面的压力和桌面对书的支持力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如图是投掷实心球的场景。下列情况中实心球受到平衡力作用的是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实心球在空中上升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实心球从空中下落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实心球在地面上越滚越慢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实心球停在地面上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J423.EPS" descr="id:214749258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967643" y="5010266"/>
            <a:ext cx="4338846" cy="14320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409239"/>
            <a:ext cx="57496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7643" y="1859207"/>
            <a:ext cx="574964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77097" y="2347580"/>
            <a:ext cx="39159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08370" y="4558025"/>
            <a:ext cx="391593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7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36633"/>
            <a:ext cx="11430000" cy="4038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某高空跳伞运动员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N,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降落伞重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 N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。若跳伞运动员以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的速度匀速下落时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降落伞绳子的拉力为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若调整降落伞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使降落伞和跳伞运动员以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的速度匀速下落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此时空气对他和降落伞的阻力为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750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若他快要到地面时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让降落伞和他一起减速运动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此时空气阻力</a:t>
            </a:r>
            <a:r>
              <a:rPr lang="zh-CN" altLang="zh-CN" sz="2400" u="sng" dirty="0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)750 N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起重机提吊货物时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货物所受重力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和拉力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货物匀速上升时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T&gt;G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货物匀速下降时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T&lt;G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只有当货物静止时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T=G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不论货物匀速上升、匀速下降或静止时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T=G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52843" y="2022302"/>
            <a:ext cx="8114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6043" y="2469479"/>
            <a:ext cx="8114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59107" y="2905530"/>
            <a:ext cx="811439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95531" y="3422535"/>
            <a:ext cx="409770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15441"/>
            <a:ext cx="11430000" cy="40811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三个质量相同的物体分别受到竖直向上的拉力作用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分别处于不同的状态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甲静止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的速度向上做匀速直线运动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m/s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的速度向下做匀速直线运动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的大小关系是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zh-CN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786005"/>
              </p:ext>
            </p:extLst>
          </p:nvPr>
        </p:nvGraphicFramePr>
        <p:xfrm>
          <a:off x="381000" y="2978985"/>
          <a:ext cx="11430000" cy="1548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4" imgW="4906281" imgH="664852" progId="Word.Document.12">
                  <p:embed/>
                </p:oleObj>
              </mc:Choice>
              <mc:Fallback>
                <p:oleObj name="文档" r:id="rId4" imgW="4906281" imgH="6648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000" y="2978985"/>
                        <a:ext cx="11430000" cy="15488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519098" y="2511042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92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2243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民警正脚踏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执勤。其实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民警们用的是名为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“T-robot”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的机器人代步工具。民警脚踏底座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手推操纵柄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依靠自身重心的偏移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就可控制机器人向任何方向前进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还能原地转弯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即使在人潮拥挤的步行街也能畅通无阻。下列说法正确的是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民警站在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受到的重力和地面对它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遇到紧急情况时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不能马上停下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是因为一切物体都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惯性的作用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当民警脚踏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匀速直线行驶时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以运动的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参照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该民警是静止的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民警受到的重力和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对他的支持力是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当民警脚踏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风火轮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原地匀速转弯时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民警的运动状态保持不变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8ZKXWJ10.EPS" descr="id:214749260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285027" y="2546264"/>
            <a:ext cx="2256157" cy="322069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9347" y="2067261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3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6000"/>
            <a:ext cx="11430000" cy="5368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四旋翼无人机下方用细线悬挂一个重物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不考虑空气阻力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则无人机在空中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重物受到的重力与它对细线的拉力是一对平衡力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加速上升时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细线对重物的拉力大于重物所受的重力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匀速下降时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重物所受的重力大于细线对重物的拉力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水平匀速飞行时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悬挂重物的细线会偏离竖直方向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如果物体在光滑水平面上做匀速直线运动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并且在水平方向上只受两个力的作用。下列说法中错误的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这两个力一定是一对平衡力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若撤去其中一个力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物体将静止下来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若同时撤去这两个力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物体的运动状态保持不变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若在水平方向上再加一个力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物体的运动状态一定会改变</a:t>
            </a:r>
            <a:endParaRPr lang="zh-CN" altLang="zh-CN" sz="24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19ZKXWJ424.EPS" descr="id:214749261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365749" y="1574365"/>
            <a:ext cx="3090180" cy="19377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3844" y="1574365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4372" y="4213656"/>
            <a:ext cx="401837" cy="32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18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9C1D6975-336B-42B9-A39F-754CDB80ABDB}" vid="{F592E79C-E077-4AFD-A7DD-EC422EC672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物理模板</Template>
  <TotalTime>28</TotalTime>
  <Words>777</Words>
  <Application>Microsoft Office PowerPoint</Application>
  <PresentationFormat>自定义</PresentationFormat>
  <Paragraphs>85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文档</vt:lpstr>
      <vt:lpstr>第2节　二力平衡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　集合与常用逻辑用语</dc:title>
  <dc:creator>Administrator</dc:creator>
  <cp:lastModifiedBy>dreamsummit</cp:lastModifiedBy>
  <cp:revision>23</cp:revision>
  <dcterms:created xsi:type="dcterms:W3CDTF">2019-12-12T01:39:48Z</dcterms:created>
  <dcterms:modified xsi:type="dcterms:W3CDTF">2019-12-18T05:18:11Z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