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294.xml" ContentType="application/vnd.openxmlformats-officedocument.presentationml.tags+xml"/>
  <Override PartName="/ppt/tags/tag377.xml" ContentType="application/vnd.openxmlformats-officedocument.presentationml.tags+xml"/>
  <Override PartName="/ppt/tags/tag423.xml" ContentType="application/vnd.openxmlformats-officedocument.presentationml.tags+xml"/>
  <Override PartName="/ppt/tags/tag466.xml" ContentType="application/vnd.openxmlformats-officedocument.presentationml.tags+xml"/>
  <Override PartName="/ppt/tags/tag513.xml" ContentType="application/vnd.openxmlformats-officedocument.presentationml.tags+xml"/>
  <Override PartName="/ppt/tags/tag540.xml" ContentType="application/vnd.openxmlformats-officedocument.presentationml.tags+xml"/>
  <Override PartName="/ppt/tags/tag653.xml" ContentType="application/vnd.openxmlformats-officedocument.presentationml.tags+xml"/>
  <Override PartName="/ppt/tags/tag655.xml" ContentType="application/vnd.openxmlformats-officedocument.presentationml.tags+xml"/>
  <Override PartName="/ppt/tags/tag657.xml" ContentType="application/vnd.openxmlformats-officedocument.presentationml.tags+xml"/>
  <Override PartName="/ppt/tags/tag659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  <p:sldMasterId id="2147484119" r:id="rId2"/>
    <p:sldMasterId id="2147484131" r:id="rId3"/>
  </p:sldMasterIdLst>
  <p:sldIdLst>
    <p:sldId id="937" r:id="rId4"/>
    <p:sldId id="429" r:id="rId5"/>
    <p:sldId id="940" r:id="rId6"/>
    <p:sldId id="929" r:id="rId7"/>
    <p:sldId id="439" r:id="rId8"/>
    <p:sldId id="319" r:id="rId9"/>
    <p:sldId id="944" r:id="rId10"/>
    <p:sldId id="393" r:id="rId11"/>
    <p:sldId id="408" r:id="rId12"/>
    <p:sldId id="934" r:id="rId13"/>
    <p:sldId id="928" r:id="rId14"/>
    <p:sldId id="942" r:id="rId15"/>
    <p:sldId id="945" r:id="rId16"/>
    <p:sldId id="435" r:id="rId17"/>
    <p:sldId id="947" r:id="rId18"/>
    <p:sldId id="391" r:id="rId19"/>
    <p:sldId id="396" r:id="rId20"/>
    <p:sldId id="449" r:id="rId21"/>
    <p:sldId id="948" r:id="rId22"/>
    <p:sldId id="450" r:id="rId23"/>
    <p:sldId id="951" r:id="rId24"/>
    <p:sldId id="601" r:id="rId25"/>
    <p:sldId id="433" r:id="rId26"/>
    <p:sldId id="930" r:id="rId27"/>
    <p:sldId id="430" r:id="rId28"/>
    <p:sldId id="392" r:id="rId29"/>
    <p:sldId id="939" r:id="rId30"/>
    <p:sldId id="405" r:id="rId31"/>
    <p:sldId id="443" r:id="rId32"/>
    <p:sldId id="394" r:id="rId33"/>
    <p:sldId id="431" r:id="rId34"/>
    <p:sldId id="953" r:id="rId35"/>
    <p:sldId id="413" r:id="rId36"/>
    <p:sldId id="411" r:id="rId37"/>
    <p:sldId id="414" r:id="rId38"/>
    <p:sldId id="442" r:id="rId39"/>
    <p:sldId id="416" r:id="rId40"/>
    <p:sldId id="425" r:id="rId41"/>
    <p:sldId id="422" r:id="rId42"/>
    <p:sldId id="446" r:id="rId43"/>
    <p:sldId id="389" r:id="rId44"/>
    <p:sldId id="420" r:id="rId45"/>
    <p:sldId id="949" r:id="rId46"/>
    <p:sldId id="950" r:id="rId47"/>
    <p:sldId id="715" r:id="rId48"/>
    <p:sldId id="933" r:id="rId49"/>
    <p:sldId id="958" r:id="rId50"/>
    <p:sldId id="959" r:id="rId51"/>
    <p:sldId id="941" r:id="rId52"/>
    <p:sldId id="415" r:id="rId53"/>
    <p:sldId id="423" r:id="rId54"/>
    <p:sldId id="403" r:id="rId55"/>
    <p:sldId id="426" r:id="rId56"/>
    <p:sldId id="417" r:id="rId57"/>
    <p:sldId id="418" r:id="rId58"/>
  </p:sldIdLst>
  <p:sldSz cx="12192000" cy="6858000"/>
  <p:notesSz cx="6858000" cy="9144000"/>
  <p:custDataLst>
    <p:tags r:id="rId59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434" userDrawn="1">
          <p15:clr>
            <a:srgbClr val="A4A3A4"/>
          </p15:clr>
        </p15:guide>
        <p15:guide id="3" orient="horz" pos="22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51" autoAdjust="0"/>
    <p:restoredTop sz="95244" autoAdjust="0"/>
  </p:normalViewPr>
  <p:slideViewPr>
    <p:cSldViewPr>
      <p:cViewPr varScale="1">
        <p:scale>
          <a:sx n="83" d="100"/>
          <a:sy n="83" d="100"/>
        </p:scale>
        <p:origin x="77" y="144"/>
      </p:cViewPr>
      <p:guideLst>
        <p:guide pos="2434"/>
        <p:guide orient="horz" pos="22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92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microsoft.com/office/2016/11/relationships/changesInfo" Target="changesInfos/changesInfo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gs" Target="tags/tag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 sci" userId="49ae2bbd3020a361" providerId="LiveId" clId="{F4EDC4E9-2D80-4F38-B66E-9668621C34A5}"/>
    <pc:docChg chg="modSld">
      <pc:chgData name="man sci" userId="49ae2bbd3020a361" providerId="LiveId" clId="{F4EDC4E9-2D80-4F38-B66E-9668621C34A5}" dt="2025-07-16T12:37:34.785" v="26" actId="207"/>
      <pc:docMkLst>
        <pc:docMk/>
      </pc:docMkLst>
      <pc:sldChg chg="modSp mod">
        <pc:chgData name="man sci" userId="49ae2bbd3020a361" providerId="LiveId" clId="{F4EDC4E9-2D80-4F38-B66E-9668621C34A5}" dt="2025-07-16T12:34:31.892" v="20"/>
        <pc:sldMkLst>
          <pc:docMk/>
          <pc:sldMk cId="950984949" sldId="408"/>
        </pc:sldMkLst>
        <pc:spChg chg="mod">
          <ac:chgData name="man sci" userId="49ae2bbd3020a361" providerId="LiveId" clId="{F4EDC4E9-2D80-4F38-B66E-9668621C34A5}" dt="2025-07-16T12:34:31.892" v="20"/>
          <ac:spMkLst>
            <pc:docMk/>
            <pc:sldMk cId="950984949" sldId="408"/>
            <ac:spMk id="12" creationId="{497FC79D-6F8A-4362-8A44-A0F9B8B327CC}"/>
          </ac:spMkLst>
        </pc:spChg>
      </pc:sldChg>
      <pc:sldChg chg="modSp mod">
        <pc:chgData name="man sci" userId="49ae2bbd3020a361" providerId="LiveId" clId="{F4EDC4E9-2D80-4F38-B66E-9668621C34A5}" dt="2025-07-16T12:37:34.785" v="26" actId="207"/>
        <pc:sldMkLst>
          <pc:docMk/>
          <pc:sldMk cId="2242171256" sldId="715"/>
        </pc:sldMkLst>
        <pc:spChg chg="mod">
          <ac:chgData name="man sci" userId="49ae2bbd3020a361" providerId="LiveId" clId="{F4EDC4E9-2D80-4F38-B66E-9668621C34A5}" dt="2025-07-16T12:37:34.785" v="26" actId="207"/>
          <ac:spMkLst>
            <pc:docMk/>
            <pc:sldMk cId="2242171256" sldId="715"/>
            <ac:spMk id="4" creationId="{6F98C76F-4B3A-2DAB-F5E0-88256A1A43C4}"/>
          </ac:spMkLst>
        </pc:spChg>
      </pc:sldChg>
      <pc:sldChg chg="modSp">
        <pc:chgData name="man sci" userId="49ae2bbd3020a361" providerId="LiveId" clId="{F4EDC4E9-2D80-4F38-B66E-9668621C34A5}" dt="2025-07-16T12:33:45.011" v="15"/>
        <pc:sldMkLst>
          <pc:docMk/>
          <pc:sldMk cId="1068406047" sldId="928"/>
        </pc:sldMkLst>
        <pc:spChg chg="mod">
          <ac:chgData name="man sci" userId="49ae2bbd3020a361" providerId="LiveId" clId="{F4EDC4E9-2D80-4F38-B66E-9668621C34A5}" dt="2025-07-16T12:33:45.011" v="15"/>
          <ac:spMkLst>
            <pc:docMk/>
            <pc:sldMk cId="1068406047" sldId="928"/>
            <ac:spMk id="6" creationId="{77F4207D-8CFD-6D3E-C651-8E80FA7FF37A}"/>
          </ac:spMkLst>
        </pc:spChg>
      </pc:sldChg>
      <pc:sldChg chg="modSp mod">
        <pc:chgData name="man sci" userId="49ae2bbd3020a361" providerId="LiveId" clId="{F4EDC4E9-2D80-4F38-B66E-9668621C34A5}" dt="2025-07-16T12:36:05.037" v="22" actId="207"/>
        <pc:sldMkLst>
          <pc:docMk/>
          <pc:sldMk cId="3097411021" sldId="934"/>
        </pc:sldMkLst>
        <pc:spChg chg="mod">
          <ac:chgData name="man sci" userId="49ae2bbd3020a361" providerId="LiveId" clId="{F4EDC4E9-2D80-4F38-B66E-9668621C34A5}" dt="2025-07-16T12:36:05.037" v="22" actId="207"/>
          <ac:spMkLst>
            <pc:docMk/>
            <pc:sldMk cId="3097411021" sldId="934"/>
            <ac:spMk id="9" creationId="{412B1514-BE54-B7B7-E3B0-5EA87E89A378}"/>
          </ac:spMkLst>
        </pc:spChg>
      </pc:sldChg>
    </pc:docChg>
  </pc:docChgLst>
  <pc:docChgLst>
    <pc:chgData name="man sci" userId="49ae2bbd3020a361" providerId="LiveId" clId="{785164F3-7845-45C5-A3F1-CB7DE1F4D13F}"/>
    <pc:docChg chg="custSel addSld delSld modSld">
      <pc:chgData name="man sci" userId="49ae2bbd3020a361" providerId="LiveId" clId="{785164F3-7845-45C5-A3F1-CB7DE1F4D13F}" dt="2025-06-04T02:13:57.830" v="205" actId="47"/>
      <pc:docMkLst>
        <pc:docMk/>
      </pc:docMkLst>
      <pc:sldChg chg="addSp delSp modSp add del mod modAnim">
        <pc:chgData name="man sci" userId="49ae2bbd3020a361" providerId="LiveId" clId="{785164F3-7845-45C5-A3F1-CB7DE1F4D13F}" dt="2025-06-04T02:13:57.830" v="205" actId="47"/>
        <pc:sldMkLst>
          <pc:docMk/>
          <pc:sldMk cId="1310952781" sldId="960"/>
        </pc:sldMkLst>
      </pc:sldChg>
    </pc:docChg>
  </pc:docChgLst>
  <pc:docChgLst>
    <pc:chgData name="man sci" userId="49ae2bbd3020a361" providerId="LiveId" clId="{56B3FE95-F91D-4B26-97DC-372CFF9460C4}"/>
    <pc:docChg chg="custSel modSld">
      <pc:chgData name="man sci" userId="49ae2bbd3020a361" providerId="LiveId" clId="{56B3FE95-F91D-4B26-97DC-372CFF9460C4}" dt="2025-04-10T01:35:23.337" v="25" actId="1076"/>
      <pc:docMkLst>
        <pc:docMk/>
      </pc:docMkLst>
      <pc:sldChg chg="modSp mod">
        <pc:chgData name="man sci" userId="49ae2bbd3020a361" providerId="LiveId" clId="{56B3FE95-F91D-4B26-97DC-372CFF9460C4}" dt="2025-04-10T01:34:40.497" v="17" actId="6549"/>
        <pc:sldMkLst>
          <pc:docMk/>
          <pc:sldMk cId="3765344209" sldId="601"/>
        </pc:sldMkLst>
      </pc:sldChg>
      <pc:sldChg chg="modSp mod">
        <pc:chgData name="man sci" userId="49ae2bbd3020a361" providerId="LiveId" clId="{56B3FE95-F91D-4B26-97DC-372CFF9460C4}" dt="2025-04-10T01:34:55.548" v="21" actId="6549"/>
        <pc:sldMkLst>
          <pc:docMk/>
          <pc:sldMk cId="2081819208" sldId="945"/>
        </pc:sldMkLst>
      </pc:sldChg>
      <pc:sldChg chg="modSp mod">
        <pc:chgData name="man sci" userId="49ae2bbd3020a361" providerId="LiveId" clId="{56B3FE95-F91D-4B26-97DC-372CFF9460C4}" dt="2025-04-10T01:34:46.947" v="19" actId="6549"/>
        <pc:sldMkLst>
          <pc:docMk/>
          <pc:sldMk cId="2544301210" sldId="948"/>
        </pc:sldMkLst>
      </pc:sldChg>
      <pc:sldChg chg="addSp delSp modSp mod">
        <pc:chgData name="man sci" userId="49ae2bbd3020a361" providerId="LiveId" clId="{56B3FE95-F91D-4B26-97DC-372CFF9460C4}" dt="2025-04-10T01:35:23.337" v="25" actId="1076"/>
        <pc:sldMkLst>
          <pc:docMk/>
          <pc:sldMk cId="530751077" sldId="949"/>
        </pc:sldMkLst>
      </pc:sldChg>
    </pc:docChg>
  </pc:docChgLst>
  <pc:docChgLst>
    <pc:chgData name="man sci" userId="49ae2bbd3020a361" providerId="LiveId" clId="{7D4AB8AF-DF2D-45B3-86AD-C2E1F4D60867}"/>
    <pc:docChg chg="addSld delSld modSld">
      <pc:chgData name="man sci" userId="49ae2bbd3020a361" providerId="LiveId" clId="{7D4AB8AF-DF2D-45B3-86AD-C2E1F4D60867}" dt="2025-03-24T08:25:03.143" v="1" actId="47"/>
      <pc:docMkLst>
        <pc:docMk/>
      </pc:docMkLst>
      <pc:sldChg chg="del">
        <pc:chgData name="man sci" userId="49ae2bbd3020a361" providerId="LiveId" clId="{7D4AB8AF-DF2D-45B3-86AD-C2E1F4D60867}" dt="2025-03-24T08:25:03.143" v="1" actId="47"/>
        <pc:sldMkLst>
          <pc:docMk/>
          <pc:sldMk cId="1761699137" sldId="931"/>
        </pc:sldMkLst>
      </pc:sldChg>
      <pc:sldChg chg="add">
        <pc:chgData name="man sci" userId="49ae2bbd3020a361" providerId="LiveId" clId="{7D4AB8AF-DF2D-45B3-86AD-C2E1F4D60867}" dt="2025-03-24T08:25:01.992" v="0"/>
        <pc:sldMkLst>
          <pc:docMk/>
          <pc:sldMk cId="2863751884" sldId="932"/>
        </pc:sldMkLst>
      </pc:sldChg>
    </pc:docChg>
  </pc:docChgLst>
  <pc:docChgLst>
    <pc:chgData name="man sci" userId="49ae2bbd3020a361" providerId="LiveId" clId="{73DAD0F9-09CC-48D4-B549-184B4F5A89F0}"/>
    <pc:docChg chg="addSld delSld modSld sldOrd">
      <pc:chgData name="man sci" userId="49ae2bbd3020a361" providerId="LiveId" clId="{73DAD0F9-09CC-48D4-B549-184B4F5A89F0}" dt="2025-05-29T12:58:33.242" v="7" actId="47"/>
      <pc:docMkLst>
        <pc:docMk/>
      </pc:docMkLst>
      <pc:sldChg chg="del">
        <pc:chgData name="man sci" userId="49ae2bbd3020a361" providerId="LiveId" clId="{73DAD0F9-09CC-48D4-B549-184B4F5A89F0}" dt="2025-05-29T12:58:33.242" v="7" actId="47"/>
        <pc:sldMkLst>
          <pc:docMk/>
          <pc:sldMk cId="2863751884" sldId="932"/>
        </pc:sldMkLst>
      </pc:sldChg>
      <pc:sldChg chg="add ord">
        <pc:chgData name="man sci" userId="49ae2bbd3020a361" providerId="LiveId" clId="{73DAD0F9-09CC-48D4-B549-184B4F5A89F0}" dt="2025-05-29T12:58:32.019" v="6"/>
        <pc:sldMkLst>
          <pc:docMk/>
          <pc:sldMk cId="1218426439" sldId="933"/>
        </pc:sldMkLst>
      </pc:sldChg>
      <pc:sldChg chg="modSp add mod">
        <pc:chgData name="man sci" userId="49ae2bbd3020a361" providerId="LiveId" clId="{73DAD0F9-09CC-48D4-B549-184B4F5A89F0}" dt="2025-05-29T12:58:20.892" v="1"/>
        <pc:sldMkLst>
          <pc:docMk/>
          <pc:sldMk cId="278422708" sldId="937"/>
        </pc:sldMkLst>
      </pc:sldChg>
      <pc:sldChg chg="del">
        <pc:chgData name="man sci" userId="49ae2bbd3020a361" providerId="LiveId" clId="{73DAD0F9-09CC-48D4-B549-184B4F5A89F0}" dt="2025-05-29T12:58:22.779" v="2" actId="47"/>
        <pc:sldMkLst>
          <pc:docMk/>
          <pc:sldMk cId="3783577674" sldId="954"/>
        </pc:sldMkLst>
      </pc:sldChg>
    </pc:docChg>
  </pc:docChgLst>
  <pc:docChgLst>
    <pc:chgData name="man sci" userId="49ae2bbd3020a361" providerId="LiveId" clId="{85159FE3-1A56-40A1-B2A5-6F2A343B691F}"/>
    <pc:docChg chg="undo custSel addSld delSld modSld sldOrd">
      <pc:chgData name="man sci" userId="49ae2bbd3020a361" providerId="LiveId" clId="{85159FE3-1A56-40A1-B2A5-6F2A343B691F}" dt="2024-10-17T23:48:46.660" v="1495" actId="20577"/>
      <pc:docMkLst>
        <pc:docMk/>
      </pc:docMkLst>
      <pc:sldChg chg="addSp modSp mod setBg modAnim">
        <pc:chgData name="man sci" userId="49ae2bbd3020a361" providerId="LiveId" clId="{85159FE3-1A56-40A1-B2A5-6F2A343B691F}" dt="2024-10-10T07:13:58.678" v="904" actId="207"/>
        <pc:sldMkLst>
          <pc:docMk/>
          <pc:sldMk cId="0" sldId="319"/>
        </pc:sldMkLst>
      </pc:sldChg>
      <pc:sldChg chg="addSp modSp mod setBg">
        <pc:chgData name="man sci" userId="49ae2bbd3020a361" providerId="LiveId" clId="{85159FE3-1A56-40A1-B2A5-6F2A343B691F}" dt="2024-10-11T01:14:04.788" v="998" actId="1076"/>
        <pc:sldMkLst>
          <pc:docMk/>
          <pc:sldMk cId="2339575699" sldId="389"/>
        </pc:sldMkLst>
      </pc:sldChg>
      <pc:sldChg chg="addSp modSp del mod setBg modAnim">
        <pc:chgData name="man sci" userId="49ae2bbd3020a361" providerId="LiveId" clId="{85159FE3-1A56-40A1-B2A5-6F2A343B691F}" dt="2024-10-09T06:54:01.332" v="568" actId="47"/>
        <pc:sldMkLst>
          <pc:docMk/>
          <pc:sldMk cId="0" sldId="390"/>
        </pc:sldMkLst>
      </pc:sldChg>
      <pc:sldChg chg="addSp modSp mod setBg">
        <pc:chgData name="man sci" userId="49ae2bbd3020a361" providerId="LiveId" clId="{85159FE3-1A56-40A1-B2A5-6F2A343B691F}" dt="2024-10-11T01:21:37.943" v="1055" actId="1076"/>
        <pc:sldMkLst>
          <pc:docMk/>
          <pc:sldMk cId="0" sldId="391"/>
        </pc:sldMkLst>
      </pc:sldChg>
      <pc:sldChg chg="setBg">
        <pc:chgData name="man sci" userId="49ae2bbd3020a361" providerId="LiveId" clId="{85159FE3-1A56-40A1-B2A5-6F2A343B691F}" dt="2024-10-08T02:26:27.010" v="1"/>
        <pc:sldMkLst>
          <pc:docMk/>
          <pc:sldMk cId="2150606521" sldId="392"/>
        </pc:sldMkLst>
      </pc:sldChg>
      <pc:sldChg chg="delSp modSp mod setBg modAnim">
        <pc:chgData name="man sci" userId="49ae2bbd3020a361" providerId="LiveId" clId="{85159FE3-1A56-40A1-B2A5-6F2A343B691F}" dt="2024-10-09T07:01:45.367" v="624" actId="1076"/>
        <pc:sldMkLst>
          <pc:docMk/>
          <pc:sldMk cId="0" sldId="393"/>
        </pc:sldMkLst>
      </pc:sldChg>
      <pc:sldChg chg="addSp modSp mod setBg">
        <pc:chgData name="man sci" userId="49ae2bbd3020a361" providerId="LiveId" clId="{85159FE3-1A56-40A1-B2A5-6F2A343B691F}" dt="2024-10-08T08:33:53.815" v="144" actId="1076"/>
        <pc:sldMkLst>
          <pc:docMk/>
          <pc:sldMk cId="0" sldId="394"/>
        </pc:sldMkLst>
      </pc:sldChg>
      <pc:sldChg chg="delSp setBg">
        <pc:chgData name="man sci" userId="49ae2bbd3020a361" providerId="LiveId" clId="{85159FE3-1A56-40A1-B2A5-6F2A343B691F}" dt="2024-10-10T03:25:41.755" v="892" actId="478"/>
        <pc:sldMkLst>
          <pc:docMk/>
          <pc:sldMk cId="0" sldId="396"/>
        </pc:sldMkLst>
      </pc:sldChg>
      <pc:sldChg chg="addSp modSp del setBg modAnim">
        <pc:chgData name="man sci" userId="49ae2bbd3020a361" providerId="LiveId" clId="{85159FE3-1A56-40A1-B2A5-6F2A343B691F}" dt="2024-10-09T06:52:19.370" v="555" actId="47"/>
        <pc:sldMkLst>
          <pc:docMk/>
          <pc:sldMk cId="0" sldId="397"/>
        </pc:sldMkLst>
      </pc:sldChg>
      <pc:sldChg chg="del setBg">
        <pc:chgData name="man sci" userId="49ae2bbd3020a361" providerId="LiveId" clId="{85159FE3-1A56-40A1-B2A5-6F2A343B691F}" dt="2024-10-09T06:54:18.979" v="569" actId="47"/>
        <pc:sldMkLst>
          <pc:docMk/>
          <pc:sldMk cId="0" sldId="398"/>
        </pc:sldMkLst>
      </pc:sldChg>
      <pc:sldChg chg="setBg">
        <pc:chgData name="man sci" userId="49ae2bbd3020a361" providerId="LiveId" clId="{85159FE3-1A56-40A1-B2A5-6F2A343B691F}" dt="2024-10-08T02:26:27.010" v="1"/>
        <pc:sldMkLst>
          <pc:docMk/>
          <pc:sldMk cId="2982265160" sldId="403"/>
        </pc:sldMkLst>
      </pc:sldChg>
      <pc:sldChg chg="addSp modSp setBg modAnim">
        <pc:chgData name="man sci" userId="49ae2bbd3020a361" providerId="LiveId" clId="{85159FE3-1A56-40A1-B2A5-6F2A343B691F}" dt="2024-10-08T08:35:31.466" v="158" actId="1076"/>
        <pc:sldMkLst>
          <pc:docMk/>
          <pc:sldMk cId="3151641879" sldId="405"/>
        </pc:sldMkLst>
      </pc:sldChg>
      <pc:sldChg chg="setBg">
        <pc:chgData name="man sci" userId="49ae2bbd3020a361" providerId="LiveId" clId="{85159FE3-1A56-40A1-B2A5-6F2A343B691F}" dt="2024-10-08T02:26:27.010" v="1"/>
        <pc:sldMkLst>
          <pc:docMk/>
          <pc:sldMk cId="1555326231" sldId="406"/>
        </pc:sldMkLst>
      </pc:sldChg>
      <pc:sldChg chg="del setBg">
        <pc:chgData name="man sci" userId="49ae2bbd3020a361" providerId="LiveId" clId="{85159FE3-1A56-40A1-B2A5-6F2A343B691F}" dt="2024-10-09T06:55:11.535" v="574" actId="47"/>
        <pc:sldMkLst>
          <pc:docMk/>
          <pc:sldMk cId="3263226499" sldId="407"/>
        </pc:sldMkLst>
      </pc:sldChg>
      <pc:sldChg chg="addSp delSp modSp mod setBg">
        <pc:chgData name="man sci" userId="49ae2bbd3020a361" providerId="LiveId" clId="{85159FE3-1A56-40A1-B2A5-6F2A343B691F}" dt="2024-10-09T07:02:56.148" v="651" actId="1037"/>
        <pc:sldMkLst>
          <pc:docMk/>
          <pc:sldMk cId="950984949" sldId="408"/>
        </pc:sldMkLst>
      </pc:sldChg>
      <pc:sldChg chg="setBg">
        <pc:chgData name="man sci" userId="49ae2bbd3020a361" providerId="LiveId" clId="{85159FE3-1A56-40A1-B2A5-6F2A343B691F}" dt="2024-10-08T02:26:27.010" v="1"/>
        <pc:sldMkLst>
          <pc:docMk/>
          <pc:sldMk cId="4051311134" sldId="409"/>
        </pc:sldMkLst>
      </pc:sldChg>
      <pc:sldChg chg="addSp delSp modSp del mod setBg modAnim">
        <pc:chgData name="man sci" userId="49ae2bbd3020a361" providerId="LiveId" clId="{85159FE3-1A56-40A1-B2A5-6F2A343B691F}" dt="2024-10-11T07:01:07.507" v="1423" actId="47"/>
        <pc:sldMkLst>
          <pc:docMk/>
          <pc:sldMk cId="3972070428" sldId="410"/>
        </pc:sldMkLst>
      </pc:sldChg>
      <pc:sldChg chg="addSp modSp mod setBg">
        <pc:chgData name="man sci" userId="49ae2bbd3020a361" providerId="LiveId" clId="{85159FE3-1A56-40A1-B2A5-6F2A343B691F}" dt="2024-10-11T01:12:18.061" v="960" actId="14100"/>
        <pc:sldMkLst>
          <pc:docMk/>
          <pc:sldMk cId="3456153374" sldId="411"/>
        </pc:sldMkLst>
      </pc:sldChg>
      <pc:sldChg chg="setBg">
        <pc:chgData name="man sci" userId="49ae2bbd3020a361" providerId="LiveId" clId="{85159FE3-1A56-40A1-B2A5-6F2A343B691F}" dt="2024-10-08T02:26:27.010" v="1"/>
        <pc:sldMkLst>
          <pc:docMk/>
          <pc:sldMk cId="3504517248" sldId="412"/>
        </pc:sldMkLst>
      </pc:sldChg>
      <pc:sldChg chg="addSp modSp mod setBg modAnim">
        <pc:chgData name="man sci" userId="49ae2bbd3020a361" providerId="LiveId" clId="{85159FE3-1A56-40A1-B2A5-6F2A343B691F}" dt="2024-10-11T01:11:48.680" v="955" actId="1076"/>
        <pc:sldMkLst>
          <pc:docMk/>
          <pc:sldMk cId="3031038678" sldId="413"/>
        </pc:sldMkLst>
      </pc:sldChg>
      <pc:sldChg chg="addSp delSp modSp mod setBg modAnim">
        <pc:chgData name="man sci" userId="49ae2bbd3020a361" providerId="LiveId" clId="{85159FE3-1A56-40A1-B2A5-6F2A343B691F}" dt="2024-10-11T01:12:38.108" v="967" actId="1076"/>
        <pc:sldMkLst>
          <pc:docMk/>
          <pc:sldMk cId="2708614508" sldId="414"/>
        </pc:sldMkLst>
      </pc:sldChg>
      <pc:sldChg chg="setBg">
        <pc:chgData name="man sci" userId="49ae2bbd3020a361" providerId="LiveId" clId="{85159FE3-1A56-40A1-B2A5-6F2A343B691F}" dt="2024-10-08T02:26:27.010" v="1"/>
        <pc:sldMkLst>
          <pc:docMk/>
          <pc:sldMk cId="173164473" sldId="415"/>
        </pc:sldMkLst>
      </pc:sldChg>
      <pc:sldChg chg="addSp modSp mod setBg modAnim">
        <pc:chgData name="man sci" userId="49ae2bbd3020a361" providerId="LiveId" clId="{85159FE3-1A56-40A1-B2A5-6F2A343B691F}" dt="2024-10-12T02:48:26.544" v="1463"/>
        <pc:sldMkLst>
          <pc:docMk/>
          <pc:sldMk cId="1272451593" sldId="416"/>
        </pc:sldMkLst>
      </pc:sldChg>
      <pc:sldChg chg="setBg">
        <pc:chgData name="man sci" userId="49ae2bbd3020a361" providerId="LiveId" clId="{85159FE3-1A56-40A1-B2A5-6F2A343B691F}" dt="2024-10-08T02:26:27.010" v="1"/>
        <pc:sldMkLst>
          <pc:docMk/>
          <pc:sldMk cId="3206914223" sldId="417"/>
        </pc:sldMkLst>
      </pc:sldChg>
      <pc:sldChg chg="setBg">
        <pc:chgData name="man sci" userId="49ae2bbd3020a361" providerId="LiveId" clId="{85159FE3-1A56-40A1-B2A5-6F2A343B691F}" dt="2024-10-08T02:26:27.010" v="1"/>
        <pc:sldMkLst>
          <pc:docMk/>
          <pc:sldMk cId="1101386834" sldId="418"/>
        </pc:sldMkLst>
      </pc:sldChg>
      <pc:sldChg chg="addSp delSp modSp mod setBg modAnim">
        <pc:chgData name="man sci" userId="49ae2bbd3020a361" providerId="LiveId" clId="{85159FE3-1A56-40A1-B2A5-6F2A343B691F}" dt="2024-10-12T04:49:03.868" v="1464"/>
        <pc:sldMkLst>
          <pc:docMk/>
          <pc:sldMk cId="1300241368" sldId="420"/>
        </pc:sldMkLst>
      </pc:sldChg>
      <pc:sldChg chg="addSp modSp mod setBg">
        <pc:chgData name="man sci" userId="49ae2bbd3020a361" providerId="LiveId" clId="{85159FE3-1A56-40A1-B2A5-6F2A343B691F}" dt="2024-10-11T01:13:31.412" v="986" actId="14100"/>
        <pc:sldMkLst>
          <pc:docMk/>
          <pc:sldMk cId="3482468213" sldId="422"/>
        </pc:sldMkLst>
      </pc:sldChg>
      <pc:sldChg chg="setBg">
        <pc:chgData name="man sci" userId="49ae2bbd3020a361" providerId="LiveId" clId="{85159FE3-1A56-40A1-B2A5-6F2A343B691F}" dt="2024-10-08T02:26:27.010" v="1"/>
        <pc:sldMkLst>
          <pc:docMk/>
          <pc:sldMk cId="698790740" sldId="423"/>
        </pc:sldMkLst>
      </pc:sldChg>
      <pc:sldChg chg="setBg">
        <pc:chgData name="man sci" userId="49ae2bbd3020a361" providerId="LiveId" clId="{85159FE3-1A56-40A1-B2A5-6F2A343B691F}" dt="2024-10-08T02:26:27.010" v="1"/>
        <pc:sldMkLst>
          <pc:docMk/>
          <pc:sldMk cId="2366256422" sldId="424"/>
        </pc:sldMkLst>
      </pc:sldChg>
      <pc:sldChg chg="addSp modSp mod setBg">
        <pc:chgData name="man sci" userId="49ae2bbd3020a361" providerId="LiveId" clId="{85159FE3-1A56-40A1-B2A5-6F2A343B691F}" dt="2024-10-11T01:13:20.012" v="981" actId="1076"/>
        <pc:sldMkLst>
          <pc:docMk/>
          <pc:sldMk cId="880050374" sldId="425"/>
        </pc:sldMkLst>
      </pc:sldChg>
      <pc:sldChg chg="setBg">
        <pc:chgData name="man sci" userId="49ae2bbd3020a361" providerId="LiveId" clId="{85159FE3-1A56-40A1-B2A5-6F2A343B691F}" dt="2024-10-08T02:26:27.010" v="1"/>
        <pc:sldMkLst>
          <pc:docMk/>
          <pc:sldMk cId="423893105" sldId="426"/>
        </pc:sldMkLst>
      </pc:sldChg>
      <pc:sldChg chg="setBg">
        <pc:chgData name="man sci" userId="49ae2bbd3020a361" providerId="LiveId" clId="{85159FE3-1A56-40A1-B2A5-6F2A343B691F}" dt="2024-10-08T02:26:27.010" v="1"/>
        <pc:sldMkLst>
          <pc:docMk/>
          <pc:sldMk cId="802634861" sldId="429"/>
        </pc:sldMkLst>
      </pc:sldChg>
      <pc:sldChg chg="addSp delSp modSp mod setBg">
        <pc:chgData name="man sci" userId="49ae2bbd3020a361" providerId="LiveId" clId="{85159FE3-1A56-40A1-B2A5-6F2A343B691F}" dt="2024-10-11T02:29:20.010" v="1188" actId="478"/>
        <pc:sldMkLst>
          <pc:docMk/>
          <pc:sldMk cId="2836183012" sldId="430"/>
        </pc:sldMkLst>
      </pc:sldChg>
      <pc:sldChg chg="modSp mod setBg">
        <pc:chgData name="man sci" userId="49ae2bbd3020a361" providerId="LiveId" clId="{85159FE3-1A56-40A1-B2A5-6F2A343B691F}" dt="2024-10-08T08:38:51.834" v="160" actId="1076"/>
        <pc:sldMkLst>
          <pc:docMk/>
          <pc:sldMk cId="1816650773" sldId="431"/>
        </pc:sldMkLst>
      </pc:sldChg>
      <pc:sldChg chg="setBg">
        <pc:chgData name="man sci" userId="49ae2bbd3020a361" providerId="LiveId" clId="{85159FE3-1A56-40A1-B2A5-6F2A343B691F}" dt="2024-10-08T02:26:27.010" v="1"/>
        <pc:sldMkLst>
          <pc:docMk/>
          <pc:sldMk cId="2318482279" sldId="432"/>
        </pc:sldMkLst>
      </pc:sldChg>
      <pc:sldChg chg="addSp delSp modSp mod setBg modAnim">
        <pc:chgData name="man sci" userId="49ae2bbd3020a361" providerId="LiveId" clId="{85159FE3-1A56-40A1-B2A5-6F2A343B691F}" dt="2024-10-11T02:29:35.857" v="1191"/>
        <pc:sldMkLst>
          <pc:docMk/>
          <pc:sldMk cId="3667758044" sldId="433"/>
        </pc:sldMkLst>
      </pc:sldChg>
      <pc:sldChg chg="addSp modSp mod setBg modAnim">
        <pc:chgData name="man sci" userId="49ae2bbd3020a361" providerId="LiveId" clId="{85159FE3-1A56-40A1-B2A5-6F2A343B691F}" dt="2024-10-11T01:20:28.677" v="1036"/>
        <pc:sldMkLst>
          <pc:docMk/>
          <pc:sldMk cId="1117063459" sldId="435"/>
        </pc:sldMkLst>
      </pc:sldChg>
      <pc:sldChg chg="addSp delSp modSp mod setBg modAnim">
        <pc:chgData name="man sci" userId="49ae2bbd3020a361" providerId="LiveId" clId="{85159FE3-1A56-40A1-B2A5-6F2A343B691F}" dt="2024-10-09T01:48:05.509" v="227" actId="1076"/>
        <pc:sldMkLst>
          <pc:docMk/>
          <pc:sldMk cId="3011655875" sldId="439"/>
        </pc:sldMkLst>
      </pc:sldChg>
      <pc:sldChg chg="addSp modSp mod setBg">
        <pc:chgData name="man sci" userId="49ae2bbd3020a361" providerId="LiveId" clId="{85159FE3-1A56-40A1-B2A5-6F2A343B691F}" dt="2024-10-11T01:32:27.997" v="1064" actId="1076"/>
        <pc:sldMkLst>
          <pc:docMk/>
          <pc:sldMk cId="788494020" sldId="442"/>
        </pc:sldMkLst>
      </pc:sldChg>
      <pc:sldChg chg="modSp setBg modAnim">
        <pc:chgData name="man sci" userId="49ae2bbd3020a361" providerId="LiveId" clId="{85159FE3-1A56-40A1-B2A5-6F2A343B691F}" dt="2024-10-12T04:52:34.852" v="1472"/>
        <pc:sldMkLst>
          <pc:docMk/>
          <pc:sldMk cId="1462487264" sldId="443"/>
        </pc:sldMkLst>
      </pc:sldChg>
      <pc:sldChg chg="ord setBg">
        <pc:chgData name="man sci" userId="49ae2bbd3020a361" providerId="LiveId" clId="{85159FE3-1A56-40A1-B2A5-6F2A343B691F}" dt="2024-10-09T06:34:18.507" v="418"/>
        <pc:sldMkLst>
          <pc:docMk/>
          <pc:sldMk cId="3466754106" sldId="444"/>
        </pc:sldMkLst>
      </pc:sldChg>
      <pc:sldChg chg="addSp modSp mod setBg modAnim">
        <pc:chgData name="man sci" userId="49ae2bbd3020a361" providerId="LiveId" clId="{85159FE3-1A56-40A1-B2A5-6F2A343B691F}" dt="2024-10-11T01:14:31.558" v="1002" actId="1076"/>
        <pc:sldMkLst>
          <pc:docMk/>
          <pc:sldMk cId="4263188581" sldId="446"/>
        </pc:sldMkLst>
      </pc:sldChg>
      <pc:sldChg chg="delSp modSp mod setBg modAnim">
        <pc:chgData name="man sci" userId="49ae2bbd3020a361" providerId="LiveId" clId="{85159FE3-1A56-40A1-B2A5-6F2A343B691F}" dt="2024-10-09T07:08:53.013" v="716" actId="1076"/>
        <pc:sldMkLst>
          <pc:docMk/>
          <pc:sldMk cId="3329423890" sldId="449"/>
        </pc:sldMkLst>
      </pc:sldChg>
      <pc:sldChg chg="addSp delSp modSp mod ord setBg modAnim">
        <pc:chgData name="man sci" userId="49ae2bbd3020a361" providerId="LiveId" clId="{85159FE3-1A56-40A1-B2A5-6F2A343B691F}" dt="2024-10-11T01:49:44.885" v="1110" actId="1036"/>
        <pc:sldMkLst>
          <pc:docMk/>
          <pc:sldMk cId="834264378" sldId="450"/>
        </pc:sldMkLst>
      </pc:sldChg>
      <pc:sldChg chg="addSp delSp modSp mod setBg modAnim">
        <pc:chgData name="man sci" userId="49ae2bbd3020a361" providerId="LiveId" clId="{85159FE3-1A56-40A1-B2A5-6F2A343B691F}" dt="2024-10-09T06:51:15.169" v="550" actId="1035"/>
        <pc:sldMkLst>
          <pc:docMk/>
          <pc:sldMk cId="3765344209" sldId="601"/>
        </pc:sldMkLst>
      </pc:sldChg>
      <pc:sldChg chg="setBg">
        <pc:chgData name="man sci" userId="49ae2bbd3020a361" providerId="LiveId" clId="{85159FE3-1A56-40A1-B2A5-6F2A343B691F}" dt="2024-10-08T02:26:27.010" v="1"/>
        <pc:sldMkLst>
          <pc:docMk/>
          <pc:sldMk cId="3875928299" sldId="602"/>
        </pc:sldMkLst>
      </pc:sldChg>
      <pc:sldChg chg="addSp modSp mod ord">
        <pc:chgData name="man sci" userId="49ae2bbd3020a361" providerId="LiveId" clId="{85159FE3-1A56-40A1-B2A5-6F2A343B691F}" dt="2024-10-11T01:41:31.440" v="1073" actId="255"/>
        <pc:sldMkLst>
          <pc:docMk/>
          <pc:sldMk cId="2242171256" sldId="715"/>
        </pc:sldMkLst>
      </pc:sldChg>
      <pc:sldChg chg="addSp delSp modSp new del mod delAnim modAnim">
        <pc:chgData name="man sci" userId="49ae2bbd3020a361" providerId="LiveId" clId="{85159FE3-1A56-40A1-B2A5-6F2A343B691F}" dt="2024-10-10T07:14:08.934" v="905" actId="47"/>
        <pc:sldMkLst>
          <pc:docMk/>
          <pc:sldMk cId="938691831" sldId="927"/>
        </pc:sldMkLst>
      </pc:sldChg>
      <pc:sldChg chg="addSp delSp modSp add mod ord modAnim">
        <pc:chgData name="man sci" userId="49ae2bbd3020a361" providerId="LiveId" clId="{85159FE3-1A56-40A1-B2A5-6F2A343B691F}" dt="2024-10-16T06:58:19.858" v="1474"/>
        <pc:sldMkLst>
          <pc:docMk/>
          <pc:sldMk cId="1068406047" sldId="928"/>
        </pc:sldMkLst>
      </pc:sldChg>
      <pc:sldChg chg="addSp delSp modSp mod modAnim">
        <pc:chgData name="man sci" userId="49ae2bbd3020a361" providerId="LiveId" clId="{85159FE3-1A56-40A1-B2A5-6F2A343B691F}" dt="2024-10-09T01:48:50.914" v="230" actId="1076"/>
        <pc:sldMkLst>
          <pc:docMk/>
          <pc:sldMk cId="788156340" sldId="929"/>
        </pc:sldMkLst>
      </pc:sldChg>
      <pc:sldChg chg="modSp add mod ord">
        <pc:chgData name="man sci" userId="49ae2bbd3020a361" providerId="LiveId" clId="{85159FE3-1A56-40A1-B2A5-6F2A343B691F}" dt="2024-10-09T02:15:40.966" v="305" actId="948"/>
        <pc:sldMkLst>
          <pc:docMk/>
          <pc:sldMk cId="380603239" sldId="930"/>
        </pc:sldMkLst>
      </pc:sldChg>
      <pc:sldChg chg="del ord">
        <pc:chgData name="man sci" userId="49ae2bbd3020a361" providerId="LiveId" clId="{85159FE3-1A56-40A1-B2A5-6F2A343B691F}" dt="2024-10-09T02:12:01.797" v="260" actId="2696"/>
        <pc:sldMkLst>
          <pc:docMk/>
          <pc:sldMk cId="2336105118" sldId="930"/>
        </pc:sldMkLst>
      </pc:sldChg>
      <pc:sldChg chg="add del">
        <pc:chgData name="man sci" userId="49ae2bbd3020a361" providerId="LiveId" clId="{85159FE3-1A56-40A1-B2A5-6F2A343B691F}" dt="2024-10-09T02:12:12.420" v="262"/>
        <pc:sldMkLst>
          <pc:docMk/>
          <pc:sldMk cId="3994150643" sldId="930"/>
        </pc:sldMkLst>
      </pc:sldChg>
      <pc:sldChg chg="del ord">
        <pc:chgData name="man sci" userId="49ae2bbd3020a361" providerId="LiveId" clId="{85159FE3-1A56-40A1-B2A5-6F2A343B691F}" dt="2024-10-09T02:14:23.499" v="292" actId="47"/>
        <pc:sldMkLst>
          <pc:docMk/>
          <pc:sldMk cId="1850889204" sldId="931"/>
        </pc:sldMkLst>
      </pc:sldChg>
      <pc:sldChg chg="addSp modSp mod modAnim">
        <pc:chgData name="man sci" userId="49ae2bbd3020a361" providerId="LiveId" clId="{85159FE3-1A56-40A1-B2A5-6F2A343B691F}" dt="2024-10-17T23:48:46.660" v="1495" actId="20577"/>
        <pc:sldMkLst>
          <pc:docMk/>
          <pc:sldMk cId="3097411021" sldId="934"/>
        </pc:sldMkLst>
      </pc:sldChg>
      <pc:sldChg chg="addSp modSp mod modAnim">
        <pc:chgData name="man sci" userId="49ae2bbd3020a361" providerId="LiveId" clId="{85159FE3-1A56-40A1-B2A5-6F2A343B691F}" dt="2024-10-09T01:44:21.208" v="189"/>
        <pc:sldMkLst>
          <pc:docMk/>
          <pc:sldMk cId="3944997933" sldId="940"/>
        </pc:sldMkLst>
      </pc:sldChg>
      <pc:sldChg chg="addSp delSp modSp add mod delAnim modAnim">
        <pc:chgData name="man sci" userId="49ae2bbd3020a361" providerId="LiveId" clId="{85159FE3-1A56-40A1-B2A5-6F2A343B691F}" dt="2024-10-10T02:50:54.881" v="722"/>
        <pc:sldMkLst>
          <pc:docMk/>
          <pc:sldMk cId="3592146563" sldId="942"/>
        </pc:sldMkLst>
      </pc:sldChg>
      <pc:sldChg chg="add del setBg">
        <pc:chgData name="man sci" userId="49ae2bbd3020a361" providerId="LiveId" clId="{85159FE3-1A56-40A1-B2A5-6F2A343B691F}" dt="2024-10-09T06:51:34.407" v="552"/>
        <pc:sldMkLst>
          <pc:docMk/>
          <pc:sldMk cId="3009067012" sldId="943"/>
        </pc:sldMkLst>
      </pc:sldChg>
      <pc:sldChg chg="delSp modSp add modAnim">
        <pc:chgData name="man sci" userId="49ae2bbd3020a361" providerId="LiveId" clId="{85159FE3-1A56-40A1-B2A5-6F2A343B691F}" dt="2024-10-09T07:01:20.368" v="622"/>
        <pc:sldMkLst>
          <pc:docMk/>
          <pc:sldMk cId="4053603026" sldId="943"/>
        </pc:sldMkLst>
      </pc:sldChg>
      <pc:sldChg chg="addSp delSp modSp add modAnim">
        <pc:chgData name="man sci" userId="49ae2bbd3020a361" providerId="LiveId" clId="{85159FE3-1A56-40A1-B2A5-6F2A343B691F}" dt="2024-10-09T06:53:48.653" v="567"/>
        <pc:sldMkLst>
          <pc:docMk/>
          <pc:sldMk cId="543349807" sldId="944"/>
        </pc:sldMkLst>
      </pc:sldChg>
      <pc:sldChg chg="addSp delSp modSp add modAnim">
        <pc:chgData name="man sci" userId="49ae2bbd3020a361" providerId="LiveId" clId="{85159FE3-1A56-40A1-B2A5-6F2A343B691F}" dt="2024-10-09T06:56:04.673" v="575"/>
        <pc:sldMkLst>
          <pc:docMk/>
          <pc:sldMk cId="2081819208" sldId="945"/>
        </pc:sldMkLst>
      </pc:sldChg>
      <pc:sldChg chg="new del">
        <pc:chgData name="man sci" userId="49ae2bbd3020a361" providerId="LiveId" clId="{85159FE3-1A56-40A1-B2A5-6F2A343B691F}" dt="2024-10-11T01:51:01.834" v="1112" actId="680"/>
        <pc:sldMkLst>
          <pc:docMk/>
          <pc:sldMk cId="374134596" sldId="951"/>
        </pc:sldMkLst>
      </pc:sldChg>
      <pc:sldChg chg="addSp delSp modSp add mod modAnim">
        <pc:chgData name="man sci" userId="49ae2bbd3020a361" providerId="LiveId" clId="{85159FE3-1A56-40A1-B2A5-6F2A343B691F}" dt="2024-10-11T09:18:16.577" v="1448" actId="1076"/>
        <pc:sldMkLst>
          <pc:docMk/>
          <pc:sldMk cId="1598101442" sldId="951"/>
        </pc:sldMkLst>
      </pc:sldChg>
      <pc:sldChg chg="addSp delSp modSp add mod">
        <pc:chgData name="man sci" userId="49ae2bbd3020a361" providerId="LiveId" clId="{85159FE3-1A56-40A1-B2A5-6F2A343B691F}" dt="2024-10-11T03:18:37.992" v="1369" actId="1076"/>
        <pc:sldMkLst>
          <pc:docMk/>
          <pc:sldMk cId="2488777007" sldId="952"/>
        </pc:sldMkLst>
      </pc:sldChg>
      <pc:sldChg chg="addSp delSp modSp mod modAnim">
        <pc:chgData name="man sci" userId="49ae2bbd3020a361" providerId="LiveId" clId="{85159FE3-1A56-40A1-B2A5-6F2A343B691F}" dt="2024-10-11T09:20:17.689" v="1451" actId="14100"/>
        <pc:sldMkLst>
          <pc:docMk/>
          <pc:sldMk cId="515306580" sldId="953"/>
        </pc:sldMkLst>
      </pc:sldChg>
    </pc:docChg>
  </pc:docChgLst>
  <pc:docChgLst>
    <pc:chgData name="man sci" userId="49ae2bbd3020a361" providerId="LiveId" clId="{C05FEE39-65F5-41D1-BC0D-661B8B5E8149}"/>
    <pc:docChg chg="addSld modSld">
      <pc:chgData name="man sci" userId="49ae2bbd3020a361" providerId="LiveId" clId="{C05FEE39-65F5-41D1-BC0D-661B8B5E8149}" dt="2025-08-06T03:23:49.443" v="0"/>
      <pc:docMkLst>
        <pc:docMk/>
      </pc:docMkLst>
      <pc:sldChg chg="add">
        <pc:chgData name="man sci" userId="49ae2bbd3020a361" providerId="LiveId" clId="{C05FEE39-65F5-41D1-BC0D-661B8B5E8149}" dt="2025-08-06T03:23:49.443" v="0"/>
        <pc:sldMkLst>
          <pc:docMk/>
          <pc:sldMk cId="1673023965" sldId="960"/>
        </pc:sldMkLst>
      </pc:sldChg>
      <pc:sldChg chg="add">
        <pc:chgData name="man sci" userId="49ae2bbd3020a361" providerId="LiveId" clId="{C05FEE39-65F5-41D1-BC0D-661B8B5E8149}" dt="2025-08-06T03:23:49.443" v="0"/>
        <pc:sldMkLst>
          <pc:docMk/>
          <pc:sldMk cId="1958774835" sldId="9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7.xml"/><Relationship Id="rId4" Type="http://schemas.openxmlformats.org/officeDocument/2006/relationships/tags" Target="../tags/tag9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2.xml"/><Relationship Id="rId4" Type="http://schemas.openxmlformats.org/officeDocument/2006/relationships/tags" Target="../tags/tag10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9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4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40.xml"/><Relationship Id="rId4" Type="http://schemas.openxmlformats.org/officeDocument/2006/relationships/tags" Target="../tags/tag139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45.xml"/><Relationship Id="rId4" Type="http://schemas.openxmlformats.org/officeDocument/2006/relationships/tags" Target="../tags/tag14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56.xml"/><Relationship Id="rId4" Type="http://schemas.openxmlformats.org/officeDocument/2006/relationships/tags" Target="../tags/tag15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1.xml"/><Relationship Id="rId4" Type="http://schemas.openxmlformats.org/officeDocument/2006/relationships/tags" Target="../tags/tag160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6.xml"/><Relationship Id="rId4" Type="http://schemas.openxmlformats.org/officeDocument/2006/relationships/tags" Target="../tags/tag16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3" Type="http://schemas.openxmlformats.org/officeDocument/2006/relationships/tags" Target="../tags/tag175.xml"/><Relationship Id="rId7" Type="http://schemas.openxmlformats.org/officeDocument/2006/relationships/tags" Target="../tags/tag179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9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8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4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9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04.xml"/><Relationship Id="rId4" Type="http://schemas.openxmlformats.org/officeDocument/2006/relationships/tags" Target="../tags/tag20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09.xml"/><Relationship Id="rId4" Type="http://schemas.openxmlformats.org/officeDocument/2006/relationships/tags" Target="../tags/tag20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4B8B9C-4C53-4415-913B-499A033EDCAE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14288B-462A-4B52-8B77-2501EC59816D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BCC8B5-75FC-4731-A84A-84936C814E0F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1862F-5649-4CBA-8B0A-36C95CA4C1D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428558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BF811B-8DBF-4CCD-BE9D-44BEB3FC62EA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3C0C4B-DC7D-40F7-BA6E-160F472DFAB4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2148DA-213A-4EDC-B918-17882BA2424D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EC76B-8DF0-483E-B8FD-332ECDB3D41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849806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6FC83C-B57D-4990-A120-DA3C7D8C49F9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DE46C5-2729-4410-AD99-94175050B210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B6A17F-1FB8-413D-9914-9D12590D5337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D771D-A579-4458-8BA5-45B19189CAA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437280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标题，两项小型内容和一项型大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half" idx="3"/>
            <p:custDataLst>
              <p:tags r:id="rId4"/>
            </p:custDataLst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413330A-83E2-4AF9-AB79-076A4C594481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868C10F-BFBD-4746-9F96-EE7B008C6B44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A349E13-8090-4AC5-8634-359854D664D0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76B06-0038-4B1C-B2A8-2B239570AA8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349312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  <p:custDataLst>
              <p:tags r:id="rId2"/>
            </p:custDataLst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EFF3CC-70C1-4C73-BA5E-2D3A14A43036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71E0CB-3B64-4F77-932D-ADD8D4576A16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A891BD-91EA-4212-B86A-1F00FA02BCAD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751CF-DB05-45DE-B2B5-34D2D7E7255E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0502591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C1069CE-1E82-4548-B6BC-4000A71BF36A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1DEAE5C-BB7C-4B4A-9EDA-363BDB837ADB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13FF75B-A16A-44F7-8E78-9C226D361F80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5DBCA-8FD3-440E-AB56-F688D04242C1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9459533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2BD392F0-7D1F-49AA-AF06-A237369CF4CE}" type="datetimeFigureOut">
              <a:rPr lang="zh-CN" altLang="en-US" smtClean="0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09B384BA-7B98-4065-B317-A46629EFBE47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9040512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3716EC28-F5A2-4E90-9BAB-F8800FF11159}" type="datetimeFigureOut">
              <a:rPr lang="zh-CN" altLang="en-US" smtClean="0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8BA19300-DA6F-436A-B168-029CF71AE795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085703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25828468-479A-4575-A5D8-AB3E65A0D0C2}" type="datetimeFigureOut">
              <a:rPr lang="zh-CN" altLang="en-US" smtClean="0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EFC87B08-FE19-4F14-87DC-2F108FF7CFF7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466459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7E581A02-76A0-4E24-B2F1-BA7FCCD6D4E7}" type="datetimeFigureOut">
              <a:rPr lang="zh-CN" altLang="en-US" smtClean="0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F33D0BDA-7F7F-4C86-A676-48BA1803ED9B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9195357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5F67653F-9EA0-44E5-AC3C-AD19F9053E61}" type="datetimeFigureOut">
              <a:rPr lang="zh-CN" altLang="en-US" smtClean="0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1B477669-FC75-4E5B-9206-928CCC24089B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901508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7F1D11-77DE-4665-BEEC-7B5F76B36986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DD5512-30B2-4CA3-852B-C8F19F31D1CF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AA91D4-3F41-447D-BEB8-CF926B58DAB2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F388E-B0D0-413F-B564-CEA8B6BFA93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359649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D9ABEF74-16F4-45BD-BA78-993A2E744A92}" type="datetimeFigureOut">
              <a:rPr lang="zh-CN" altLang="en-US" smtClean="0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6C2F6025-0A30-444F-8069-630FB9CDF873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893635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fld id="{C1B94A6F-4E0C-4DEA-8E9C-AF058E8838B7}" type="datetimeFigureOut">
              <a:rPr lang="zh-CN" altLang="en-US" smtClean="0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AE20D324-AB46-4F48-B1D3-7A74D2EA70BD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56797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853EC803-B3FE-4DB8-948C-5F05B1FD5ED8}" type="datetimeFigureOut">
              <a:rPr lang="zh-CN" altLang="en-US" smtClean="0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2F22D3A-6843-4FEA-9D3C-B409E2F914FB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755781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9218713D-39E6-4A08-B5ED-C115A266DB79}" type="datetimeFigureOut">
              <a:rPr lang="zh-CN" altLang="en-US" smtClean="0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8582C52A-9E22-4254-86E7-64EFDD1D7AE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817242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6F8DBCD0-D8A5-43F3-A019-0F846E4A8803}" type="datetimeFigureOut">
              <a:rPr lang="zh-CN" altLang="en-US" smtClean="0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5F71B87F-C168-4490-9870-27CB19677D6A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757304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0B43382D-EAA0-470F-9482-AFDBEE107393}" type="datetimeFigureOut">
              <a:rPr lang="zh-CN" altLang="en-US" smtClean="0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C65BD53-EB0C-4683-8E5E-B9840A4952C2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542232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C98FDAE-CCCC-4A84-97AA-24D64883F8D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954888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BBBA1939-0A44-4E8C-B108-6C0B8C0E4C6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758761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69B8FA45-3316-4780-9160-F043D0BF656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185888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4541CC74-5E2B-484F-87E0-7AF2E55C83C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56237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E9D298-5AD2-482E-9893-7136BB8C7143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BDE5D4-1C73-49B1-86A6-931EC69612FA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34E747-DBAB-47B7-97F6-3CAFDEE434A0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8D47C-33B8-4246-A221-4E2092EE93C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772735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932593B0-D4B3-4729-B0AA-C8A669799B8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568831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2270E924-486E-455B-9989-FB8016B6BA2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762504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3BEDD8BF-B21D-4E7A-AFC2-71BC3CFA32B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1874368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46843CB-F9B7-435B-B531-2813DF10C05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8975834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2AE0B1FC-9CD7-4613-83FE-C4372B83345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357296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D00B2868-18BA-486D-80F3-B8C31725F17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728296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8DC70497-3D54-48B8-897D-3B9C1BC8BFF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72140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5162EF-DC76-4FA0-878B-5498F579BC04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645586-2A13-40B1-BF9B-873AFC91B37A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CE848B-9771-4277-88AA-A5BE4E8CEC04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CD879-0C23-4FDB-956E-B14C4DB8C3A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108832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C9EFFFC-FF24-413B-8127-D1A7B1781730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999395C-5437-4038-8A11-378DF2A97FA5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CCC5EC3-239B-4C0E-9699-C84F2B472545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0C77A-E164-4B0B-9F59-30E48236CB2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082746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55213C3-6272-404E-AF43-47A11BB74FBE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08D2294-BC7E-49BA-B933-D93E926D5DB8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53FF857-493E-4C10-A910-232168952DEC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772E6-0EF2-4E91-9C21-37FE069EF06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959233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0C205DC-286A-413A-BE39-E8578D5BB0DC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1DBB677-A611-444F-99F9-CF33D86B594B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A814C04-F61D-4C74-94DB-6B9152C69D6B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9F4B-61E2-4A2B-AA8F-F4C093C9B6B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47488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A2164E-BB57-4874-A19F-C2E2B3B872DA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E4005C-2A38-496C-B4B5-84DEEA2B5C11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44A19-F13E-4C06-8ED8-97FFCC2F9FBB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0CCAC-F251-43CA-8C1A-5ACF075F2C7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010775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FE9086-3E81-433B-ABF0-6FEE6A9E1881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C8714D-38B4-4843-B0D6-D5950960983A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B40CFB-4BEC-42A3-A04D-554E615C9A1E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E015F-69A4-4F79-99DE-ABBA9F6F57D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8285042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82.xml"/><Relationship Id="rId18" Type="http://schemas.openxmlformats.org/officeDocument/2006/relationships/tags" Target="../tags/tag8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7" Type="http://schemas.openxmlformats.org/officeDocument/2006/relationships/tags" Target="../tags/tag86.xml"/><Relationship Id="rId2" Type="http://schemas.openxmlformats.org/officeDocument/2006/relationships/slideLayout" Target="../slideLayouts/slideLayout16.xml"/><Relationship Id="rId16" Type="http://schemas.openxmlformats.org/officeDocument/2006/relationships/tags" Target="../tags/tag85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ags" Target="../tags/tag84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ags" Target="../tags/tag8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ags" Target="../tags/tag146.xml"/><Relationship Id="rId18" Type="http://schemas.openxmlformats.org/officeDocument/2006/relationships/tags" Target="../tags/tag151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17" Type="http://schemas.openxmlformats.org/officeDocument/2006/relationships/tags" Target="../tags/tag150.xml"/><Relationship Id="rId2" Type="http://schemas.openxmlformats.org/officeDocument/2006/relationships/slideLayout" Target="../slideLayouts/slideLayout27.xml"/><Relationship Id="rId16" Type="http://schemas.openxmlformats.org/officeDocument/2006/relationships/tags" Target="../tags/tag149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ags" Target="../tags/tag148.xml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ags" Target="../tags/tag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C0EB221-6F8B-40D9-AA50-1502D700B43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6972C22C-EFC9-4AFD-9275-D2BBB0A720A8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0F5DB4C-E5B8-4D02-9310-FBCF70B33944}"/>
              </a:ext>
            </a:extLst>
          </p:cNvPr>
          <p:cNvSpPr>
            <a:spLocks noGrp="1" noChangeArrowheads="1"/>
          </p:cNvSpPr>
          <p:nvPr>
            <p:ph type="dt" sz="half" idx="2"/>
            <p:custDataLst>
              <p:tags r:id="rId18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70AC805-9C1C-4C2F-A916-D8FA3763FFFE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19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14E23B7-31AA-4176-A6B1-1231B96F1CAF}"/>
              </a:ext>
            </a:extLst>
          </p:cNvPr>
          <p:cNvSpPr>
            <a:spLocks noGrp="1" noChangeArrowheads="1"/>
          </p:cNvSpPr>
          <p:nvPr>
            <p:ph type="sldNum" sz="quarter" idx="4"/>
            <p:custDataLst>
              <p:tags r:id="rId20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4B5541AB-9277-451E-B57C-EAD692290E6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172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  <p:sldLayoutId id="2147484117" r:id="rId13"/>
    <p:sldLayoutId id="2147484118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74FA40-98CC-4377-B33F-4DEB93DB6CA5}" type="datetimeFigureOut">
              <a:rPr lang="zh-CN" altLang="en-US" smtClean="0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9C7D03-AD95-497F-973E-101EB9AE5E66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415219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7471EF-E1B7-4D39-A4AD-AFE07C3E4259}" type="datetimeFigureOut">
              <a:rPr lang="zh-CN" altLang="en-US" smtClean="0"/>
              <a:pPr>
                <a:defRPr/>
              </a:pPr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030E8A-2016-4F38-B37A-3C994ABD68C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73054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tags" Target="../tags/tag246.xml"/><Relationship Id="rId7" Type="http://schemas.openxmlformats.org/officeDocument/2006/relationships/tags" Target="../tags/tag250.xml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10" Type="http://schemas.openxmlformats.org/officeDocument/2006/relationships/image" Target="../media/image11.png"/><Relationship Id="rId4" Type="http://schemas.openxmlformats.org/officeDocument/2006/relationships/tags" Target="../tags/tag247.xml"/><Relationship Id="rId9" Type="http://schemas.openxmlformats.org/officeDocument/2006/relationships/tags" Target="../tags/tag29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58.xml"/><Relationship Id="rId3" Type="http://schemas.openxmlformats.org/officeDocument/2006/relationships/tags" Target="../tags/tag253.xml"/><Relationship Id="rId7" Type="http://schemas.openxmlformats.org/officeDocument/2006/relationships/tags" Target="../tags/tag257.xml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tags" Target="../tags/tag256.xml"/><Relationship Id="rId11" Type="http://schemas.openxmlformats.org/officeDocument/2006/relationships/image" Target="../media/image11.wmf"/><Relationship Id="rId5" Type="http://schemas.openxmlformats.org/officeDocument/2006/relationships/tags" Target="../tags/tag255.xml"/><Relationship Id="rId10" Type="http://schemas.openxmlformats.org/officeDocument/2006/relationships/oleObject" Target="../embeddings/oleObject1.bin"/><Relationship Id="rId4" Type="http://schemas.openxmlformats.org/officeDocument/2006/relationships/tags" Target="../tags/tag254.xml"/><Relationship Id="rId9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13" Type="http://schemas.openxmlformats.org/officeDocument/2006/relationships/tags" Target="../tags/tag271.xml"/><Relationship Id="rId18" Type="http://schemas.openxmlformats.org/officeDocument/2006/relationships/image" Target="../media/image13.png"/><Relationship Id="rId26" Type="http://schemas.openxmlformats.org/officeDocument/2006/relationships/oleObject" Target="../embeddings/oleObject5.bin"/><Relationship Id="rId3" Type="http://schemas.openxmlformats.org/officeDocument/2006/relationships/tags" Target="../tags/tag261.xml"/><Relationship Id="rId21" Type="http://schemas.openxmlformats.org/officeDocument/2006/relationships/image" Target="../media/image15.wmf"/><Relationship Id="rId7" Type="http://schemas.openxmlformats.org/officeDocument/2006/relationships/tags" Target="../tags/tag265.xml"/><Relationship Id="rId12" Type="http://schemas.openxmlformats.org/officeDocument/2006/relationships/tags" Target="../tags/tag270.xml"/><Relationship Id="rId17" Type="http://schemas.openxmlformats.org/officeDocument/2006/relationships/image" Target="../media/image12.png"/><Relationship Id="rId25" Type="http://schemas.openxmlformats.org/officeDocument/2006/relationships/image" Target="../media/image17.wmf"/><Relationship Id="rId2" Type="http://schemas.openxmlformats.org/officeDocument/2006/relationships/tags" Target="../tags/tag260.xml"/><Relationship Id="rId16" Type="http://schemas.openxmlformats.org/officeDocument/2006/relationships/slideLayout" Target="../slideLayouts/slideLayout7.xml"/><Relationship Id="rId20" Type="http://schemas.openxmlformats.org/officeDocument/2006/relationships/oleObject" Target="../embeddings/oleObject2.bin"/><Relationship Id="rId29" Type="http://schemas.openxmlformats.org/officeDocument/2006/relationships/image" Target="../media/image19.wmf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tags" Target="../tags/tag269.xml"/><Relationship Id="rId24" Type="http://schemas.openxmlformats.org/officeDocument/2006/relationships/oleObject" Target="../embeddings/oleObject4.bin"/><Relationship Id="rId5" Type="http://schemas.openxmlformats.org/officeDocument/2006/relationships/tags" Target="../tags/tag263.xml"/><Relationship Id="rId15" Type="http://schemas.openxmlformats.org/officeDocument/2006/relationships/tags" Target="../tags/tag273.xml"/><Relationship Id="rId23" Type="http://schemas.openxmlformats.org/officeDocument/2006/relationships/image" Target="../media/image16.wmf"/><Relationship Id="rId28" Type="http://schemas.openxmlformats.org/officeDocument/2006/relationships/oleObject" Target="../embeddings/oleObject6.bin"/><Relationship Id="rId10" Type="http://schemas.openxmlformats.org/officeDocument/2006/relationships/tags" Target="../tags/tag268.xml"/><Relationship Id="rId19" Type="http://schemas.openxmlformats.org/officeDocument/2006/relationships/image" Target="../media/image14.png"/><Relationship Id="rId4" Type="http://schemas.openxmlformats.org/officeDocument/2006/relationships/tags" Target="../tags/tag262.xml"/><Relationship Id="rId9" Type="http://schemas.openxmlformats.org/officeDocument/2006/relationships/tags" Target="../tags/tag267.xml"/><Relationship Id="rId14" Type="http://schemas.openxmlformats.org/officeDocument/2006/relationships/tags" Target="../tags/tag272.xml"/><Relationship Id="rId22" Type="http://schemas.openxmlformats.org/officeDocument/2006/relationships/oleObject" Target="../embeddings/oleObject3.bin"/><Relationship Id="rId27" Type="http://schemas.openxmlformats.org/officeDocument/2006/relationships/image" Target="../media/image18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81.xml"/><Relationship Id="rId3" Type="http://schemas.openxmlformats.org/officeDocument/2006/relationships/tags" Target="../tags/tag276.xml"/><Relationship Id="rId7" Type="http://schemas.openxmlformats.org/officeDocument/2006/relationships/tags" Target="../tags/tag280.xml"/><Relationship Id="rId2" Type="http://schemas.openxmlformats.org/officeDocument/2006/relationships/tags" Target="../tags/tag275.xml"/><Relationship Id="rId1" Type="http://schemas.openxmlformats.org/officeDocument/2006/relationships/tags" Target="../tags/tag274.xml"/><Relationship Id="rId6" Type="http://schemas.openxmlformats.org/officeDocument/2006/relationships/tags" Target="../tags/tag279.xml"/><Relationship Id="rId11" Type="http://schemas.openxmlformats.org/officeDocument/2006/relationships/image" Target="../media/image20.png"/><Relationship Id="rId5" Type="http://schemas.openxmlformats.org/officeDocument/2006/relationships/tags" Target="../tags/tag278.xml"/><Relationship Id="rId10" Type="http://schemas.openxmlformats.org/officeDocument/2006/relationships/image" Target="../media/image8.png"/><Relationship Id="rId4" Type="http://schemas.openxmlformats.org/officeDocument/2006/relationships/tags" Target="../tags/tag277.xml"/><Relationship Id="rId9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89.xml"/><Relationship Id="rId13" Type="http://schemas.openxmlformats.org/officeDocument/2006/relationships/tags" Target="../tags/tag295.xml"/><Relationship Id="rId18" Type="http://schemas.openxmlformats.org/officeDocument/2006/relationships/image" Target="../media/image24.gif"/><Relationship Id="rId3" Type="http://schemas.openxmlformats.org/officeDocument/2006/relationships/tags" Target="../tags/tag284.xml"/><Relationship Id="rId21" Type="http://schemas.openxmlformats.org/officeDocument/2006/relationships/oleObject" Target="../embeddings/oleObject7.bin"/><Relationship Id="rId7" Type="http://schemas.openxmlformats.org/officeDocument/2006/relationships/tags" Target="../tags/tag288.xml"/><Relationship Id="rId12" Type="http://schemas.openxmlformats.org/officeDocument/2006/relationships/tags" Target="../tags/tag293.xml"/><Relationship Id="rId17" Type="http://schemas.openxmlformats.org/officeDocument/2006/relationships/image" Target="../media/image23.gif"/><Relationship Id="rId2" Type="http://schemas.openxmlformats.org/officeDocument/2006/relationships/tags" Target="../tags/tag283.xml"/><Relationship Id="rId16" Type="http://schemas.openxmlformats.org/officeDocument/2006/relationships/image" Target="../media/image22.gif"/><Relationship Id="rId20" Type="http://schemas.openxmlformats.org/officeDocument/2006/relationships/image" Target="../media/image26.gif"/><Relationship Id="rId1" Type="http://schemas.openxmlformats.org/officeDocument/2006/relationships/tags" Target="../tags/tag282.xml"/><Relationship Id="rId6" Type="http://schemas.openxmlformats.org/officeDocument/2006/relationships/tags" Target="../tags/tag287.xml"/><Relationship Id="rId11" Type="http://schemas.openxmlformats.org/officeDocument/2006/relationships/tags" Target="../tags/tag292.xml"/><Relationship Id="rId5" Type="http://schemas.openxmlformats.org/officeDocument/2006/relationships/tags" Target="../tags/tag286.xml"/><Relationship Id="rId15" Type="http://schemas.openxmlformats.org/officeDocument/2006/relationships/image" Target="../media/image21.gif"/><Relationship Id="rId10" Type="http://schemas.openxmlformats.org/officeDocument/2006/relationships/tags" Target="../tags/tag291.xml"/><Relationship Id="rId19" Type="http://schemas.openxmlformats.org/officeDocument/2006/relationships/image" Target="../media/image25.gif"/><Relationship Id="rId4" Type="http://schemas.openxmlformats.org/officeDocument/2006/relationships/tags" Target="../tags/tag285.xml"/><Relationship Id="rId9" Type="http://schemas.openxmlformats.org/officeDocument/2006/relationships/tags" Target="../tags/tag290.xml"/><Relationship Id="rId14" Type="http://schemas.openxmlformats.org/officeDocument/2006/relationships/slideLayout" Target="../slideLayouts/slideLayout21.xml"/><Relationship Id="rId22" Type="http://schemas.openxmlformats.org/officeDocument/2006/relationships/image" Target="../media/image27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" Type="http://schemas.openxmlformats.org/officeDocument/2006/relationships/tags" Target="../tags/tag297.xml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304.xml"/><Relationship Id="rId7" Type="http://schemas.openxmlformats.org/officeDocument/2006/relationships/image" Target="../media/image29.jpeg"/><Relationship Id="rId12" Type="http://schemas.openxmlformats.org/officeDocument/2006/relationships/image" Target="../media/image31.png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0.wmf"/><Relationship Id="rId5" Type="http://schemas.openxmlformats.org/officeDocument/2006/relationships/tags" Target="../tags/tag306.xml"/><Relationship Id="rId10" Type="http://schemas.openxmlformats.org/officeDocument/2006/relationships/oleObject" Target="../embeddings/oleObject8.bin"/><Relationship Id="rId4" Type="http://schemas.openxmlformats.org/officeDocument/2006/relationships/tags" Target="../tags/tag305.xml"/><Relationship Id="rId9" Type="http://schemas.openxmlformats.org/officeDocument/2006/relationships/image" Target="../media/image11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14.xml"/><Relationship Id="rId3" Type="http://schemas.openxmlformats.org/officeDocument/2006/relationships/tags" Target="../tags/tag309.xml"/><Relationship Id="rId7" Type="http://schemas.openxmlformats.org/officeDocument/2006/relationships/tags" Target="../tags/tag313.xml"/><Relationship Id="rId12" Type="http://schemas.openxmlformats.org/officeDocument/2006/relationships/image" Target="../media/image20.png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6" Type="http://schemas.openxmlformats.org/officeDocument/2006/relationships/tags" Target="../tags/tag312.xml"/><Relationship Id="rId11" Type="http://schemas.openxmlformats.org/officeDocument/2006/relationships/image" Target="../media/image8.png"/><Relationship Id="rId5" Type="http://schemas.openxmlformats.org/officeDocument/2006/relationships/tags" Target="../tags/tag311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10.xml"/><Relationship Id="rId9" Type="http://schemas.openxmlformats.org/officeDocument/2006/relationships/tags" Target="../tags/tag3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23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318.xml"/><Relationship Id="rId7" Type="http://schemas.openxmlformats.org/officeDocument/2006/relationships/tags" Target="../tags/tag322.xml"/><Relationship Id="rId12" Type="http://schemas.openxmlformats.org/officeDocument/2006/relationships/tags" Target="../tags/tag327.xml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6" Type="http://schemas.openxmlformats.org/officeDocument/2006/relationships/tags" Target="../tags/tag321.xml"/><Relationship Id="rId11" Type="http://schemas.openxmlformats.org/officeDocument/2006/relationships/tags" Target="../tags/tag326.xml"/><Relationship Id="rId5" Type="http://schemas.openxmlformats.org/officeDocument/2006/relationships/tags" Target="../tags/tag320.xml"/><Relationship Id="rId15" Type="http://schemas.openxmlformats.org/officeDocument/2006/relationships/image" Target="../media/image33.png"/><Relationship Id="rId10" Type="http://schemas.openxmlformats.org/officeDocument/2006/relationships/tags" Target="../tags/tag325.xml"/><Relationship Id="rId4" Type="http://schemas.openxmlformats.org/officeDocument/2006/relationships/tags" Target="../tags/tag319.xml"/><Relationship Id="rId9" Type="http://schemas.openxmlformats.org/officeDocument/2006/relationships/tags" Target="../tags/tag324.xml"/><Relationship Id="rId14" Type="http://schemas.openxmlformats.org/officeDocument/2006/relationships/tags" Target="../tags/tag37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35.xml"/><Relationship Id="rId3" Type="http://schemas.openxmlformats.org/officeDocument/2006/relationships/tags" Target="../tags/tag330.xml"/><Relationship Id="rId7" Type="http://schemas.openxmlformats.org/officeDocument/2006/relationships/tags" Target="../tags/tag334.xml"/><Relationship Id="rId12" Type="http://schemas.openxmlformats.org/officeDocument/2006/relationships/image" Target="../media/image34.png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6" Type="http://schemas.openxmlformats.org/officeDocument/2006/relationships/tags" Target="../tags/tag333.xml"/><Relationship Id="rId11" Type="http://schemas.openxmlformats.org/officeDocument/2006/relationships/image" Target="../media/image32.png"/><Relationship Id="rId5" Type="http://schemas.openxmlformats.org/officeDocument/2006/relationships/tags" Target="../tags/tag332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31.xml"/><Relationship Id="rId9" Type="http://schemas.openxmlformats.org/officeDocument/2006/relationships/tags" Target="../tags/tag33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44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339.xml"/><Relationship Id="rId7" Type="http://schemas.openxmlformats.org/officeDocument/2006/relationships/tags" Target="../tags/tag343.xml"/><Relationship Id="rId12" Type="http://schemas.openxmlformats.org/officeDocument/2006/relationships/tags" Target="../tags/tag348.xml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tags" Target="../tags/tag342.xml"/><Relationship Id="rId11" Type="http://schemas.openxmlformats.org/officeDocument/2006/relationships/tags" Target="../tags/tag347.xml"/><Relationship Id="rId5" Type="http://schemas.openxmlformats.org/officeDocument/2006/relationships/tags" Target="../tags/tag341.xml"/><Relationship Id="rId15" Type="http://schemas.openxmlformats.org/officeDocument/2006/relationships/image" Target="../media/image20.png"/><Relationship Id="rId10" Type="http://schemas.openxmlformats.org/officeDocument/2006/relationships/tags" Target="../tags/tag346.xml"/><Relationship Id="rId4" Type="http://schemas.openxmlformats.org/officeDocument/2006/relationships/tags" Target="../tags/tag340.xml"/><Relationship Id="rId9" Type="http://schemas.openxmlformats.org/officeDocument/2006/relationships/tags" Target="../tags/tag345.xml"/><Relationship Id="rId1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56.xml"/><Relationship Id="rId3" Type="http://schemas.openxmlformats.org/officeDocument/2006/relationships/tags" Target="../tags/tag351.xml"/><Relationship Id="rId7" Type="http://schemas.openxmlformats.org/officeDocument/2006/relationships/tags" Target="../tags/tag355.xml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6" Type="http://schemas.openxmlformats.org/officeDocument/2006/relationships/tags" Target="../tags/tag354.xml"/><Relationship Id="rId5" Type="http://schemas.openxmlformats.org/officeDocument/2006/relationships/tags" Target="../tags/tag353.xml"/><Relationship Id="rId10" Type="http://schemas.openxmlformats.org/officeDocument/2006/relationships/image" Target="../media/image35.png"/><Relationship Id="rId4" Type="http://schemas.openxmlformats.org/officeDocument/2006/relationships/tags" Target="../tags/tag352.xml"/><Relationship Id="rId9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359.xml"/><Relationship Id="rId7" Type="http://schemas.openxmlformats.org/officeDocument/2006/relationships/tags" Target="../tags/tag423.xml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6" Type="http://schemas.openxmlformats.org/officeDocument/2006/relationships/slideLayout" Target="../slideLayouts/slideLayout32.xml"/><Relationship Id="rId5" Type="http://schemas.openxmlformats.org/officeDocument/2006/relationships/tags" Target="../tags/tag361.xml"/><Relationship Id="rId4" Type="http://schemas.openxmlformats.org/officeDocument/2006/relationships/tags" Target="../tags/tag36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366.xml"/><Relationship Id="rId7" Type="http://schemas.openxmlformats.org/officeDocument/2006/relationships/image" Target="../media/image38.gif"/><Relationship Id="rId2" Type="http://schemas.openxmlformats.org/officeDocument/2006/relationships/tags" Target="../tags/tag365.xml"/><Relationship Id="rId1" Type="http://schemas.openxmlformats.org/officeDocument/2006/relationships/tags" Target="../tags/tag364.xml"/><Relationship Id="rId6" Type="http://schemas.openxmlformats.org/officeDocument/2006/relationships/image" Target="../media/image37.gi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6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75.xml"/><Relationship Id="rId13" Type="http://schemas.openxmlformats.org/officeDocument/2006/relationships/tags" Target="../tags/tag381.xml"/><Relationship Id="rId18" Type="http://schemas.openxmlformats.org/officeDocument/2006/relationships/tags" Target="../tags/tag386.xml"/><Relationship Id="rId3" Type="http://schemas.openxmlformats.org/officeDocument/2006/relationships/tags" Target="../tags/tag370.xml"/><Relationship Id="rId21" Type="http://schemas.openxmlformats.org/officeDocument/2006/relationships/tags" Target="../tags/tag389.xml"/><Relationship Id="rId7" Type="http://schemas.openxmlformats.org/officeDocument/2006/relationships/tags" Target="../tags/tag374.xml"/><Relationship Id="rId12" Type="http://schemas.openxmlformats.org/officeDocument/2006/relationships/tags" Target="../tags/tag380.xml"/><Relationship Id="rId17" Type="http://schemas.openxmlformats.org/officeDocument/2006/relationships/tags" Target="../tags/tag385.xml"/><Relationship Id="rId2" Type="http://schemas.openxmlformats.org/officeDocument/2006/relationships/tags" Target="../tags/tag369.xml"/><Relationship Id="rId16" Type="http://schemas.openxmlformats.org/officeDocument/2006/relationships/tags" Target="../tags/tag384.xml"/><Relationship Id="rId20" Type="http://schemas.openxmlformats.org/officeDocument/2006/relationships/tags" Target="../tags/tag388.xml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11" Type="http://schemas.openxmlformats.org/officeDocument/2006/relationships/tags" Target="../tags/tag379.xml"/><Relationship Id="rId5" Type="http://schemas.openxmlformats.org/officeDocument/2006/relationships/tags" Target="../tags/tag372.xml"/><Relationship Id="rId15" Type="http://schemas.openxmlformats.org/officeDocument/2006/relationships/tags" Target="../tags/tag383.xml"/><Relationship Id="rId23" Type="http://schemas.openxmlformats.org/officeDocument/2006/relationships/image" Target="../media/image39.png"/><Relationship Id="rId10" Type="http://schemas.openxmlformats.org/officeDocument/2006/relationships/tags" Target="../tags/tag378.xml"/><Relationship Id="rId19" Type="http://schemas.openxmlformats.org/officeDocument/2006/relationships/tags" Target="../tags/tag387.xml"/><Relationship Id="rId4" Type="http://schemas.openxmlformats.org/officeDocument/2006/relationships/tags" Target="../tags/tag371.xml"/><Relationship Id="rId9" Type="http://schemas.openxmlformats.org/officeDocument/2006/relationships/tags" Target="../tags/tag376.xml"/><Relationship Id="rId14" Type="http://schemas.openxmlformats.org/officeDocument/2006/relationships/tags" Target="../tags/tag382.xml"/><Relationship Id="rId2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4.xml"/><Relationship Id="rId4" Type="http://schemas.openxmlformats.org/officeDocument/2006/relationships/tags" Target="../tags/tag39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tags" Target="../tags/tag39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6" Type="http://schemas.openxmlformats.org/officeDocument/2006/relationships/tags" Target="../tags/tag400.xml"/><Relationship Id="rId5" Type="http://schemas.openxmlformats.org/officeDocument/2006/relationships/tags" Target="../tags/tag399.xml"/><Relationship Id="rId10" Type="http://schemas.openxmlformats.org/officeDocument/2006/relationships/image" Target="../media/image43.png"/><Relationship Id="rId4" Type="http://schemas.openxmlformats.org/officeDocument/2006/relationships/tags" Target="../tags/tag398.xml"/><Relationship Id="rId9" Type="http://schemas.openxmlformats.org/officeDocument/2006/relationships/tags" Target="../tags/tag4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15.xml"/><Relationship Id="rId7" Type="http://schemas.openxmlformats.org/officeDocument/2006/relationships/image" Target="../media/image5.gif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image" Target="../media/image4.gif"/><Relationship Id="rId5" Type="http://schemas.openxmlformats.org/officeDocument/2006/relationships/slideLayout" Target="../slideLayouts/slideLayout32.xml"/><Relationship Id="rId4" Type="http://schemas.openxmlformats.org/officeDocument/2006/relationships/tags" Target="../tags/tag21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40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6.png"/><Relationship Id="rId3" Type="http://schemas.openxmlformats.org/officeDocument/2006/relationships/tags" Target="../tags/tag403.xml"/><Relationship Id="rId21" Type="http://schemas.openxmlformats.org/officeDocument/2006/relationships/image" Target="../media/image48.wmf"/><Relationship Id="rId7" Type="http://schemas.openxmlformats.org/officeDocument/2006/relationships/tags" Target="../tags/tag407.xml"/><Relationship Id="rId12" Type="http://schemas.openxmlformats.org/officeDocument/2006/relationships/tags" Target="../tags/tag412.xml"/><Relationship Id="rId17" Type="http://schemas.openxmlformats.org/officeDocument/2006/relationships/image" Target="../media/image45.png"/><Relationship Id="rId2" Type="http://schemas.openxmlformats.org/officeDocument/2006/relationships/tags" Target="../tags/tag402.xml"/><Relationship Id="rId16" Type="http://schemas.openxmlformats.org/officeDocument/2006/relationships/image" Target="../media/image44.png"/><Relationship Id="rId20" Type="http://schemas.openxmlformats.org/officeDocument/2006/relationships/oleObject" Target="../embeddings/oleObject9.bin"/><Relationship Id="rId1" Type="http://schemas.openxmlformats.org/officeDocument/2006/relationships/tags" Target="../tags/tag401.xml"/><Relationship Id="rId6" Type="http://schemas.openxmlformats.org/officeDocument/2006/relationships/tags" Target="../tags/tag406.xml"/><Relationship Id="rId11" Type="http://schemas.openxmlformats.org/officeDocument/2006/relationships/tags" Target="../tags/tag411.xml"/><Relationship Id="rId5" Type="http://schemas.openxmlformats.org/officeDocument/2006/relationships/tags" Target="../tags/tag405.xml"/><Relationship Id="rId15" Type="http://schemas.openxmlformats.org/officeDocument/2006/relationships/image" Target="../media/image42.png"/><Relationship Id="rId10" Type="http://schemas.openxmlformats.org/officeDocument/2006/relationships/tags" Target="../tags/tag410.xml"/><Relationship Id="rId19" Type="http://schemas.openxmlformats.org/officeDocument/2006/relationships/image" Target="../media/image47.png"/><Relationship Id="rId4" Type="http://schemas.openxmlformats.org/officeDocument/2006/relationships/tags" Target="../tags/tag404.xml"/><Relationship Id="rId9" Type="http://schemas.openxmlformats.org/officeDocument/2006/relationships/tags" Target="../tags/tag409.xml"/><Relationship Id="rId1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21.xml"/><Relationship Id="rId13" Type="http://schemas.openxmlformats.org/officeDocument/2006/relationships/image" Target="../media/image50.png"/><Relationship Id="rId3" Type="http://schemas.openxmlformats.org/officeDocument/2006/relationships/tags" Target="../tags/tag416.xml"/><Relationship Id="rId7" Type="http://schemas.openxmlformats.org/officeDocument/2006/relationships/tags" Target="../tags/tag420.xml"/><Relationship Id="rId12" Type="http://schemas.openxmlformats.org/officeDocument/2006/relationships/image" Target="../media/image49.png"/><Relationship Id="rId2" Type="http://schemas.openxmlformats.org/officeDocument/2006/relationships/tags" Target="../tags/tag415.xml"/><Relationship Id="rId1" Type="http://schemas.openxmlformats.org/officeDocument/2006/relationships/tags" Target="../tags/tag414.xml"/><Relationship Id="rId6" Type="http://schemas.openxmlformats.org/officeDocument/2006/relationships/tags" Target="../tags/tag41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18.xml"/><Relationship Id="rId15" Type="http://schemas.openxmlformats.org/officeDocument/2006/relationships/image" Target="../media/image51.wmf"/><Relationship Id="rId10" Type="http://schemas.openxmlformats.org/officeDocument/2006/relationships/tags" Target="../tags/tag424.xml"/><Relationship Id="rId4" Type="http://schemas.openxmlformats.org/officeDocument/2006/relationships/tags" Target="../tags/tag417.xml"/><Relationship Id="rId9" Type="http://schemas.openxmlformats.org/officeDocument/2006/relationships/tags" Target="../tags/tag422.xml"/><Relationship Id="rId14" Type="http://schemas.openxmlformats.org/officeDocument/2006/relationships/oleObject" Target="../embeddings/oleObject10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32.xml"/><Relationship Id="rId13" Type="http://schemas.openxmlformats.org/officeDocument/2006/relationships/tags" Target="../tags/tag437.xml"/><Relationship Id="rId18" Type="http://schemas.openxmlformats.org/officeDocument/2006/relationships/tags" Target="../tags/tag442.xml"/><Relationship Id="rId26" Type="http://schemas.openxmlformats.org/officeDocument/2006/relationships/tags" Target="../tags/tag450.xml"/><Relationship Id="rId3" Type="http://schemas.openxmlformats.org/officeDocument/2006/relationships/tags" Target="../tags/tag427.xml"/><Relationship Id="rId21" Type="http://schemas.openxmlformats.org/officeDocument/2006/relationships/tags" Target="../tags/tag445.xml"/><Relationship Id="rId7" Type="http://schemas.openxmlformats.org/officeDocument/2006/relationships/tags" Target="../tags/tag431.xml"/><Relationship Id="rId12" Type="http://schemas.openxmlformats.org/officeDocument/2006/relationships/tags" Target="../tags/tag436.xml"/><Relationship Id="rId17" Type="http://schemas.openxmlformats.org/officeDocument/2006/relationships/tags" Target="../tags/tag441.xml"/><Relationship Id="rId25" Type="http://schemas.openxmlformats.org/officeDocument/2006/relationships/tags" Target="../tags/tag449.xml"/><Relationship Id="rId2" Type="http://schemas.openxmlformats.org/officeDocument/2006/relationships/tags" Target="../tags/tag426.xml"/><Relationship Id="rId16" Type="http://schemas.openxmlformats.org/officeDocument/2006/relationships/tags" Target="../tags/tag440.xml"/><Relationship Id="rId20" Type="http://schemas.openxmlformats.org/officeDocument/2006/relationships/tags" Target="../tags/tag444.xml"/><Relationship Id="rId29" Type="http://schemas.openxmlformats.org/officeDocument/2006/relationships/tags" Target="../tags/tag513.xml"/><Relationship Id="rId1" Type="http://schemas.openxmlformats.org/officeDocument/2006/relationships/tags" Target="../tags/tag425.xml"/><Relationship Id="rId6" Type="http://schemas.openxmlformats.org/officeDocument/2006/relationships/tags" Target="../tags/tag430.xml"/><Relationship Id="rId11" Type="http://schemas.openxmlformats.org/officeDocument/2006/relationships/tags" Target="../tags/tag435.xml"/><Relationship Id="rId24" Type="http://schemas.openxmlformats.org/officeDocument/2006/relationships/tags" Target="../tags/tag448.xml"/><Relationship Id="rId5" Type="http://schemas.openxmlformats.org/officeDocument/2006/relationships/tags" Target="../tags/tag429.xml"/><Relationship Id="rId15" Type="http://schemas.openxmlformats.org/officeDocument/2006/relationships/tags" Target="../tags/tag439.xml"/><Relationship Id="rId23" Type="http://schemas.openxmlformats.org/officeDocument/2006/relationships/tags" Target="../tags/tag447.xml"/><Relationship Id="rId28" Type="http://schemas.openxmlformats.org/officeDocument/2006/relationships/image" Target="../media/image52.png"/><Relationship Id="rId10" Type="http://schemas.openxmlformats.org/officeDocument/2006/relationships/tags" Target="../tags/tag434.xml"/><Relationship Id="rId19" Type="http://schemas.openxmlformats.org/officeDocument/2006/relationships/tags" Target="../tags/tag443.xml"/><Relationship Id="rId4" Type="http://schemas.openxmlformats.org/officeDocument/2006/relationships/tags" Target="../tags/tag428.xml"/><Relationship Id="rId9" Type="http://schemas.openxmlformats.org/officeDocument/2006/relationships/tags" Target="../tags/tag433.xml"/><Relationship Id="rId14" Type="http://schemas.openxmlformats.org/officeDocument/2006/relationships/tags" Target="../tags/tag438.xml"/><Relationship Id="rId22" Type="http://schemas.openxmlformats.org/officeDocument/2006/relationships/tags" Target="../tags/tag446.xml"/><Relationship Id="rId27" Type="http://schemas.openxmlformats.org/officeDocument/2006/relationships/slideLayout" Target="../slideLayouts/slideLayout7.xml"/><Relationship Id="rId30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453.xml"/><Relationship Id="rId2" Type="http://schemas.openxmlformats.org/officeDocument/2006/relationships/tags" Target="../tags/tag452.xml"/><Relationship Id="rId1" Type="http://schemas.openxmlformats.org/officeDocument/2006/relationships/tags" Target="../tags/tag45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461.xml"/><Relationship Id="rId13" Type="http://schemas.openxmlformats.org/officeDocument/2006/relationships/tags" Target="../tags/tag467.xml"/><Relationship Id="rId18" Type="http://schemas.openxmlformats.org/officeDocument/2006/relationships/tags" Target="../tags/tag472.xml"/><Relationship Id="rId26" Type="http://schemas.openxmlformats.org/officeDocument/2006/relationships/tags" Target="../tags/tag480.xml"/><Relationship Id="rId3" Type="http://schemas.openxmlformats.org/officeDocument/2006/relationships/tags" Target="../tags/tag456.xml"/><Relationship Id="rId21" Type="http://schemas.openxmlformats.org/officeDocument/2006/relationships/tags" Target="../tags/tag475.xml"/><Relationship Id="rId7" Type="http://schemas.openxmlformats.org/officeDocument/2006/relationships/tags" Target="../tags/tag460.xml"/><Relationship Id="rId12" Type="http://schemas.openxmlformats.org/officeDocument/2006/relationships/tags" Target="../tags/tag465.xml"/><Relationship Id="rId17" Type="http://schemas.openxmlformats.org/officeDocument/2006/relationships/tags" Target="../tags/tag471.xml"/><Relationship Id="rId25" Type="http://schemas.openxmlformats.org/officeDocument/2006/relationships/tags" Target="../tags/tag479.xml"/><Relationship Id="rId2" Type="http://schemas.openxmlformats.org/officeDocument/2006/relationships/tags" Target="../tags/tag455.xml"/><Relationship Id="rId16" Type="http://schemas.openxmlformats.org/officeDocument/2006/relationships/tags" Target="../tags/tag470.xml"/><Relationship Id="rId20" Type="http://schemas.openxmlformats.org/officeDocument/2006/relationships/tags" Target="../tags/tag474.xml"/><Relationship Id="rId29" Type="http://schemas.openxmlformats.org/officeDocument/2006/relationships/tags" Target="../tags/tag540.xml"/><Relationship Id="rId1" Type="http://schemas.openxmlformats.org/officeDocument/2006/relationships/tags" Target="../tags/tag454.xml"/><Relationship Id="rId6" Type="http://schemas.openxmlformats.org/officeDocument/2006/relationships/tags" Target="../tags/tag459.xml"/><Relationship Id="rId11" Type="http://schemas.openxmlformats.org/officeDocument/2006/relationships/tags" Target="../tags/tag464.xml"/><Relationship Id="rId24" Type="http://schemas.openxmlformats.org/officeDocument/2006/relationships/tags" Target="../tags/tag478.xml"/><Relationship Id="rId5" Type="http://schemas.openxmlformats.org/officeDocument/2006/relationships/tags" Target="../tags/tag458.xml"/><Relationship Id="rId15" Type="http://schemas.openxmlformats.org/officeDocument/2006/relationships/tags" Target="../tags/tag469.xml"/><Relationship Id="rId23" Type="http://schemas.openxmlformats.org/officeDocument/2006/relationships/tags" Target="../tags/tag477.xml"/><Relationship Id="rId28" Type="http://schemas.openxmlformats.org/officeDocument/2006/relationships/image" Target="../media/image56.png"/><Relationship Id="rId10" Type="http://schemas.openxmlformats.org/officeDocument/2006/relationships/tags" Target="../tags/tag463.xml"/><Relationship Id="rId19" Type="http://schemas.openxmlformats.org/officeDocument/2006/relationships/tags" Target="../tags/tag473.xml"/><Relationship Id="rId4" Type="http://schemas.openxmlformats.org/officeDocument/2006/relationships/tags" Target="../tags/tag457.xml"/><Relationship Id="rId9" Type="http://schemas.openxmlformats.org/officeDocument/2006/relationships/tags" Target="../tags/tag462.xml"/><Relationship Id="rId14" Type="http://schemas.openxmlformats.org/officeDocument/2006/relationships/tags" Target="../tags/tag468.xml"/><Relationship Id="rId22" Type="http://schemas.openxmlformats.org/officeDocument/2006/relationships/tags" Target="../tags/tag476.xml"/><Relationship Id="rId27" Type="http://schemas.openxmlformats.org/officeDocument/2006/relationships/slideLayout" Target="../slideLayouts/slideLayout7.xml"/><Relationship Id="rId30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483.xml"/><Relationship Id="rId7" Type="http://schemas.openxmlformats.org/officeDocument/2006/relationships/image" Target="../media/image58.png"/><Relationship Id="rId2" Type="http://schemas.openxmlformats.org/officeDocument/2006/relationships/tags" Target="../tags/tag482.xml"/><Relationship Id="rId1" Type="http://schemas.openxmlformats.org/officeDocument/2006/relationships/tags" Target="../tags/tag481.xml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8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492.xml"/><Relationship Id="rId13" Type="http://schemas.openxmlformats.org/officeDocument/2006/relationships/oleObject" Target="../embeddings/oleObject12.bin"/><Relationship Id="rId3" Type="http://schemas.openxmlformats.org/officeDocument/2006/relationships/tags" Target="../tags/tag487.xml"/><Relationship Id="rId7" Type="http://schemas.openxmlformats.org/officeDocument/2006/relationships/tags" Target="../tags/tag491.xml"/><Relationship Id="rId12" Type="http://schemas.openxmlformats.org/officeDocument/2006/relationships/image" Target="../media/image61.wmf"/><Relationship Id="rId2" Type="http://schemas.openxmlformats.org/officeDocument/2006/relationships/tags" Target="../tags/tag486.xml"/><Relationship Id="rId16" Type="http://schemas.openxmlformats.org/officeDocument/2006/relationships/image" Target="../media/image63.wmf"/><Relationship Id="rId1" Type="http://schemas.openxmlformats.org/officeDocument/2006/relationships/tags" Target="../tags/tag485.xml"/><Relationship Id="rId6" Type="http://schemas.openxmlformats.org/officeDocument/2006/relationships/tags" Target="../tags/tag490.xml"/><Relationship Id="rId11" Type="http://schemas.openxmlformats.org/officeDocument/2006/relationships/oleObject" Target="../embeddings/oleObject11.bin"/><Relationship Id="rId5" Type="http://schemas.openxmlformats.org/officeDocument/2006/relationships/tags" Target="../tags/tag489.xml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60.png"/><Relationship Id="rId4" Type="http://schemas.openxmlformats.org/officeDocument/2006/relationships/tags" Target="../tags/tag488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2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49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94.xml"/><Relationship Id="rId1" Type="http://schemas.openxmlformats.org/officeDocument/2006/relationships/tags" Target="../tags/tag493.xml"/><Relationship Id="rId6" Type="http://schemas.openxmlformats.org/officeDocument/2006/relationships/tags" Target="../tags/tag498.xml"/><Relationship Id="rId5" Type="http://schemas.openxmlformats.org/officeDocument/2006/relationships/tags" Target="../tags/tag497.xml"/><Relationship Id="rId4" Type="http://schemas.openxmlformats.org/officeDocument/2006/relationships/tags" Target="../tags/tag49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tags" Target="../tags/tag50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00.xml"/><Relationship Id="rId1" Type="http://schemas.openxmlformats.org/officeDocument/2006/relationships/tags" Target="../tags/tag499.xml"/><Relationship Id="rId6" Type="http://schemas.openxmlformats.org/officeDocument/2006/relationships/tags" Target="../tags/tag504.xml"/><Relationship Id="rId5" Type="http://schemas.openxmlformats.org/officeDocument/2006/relationships/tags" Target="../tags/tag503.xml"/><Relationship Id="rId4" Type="http://schemas.openxmlformats.org/officeDocument/2006/relationships/tags" Target="../tags/tag50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17.xml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9" Type="http://schemas.openxmlformats.org/officeDocument/2006/relationships/hyperlink" Target="&#30913;&#22330;&#23545;&#36890;&#30005;&#23548;&#32447;&#30340;&#20316;&#29992;1.mp4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512.xml"/><Relationship Id="rId3" Type="http://schemas.openxmlformats.org/officeDocument/2006/relationships/tags" Target="../tags/tag507.xml"/><Relationship Id="rId7" Type="http://schemas.openxmlformats.org/officeDocument/2006/relationships/tags" Target="../tags/tag511.xml"/><Relationship Id="rId2" Type="http://schemas.openxmlformats.org/officeDocument/2006/relationships/tags" Target="../tags/tag506.xml"/><Relationship Id="rId1" Type="http://schemas.openxmlformats.org/officeDocument/2006/relationships/tags" Target="../tags/tag505.xml"/><Relationship Id="rId6" Type="http://schemas.openxmlformats.org/officeDocument/2006/relationships/tags" Target="../tags/tag510.xml"/><Relationship Id="rId5" Type="http://schemas.openxmlformats.org/officeDocument/2006/relationships/tags" Target="../tags/tag509.xml"/><Relationship Id="rId10" Type="http://schemas.openxmlformats.org/officeDocument/2006/relationships/image" Target="../media/image66.png"/><Relationship Id="rId4" Type="http://schemas.openxmlformats.org/officeDocument/2006/relationships/tags" Target="../tags/tag508.xml"/><Relationship Id="rId9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521.xml"/><Relationship Id="rId13" Type="http://schemas.openxmlformats.org/officeDocument/2006/relationships/image" Target="../media/image67.png"/><Relationship Id="rId3" Type="http://schemas.openxmlformats.org/officeDocument/2006/relationships/tags" Target="../tags/tag516.xml"/><Relationship Id="rId7" Type="http://schemas.openxmlformats.org/officeDocument/2006/relationships/tags" Target="../tags/tag520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70.jpeg"/><Relationship Id="rId2" Type="http://schemas.openxmlformats.org/officeDocument/2006/relationships/tags" Target="../tags/tag515.xml"/><Relationship Id="rId16" Type="http://schemas.openxmlformats.org/officeDocument/2006/relationships/image" Target="../media/image69.png"/><Relationship Id="rId1" Type="http://schemas.openxmlformats.org/officeDocument/2006/relationships/tags" Target="../tags/tag514.xml"/><Relationship Id="rId6" Type="http://schemas.openxmlformats.org/officeDocument/2006/relationships/tags" Target="../tags/tag519.xml"/><Relationship Id="rId11" Type="http://schemas.openxmlformats.org/officeDocument/2006/relationships/tags" Target="../tags/tag524.xml"/><Relationship Id="rId5" Type="http://schemas.openxmlformats.org/officeDocument/2006/relationships/tags" Target="../tags/tag518.xml"/><Relationship Id="rId15" Type="http://schemas.openxmlformats.org/officeDocument/2006/relationships/image" Target="../media/image66.png"/><Relationship Id="rId10" Type="http://schemas.openxmlformats.org/officeDocument/2006/relationships/tags" Target="../tags/tag523.xml"/><Relationship Id="rId4" Type="http://schemas.openxmlformats.org/officeDocument/2006/relationships/tags" Target="../tags/tag517.xml"/><Relationship Id="rId9" Type="http://schemas.openxmlformats.org/officeDocument/2006/relationships/tags" Target="../tags/tag522.xml"/><Relationship Id="rId1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532.xml"/><Relationship Id="rId13" Type="http://schemas.openxmlformats.org/officeDocument/2006/relationships/oleObject" Target="../embeddings/oleObject14.bin"/><Relationship Id="rId3" Type="http://schemas.openxmlformats.org/officeDocument/2006/relationships/tags" Target="../tags/tag527.xml"/><Relationship Id="rId7" Type="http://schemas.openxmlformats.org/officeDocument/2006/relationships/tags" Target="../tags/tag531.xml"/><Relationship Id="rId12" Type="http://schemas.openxmlformats.org/officeDocument/2006/relationships/image" Target="../media/image71.png"/><Relationship Id="rId2" Type="http://schemas.openxmlformats.org/officeDocument/2006/relationships/tags" Target="../tags/tag526.xml"/><Relationship Id="rId16" Type="http://schemas.openxmlformats.org/officeDocument/2006/relationships/image" Target="../media/image73.wmf"/><Relationship Id="rId1" Type="http://schemas.openxmlformats.org/officeDocument/2006/relationships/tags" Target="../tags/tag525.xml"/><Relationship Id="rId6" Type="http://schemas.openxmlformats.org/officeDocument/2006/relationships/tags" Target="../tags/tag53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29.xml"/><Relationship Id="rId15" Type="http://schemas.openxmlformats.org/officeDocument/2006/relationships/oleObject" Target="../embeddings/oleObject15.bin"/><Relationship Id="rId10" Type="http://schemas.openxmlformats.org/officeDocument/2006/relationships/tags" Target="../tags/tag534.xml"/><Relationship Id="rId4" Type="http://schemas.openxmlformats.org/officeDocument/2006/relationships/tags" Target="../tags/tag528.xml"/><Relationship Id="rId9" Type="http://schemas.openxmlformats.org/officeDocument/2006/relationships/tags" Target="../tags/tag533.xml"/><Relationship Id="rId14" Type="http://schemas.openxmlformats.org/officeDocument/2006/relationships/image" Target="../media/image72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537.xml"/><Relationship Id="rId2" Type="http://schemas.openxmlformats.org/officeDocument/2006/relationships/tags" Target="../tags/tag536.xml"/><Relationship Id="rId1" Type="http://schemas.openxmlformats.org/officeDocument/2006/relationships/tags" Target="../tags/tag535.xml"/><Relationship Id="rId5" Type="http://schemas.openxmlformats.org/officeDocument/2006/relationships/image" Target="../media/image74.png"/><Relationship Id="rId4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541.xml"/><Relationship Id="rId2" Type="http://schemas.openxmlformats.org/officeDocument/2006/relationships/tags" Target="../tags/tag539.xml"/><Relationship Id="rId1" Type="http://schemas.openxmlformats.org/officeDocument/2006/relationships/tags" Target="../tags/tag538.xml"/><Relationship Id="rId5" Type="http://schemas.openxmlformats.org/officeDocument/2006/relationships/image" Target="../media/image75.png"/><Relationship Id="rId4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5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544.xml"/><Relationship Id="rId1" Type="http://schemas.openxmlformats.org/officeDocument/2006/relationships/tags" Target="../tags/tag543.xml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4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4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4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tags" Target="../tags/tag54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48.xml"/><Relationship Id="rId1" Type="http://schemas.openxmlformats.org/officeDocument/2006/relationships/tags" Target="../tags/tag547.xml"/><Relationship Id="rId6" Type="http://schemas.openxmlformats.org/officeDocument/2006/relationships/tags" Target="../tags/tag552.xml"/><Relationship Id="rId5" Type="http://schemas.openxmlformats.org/officeDocument/2006/relationships/tags" Target="../tags/tag551.xml"/><Relationship Id="rId4" Type="http://schemas.openxmlformats.org/officeDocument/2006/relationships/tags" Target="../tags/tag5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555.xml"/><Relationship Id="rId2" Type="http://schemas.openxmlformats.org/officeDocument/2006/relationships/tags" Target="../tags/tag554.xml"/><Relationship Id="rId1" Type="http://schemas.openxmlformats.org/officeDocument/2006/relationships/tags" Target="../tags/tag553.xml"/><Relationship Id="rId6" Type="http://schemas.openxmlformats.org/officeDocument/2006/relationships/image" Target="../media/image78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5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564.xml"/><Relationship Id="rId13" Type="http://schemas.openxmlformats.org/officeDocument/2006/relationships/tags" Target="../tags/tag655.xml"/><Relationship Id="rId18" Type="http://schemas.openxmlformats.org/officeDocument/2006/relationships/tags" Target="../tags/tag659.xml"/><Relationship Id="rId3" Type="http://schemas.openxmlformats.org/officeDocument/2006/relationships/tags" Target="../tags/tag559.xml"/><Relationship Id="rId7" Type="http://schemas.openxmlformats.org/officeDocument/2006/relationships/tags" Target="../tags/tag563.xml"/><Relationship Id="rId12" Type="http://schemas.openxmlformats.org/officeDocument/2006/relationships/image" Target="../media/image81.png"/><Relationship Id="rId2" Type="http://schemas.openxmlformats.org/officeDocument/2006/relationships/tags" Target="../tags/tag558.xml"/><Relationship Id="rId16" Type="http://schemas.openxmlformats.org/officeDocument/2006/relationships/image" Target="../media/image83.png"/><Relationship Id="rId1" Type="http://schemas.openxmlformats.org/officeDocument/2006/relationships/tags" Target="../tags/tag557.xml"/><Relationship Id="rId6" Type="http://schemas.openxmlformats.org/officeDocument/2006/relationships/tags" Target="../tags/tag562.xml"/><Relationship Id="rId11" Type="http://schemas.openxmlformats.org/officeDocument/2006/relationships/tags" Target="../tags/tag653.xml"/><Relationship Id="rId5" Type="http://schemas.openxmlformats.org/officeDocument/2006/relationships/tags" Target="../tags/tag561.xml"/><Relationship Id="rId15" Type="http://schemas.openxmlformats.org/officeDocument/2006/relationships/tags" Target="../tags/tag657.xml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84.png"/><Relationship Id="rId4" Type="http://schemas.openxmlformats.org/officeDocument/2006/relationships/tags" Target="../tags/tag560.xml"/><Relationship Id="rId9" Type="http://schemas.openxmlformats.org/officeDocument/2006/relationships/tags" Target="../tags/tag565.xml"/><Relationship Id="rId1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568.xml"/><Relationship Id="rId2" Type="http://schemas.openxmlformats.org/officeDocument/2006/relationships/tags" Target="../tags/tag567.xml"/><Relationship Id="rId1" Type="http://schemas.openxmlformats.org/officeDocument/2006/relationships/tags" Target="../tags/tag566.xml"/><Relationship Id="rId5" Type="http://schemas.openxmlformats.org/officeDocument/2006/relationships/image" Target="../media/image79.png"/><Relationship Id="rId4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576.xml"/><Relationship Id="rId3" Type="http://schemas.openxmlformats.org/officeDocument/2006/relationships/tags" Target="../tags/tag571.xml"/><Relationship Id="rId7" Type="http://schemas.openxmlformats.org/officeDocument/2006/relationships/tags" Target="../tags/tag575.xml"/><Relationship Id="rId2" Type="http://schemas.openxmlformats.org/officeDocument/2006/relationships/tags" Target="../tags/tag570.xml"/><Relationship Id="rId1" Type="http://schemas.openxmlformats.org/officeDocument/2006/relationships/tags" Target="../tags/tag569.xml"/><Relationship Id="rId6" Type="http://schemas.openxmlformats.org/officeDocument/2006/relationships/tags" Target="../tags/tag574.xml"/><Relationship Id="rId5" Type="http://schemas.openxmlformats.org/officeDocument/2006/relationships/tags" Target="../tags/tag573.xml"/><Relationship Id="rId10" Type="http://schemas.openxmlformats.org/officeDocument/2006/relationships/image" Target="../media/image80.png"/><Relationship Id="rId4" Type="http://schemas.openxmlformats.org/officeDocument/2006/relationships/tags" Target="../tags/tag572.xml"/><Relationship Id="rId9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78.xml"/><Relationship Id="rId1" Type="http://schemas.openxmlformats.org/officeDocument/2006/relationships/tags" Target="../tags/tag577.xml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24.xml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4" Type="http://schemas.openxmlformats.org/officeDocument/2006/relationships/tags" Target="../tags/tag225.xml"/><Relationship Id="rId9" Type="http://schemas.openxmlformats.org/officeDocument/2006/relationships/hyperlink" Target="&#30913;&#22330;&#23545;&#36890;&#30005;&#23548;&#32447;&#30340;&#20316;&#29992;1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30.xml"/><Relationship Id="rId7" Type="http://schemas.openxmlformats.org/officeDocument/2006/relationships/image" Target="../media/image8.png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32.xml"/><Relationship Id="rId4" Type="http://schemas.openxmlformats.org/officeDocument/2006/relationships/tags" Target="../tags/tag23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40.xml"/><Relationship Id="rId3" Type="http://schemas.openxmlformats.org/officeDocument/2006/relationships/tags" Target="../tags/tag235.xml"/><Relationship Id="rId7" Type="http://schemas.openxmlformats.org/officeDocument/2006/relationships/tags" Target="../tags/tag239.xml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1" Type="http://schemas.openxmlformats.org/officeDocument/2006/relationships/image" Target="../media/image9.png"/><Relationship Id="rId5" Type="http://schemas.openxmlformats.org/officeDocument/2006/relationships/tags" Target="../tags/tag237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36.xml"/><Relationship Id="rId9" Type="http://schemas.openxmlformats.org/officeDocument/2006/relationships/tags" Target="../tags/tag2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A213286-072C-3A0D-911B-31FE1C4E51A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5341" y="702854"/>
            <a:ext cx="1188131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运动的快慢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687841-621F-60B9-BEFF-C8727A39895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31704" y="4615683"/>
            <a:ext cx="4892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广州番禺王耀强</a:t>
            </a:r>
          </a:p>
        </p:txBody>
      </p:sp>
    </p:spTree>
    <p:extLst>
      <p:ext uri="{BB962C8B-B14F-4D97-AF65-F5344CB8AC3E}">
        <p14:creationId xmlns:p14="http://schemas.microsoft.com/office/powerpoint/2010/main" val="27842270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04BC2-2340-E729-B2DC-5ECFFCA51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EBD3B25-9F9E-6E6C-BF40-9540FDFD140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07368" y="11522"/>
            <a:ext cx="11784632" cy="8385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微软雅黑" panose="020B0503020204020204" pitchFamily="34" charset="-122"/>
                <a:sym typeface="+mn-ea"/>
              </a:rPr>
              <a:t>、一辆小车在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微软雅黑" panose="020B0503020204020204" pitchFamily="34" charset="-122"/>
                <a:sym typeface="+mn-ea"/>
              </a:rPr>
              <a:t>5min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微软雅黑" panose="020B0503020204020204" pitchFamily="34" charset="-122"/>
                <a:sym typeface="+mn-ea"/>
              </a:rPr>
              <a:t>内行驶了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微软雅黑" panose="020B0503020204020204" pitchFamily="34" charset="-122"/>
                <a:sym typeface="+mn-ea"/>
              </a:rPr>
              <a:t>6000m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微软雅黑" panose="020B0503020204020204" pitchFamily="34" charset="-122"/>
                <a:sym typeface="+mn-ea"/>
              </a:rPr>
              <a:t>，求小车的平均速度。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8B15A60-C2D6-950E-B925-2E51312E4E4D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631504" y="2582614"/>
                <a:ext cx="10153128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7200" b="1" i="1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rPr>
                  <a:t>v </a:t>
                </a:r>
                <a:r>
                  <a:rPr kumimoji="0" lang="en-US" altLang="zh-CN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7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altLang="zh-CN" sz="7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𝒔</m:t>
                        </m:r>
                      </m:num>
                      <m:den>
                        <m:r>
                          <a:rPr kumimoji="0" lang="en-US" altLang="zh-CN" sz="7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 pitchFamily="1" charset="-122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kumimoji="0" lang="en-US" altLang="zh-CN" sz="7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 pitchFamily="1" charset="-122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zh-CN" altLang="en-US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7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en-US" altLang="zh-CN" sz="7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</a:rPr>
                          <m:t>  </m:t>
                        </m:r>
                        <m:r>
                          <a:rPr kumimoji="0" lang="en-US" altLang="zh-CN" sz="7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𝟔𝟎𝟎𝟎</m:t>
                        </m:r>
                        <m:r>
                          <a:rPr kumimoji="0" lang="en-US" altLang="zh-CN" sz="7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</a:rPr>
                          <m:t>𝒎</m:t>
                        </m:r>
                      </m:num>
                      <m:den>
                        <m:r>
                          <a:rPr kumimoji="0" lang="en-US" altLang="zh-CN" sz="7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𝟑𝟎𝟎</m:t>
                        </m:r>
                        <m:r>
                          <a:rPr kumimoji="0" lang="en-US" altLang="zh-CN" sz="7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</a:rPr>
                          <m:t>𝒔</m:t>
                        </m:r>
                      </m:den>
                    </m:f>
                  </m:oMath>
                </a14:m>
                <a:r>
                  <a:rPr kumimoji="0" lang="zh-CN" altLang="en-US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= 20m/s</a:t>
                </a:r>
                <a:r>
                  <a:rPr kumimoji="0" lang="zh-CN" altLang="en-US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8B15A60-C2D6-950E-B925-2E51312E4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1631504" y="2582614"/>
                <a:ext cx="10153128" cy="1692771"/>
              </a:xfrm>
              <a:prstGeom prst="rect">
                <a:avLst/>
              </a:prstGeom>
              <a:blipFill>
                <a:blip r:embed="rId10"/>
                <a:stretch>
                  <a:fillRect l="-4565" b="-140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E5DE9BEE-7E78-F326-ACCA-125468EBE0A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851007" y="1179886"/>
            <a:ext cx="4962897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5400" b="1">
                <a:solidFill>
                  <a:srgbClr val="0000FF"/>
                </a:solidFill>
              </a:rPr>
              <a:t>t = 5min = 300s</a:t>
            </a:r>
            <a:endParaRPr lang="zh-CN" altLang="en-US" sz="5400" b="1">
              <a:solidFill>
                <a:srgbClr val="0000FF"/>
              </a:solidFill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928B67B0-44DE-1AC5-0B29-CF0B0BEE67E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83632" y="2109922"/>
            <a:ext cx="13163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路程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C06EC1A7-BE67-64C2-947E-D7ACD0B9BA1B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988363" y="4269393"/>
            <a:ext cx="75052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秒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FEDD1F1-416A-65D2-16D7-CE050D3F4A4E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74935" y="1131916"/>
            <a:ext cx="15760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5400" b="1">
                <a:solidFill>
                  <a:srgbClr val="0000FF"/>
                </a:solidFill>
                <a:latin typeface="Calibri" panose="020F0502020204030204" pitchFamily="34" charset="0"/>
              </a:rPr>
              <a:t>解：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412B1514-BE54-B7B7-E3B0-5EA87E89A378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040136" y="5157192"/>
            <a:ext cx="10519096" cy="1358321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rPr>
              <a:t>3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rPr>
              <a:t>、代入</a:t>
            </a:r>
            <a:r>
              <a:rPr kumimoji="0" lang="zh-CN" altLang="en-US" sz="3600" b="1"/>
              <a:t>数值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rPr>
              <a:t>时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rPr>
              <a:t>必须带单位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rPr>
              <a:t>，而且要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rPr>
              <a:t>统一单位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rPr>
              <a:t>。</a:t>
            </a:r>
            <a:endParaRPr kumimoji="0" lang="en-US" altLang="zh-CN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rPr>
              <a:t>4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rPr>
              <a:t>、除法计算写成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rPr>
              <a:t>分数形式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rPr>
              <a:t>，不能写成除号的形式。</a:t>
            </a:r>
            <a:endParaRPr kumimoji="0" lang="en-US" altLang="zh-CN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7411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0A0ECEB2-ECE3-09E1-867E-7E242A8E88C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34090788"/>
              </p:ext>
            </p:extLst>
          </p:nvPr>
        </p:nvGraphicFramePr>
        <p:xfrm>
          <a:off x="5996574" y="54175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14400" imgH="198720" progId="Equation.DSMT4">
                  <p:embed/>
                </p:oleObj>
              </mc:Choice>
              <mc:Fallback>
                <p:oleObj name="Equation" r:id="rId10" imgW="914400" imgH="19872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96574" y="54175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41FA1707-C837-20D7-1876-FAEA1045429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5934" y="120920"/>
            <a:ext cx="1152127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 algn="just" defTabSz="914400" eaLnBrk="1" latinLnBrk="0" hangingPunct="1">
              <a:lnSpc>
                <a:spcPct val="100000"/>
              </a:lnSpc>
              <a:buClrTx/>
              <a:buSzTx/>
              <a:buFontTx/>
              <a:buNone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</a:defRPr>
            </a:lvl9pPr>
          </a:lstStyle>
          <a:p>
            <a:r>
              <a:rPr lang="en-US" sz="4000">
                <a:sym typeface="+mn-ea"/>
              </a:rPr>
              <a:t>2</a:t>
            </a:r>
            <a:r>
              <a:rPr lang="zh-CN" altLang="en-US" sz="4000">
                <a:sym typeface="+mn-ea"/>
              </a:rPr>
              <a:t>、小明骑自行车的平均速度为</a:t>
            </a:r>
            <a:r>
              <a:rPr lang="en-US" sz="4000">
                <a:sym typeface="+mn-ea"/>
              </a:rPr>
              <a:t>5m/s</a:t>
            </a:r>
            <a:r>
              <a:rPr lang="zh-CN" altLang="en-US" sz="4000">
                <a:sym typeface="+mn-ea"/>
              </a:rPr>
              <a:t>，他从家到学校骑了</a:t>
            </a:r>
            <a:r>
              <a:rPr lang="en-US" sz="4000">
                <a:sym typeface="+mn-ea"/>
              </a:rPr>
              <a:t>10min</a:t>
            </a:r>
            <a:r>
              <a:rPr lang="zh-CN" altLang="en-US" sz="4000">
                <a:sym typeface="+mn-ea"/>
              </a:rPr>
              <a:t>，则他家到学校的距离约多少</a:t>
            </a:r>
            <a:r>
              <a:rPr lang="en-US" altLang="zh-CN" sz="4000">
                <a:sym typeface="+mn-ea"/>
              </a:rPr>
              <a:t>km</a:t>
            </a:r>
            <a:r>
              <a:rPr lang="zh-CN" altLang="en-US" sz="4000">
                <a:sym typeface="+mn-ea"/>
              </a:rPr>
              <a:t>？</a:t>
            </a:r>
            <a:endParaRPr lang="en-US" altLang="zh-CN" sz="4000">
              <a:sym typeface="+mn-ea"/>
            </a:endParaRPr>
          </a:p>
          <a:p>
            <a:r>
              <a:rPr lang="zh-CN" altLang="en-US" sz="4000">
                <a:solidFill>
                  <a:srgbClr val="0000FF"/>
                </a:solidFill>
                <a:sym typeface="+mn-ea"/>
              </a:rPr>
              <a:t>解：</a:t>
            </a:r>
            <a:endParaRPr lang="zh-CN" altLang="en-US" sz="4000">
              <a:solidFill>
                <a:srgbClr val="0000FF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129FDBB-00AA-F8C6-9E12-35AB1C3A066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70785" y="1461112"/>
            <a:ext cx="48797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5400" b="1">
                <a:latin typeface="+mn-lt"/>
              </a:rPr>
              <a:t>t=10min=600s</a:t>
            </a:r>
            <a:endParaRPr lang="zh-CN" altLang="en-US" sz="5400" b="1">
              <a:latin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94CC362-B97E-A063-50DA-6CC0D6CD3E8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9434" y="2463375"/>
            <a:ext cx="887547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5400" b="1">
                <a:solidFill>
                  <a:srgbClr val="A50021"/>
                </a:solidFill>
                <a:latin typeface="+mn-lt"/>
              </a:rPr>
              <a:t>s = vt </a:t>
            </a:r>
            <a:r>
              <a:rPr lang="en-US" altLang="zh-CN" sz="5400" b="1">
                <a:latin typeface="+mn-lt"/>
              </a:rPr>
              <a:t>= 5m/s×600s = 3000m</a:t>
            </a:r>
            <a:endParaRPr lang="zh-CN" altLang="en-US" sz="5400" b="1">
              <a:latin typeface="+mn-lt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77F4207D-8CFD-6D3E-C651-8E80FA7FF37A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58620" y="3928671"/>
            <a:ext cx="8489908" cy="14990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chemeClr val="tx2"/>
                </a:solidFill>
              </a:rPr>
              <a:t>6</a:t>
            </a:r>
            <a:r>
              <a:rPr kumimoji="0" lang="zh-CN" altLang="en-US" sz="4000" b="1">
                <a:solidFill>
                  <a:schemeClr val="tx2"/>
                </a:solidFill>
              </a:rPr>
              <a:t>、</a:t>
            </a:r>
            <a:r>
              <a:rPr kumimoji="0" lang="zh-CN" altLang="en-US" sz="4000" b="1">
                <a:solidFill>
                  <a:srgbClr val="FF0000"/>
                </a:solidFill>
              </a:rPr>
              <a:t>数值</a:t>
            </a:r>
            <a:r>
              <a:rPr kumimoji="0" lang="zh-CN" altLang="en-US" sz="4000" b="1">
                <a:solidFill>
                  <a:schemeClr val="tx2"/>
                </a:solidFill>
              </a:rPr>
              <a:t>相乘时写成</a:t>
            </a:r>
            <a:r>
              <a:rPr kumimoji="0" lang="zh-CN" altLang="en-US" sz="4000" b="1">
                <a:solidFill>
                  <a:srgbClr val="FF0000"/>
                </a:solidFill>
              </a:rPr>
              <a:t>叉乘</a:t>
            </a:r>
            <a:r>
              <a:rPr kumimoji="0" lang="zh-CN" altLang="en-US" sz="4000" b="1">
                <a:solidFill>
                  <a:schemeClr val="tx2"/>
                </a:solidFill>
              </a:rPr>
              <a:t>的形式。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chemeClr val="tx2"/>
                </a:solidFill>
              </a:rPr>
              <a:t>7</a:t>
            </a:r>
            <a:r>
              <a:rPr kumimoji="0" lang="zh-CN" altLang="en-US" sz="4000" b="1">
                <a:solidFill>
                  <a:schemeClr val="tx2"/>
                </a:solidFill>
              </a:rPr>
              <a:t>、代入数值要</a:t>
            </a:r>
            <a:r>
              <a:rPr kumimoji="0" lang="zh-CN" altLang="en-US" sz="4000" b="1">
                <a:solidFill>
                  <a:srgbClr val="FF0000"/>
                </a:solidFill>
              </a:rPr>
              <a:t>按顺序</a:t>
            </a:r>
            <a:r>
              <a:rPr kumimoji="0" lang="zh-CN" altLang="en-US" sz="4000" b="1">
                <a:solidFill>
                  <a:schemeClr val="tx2"/>
                </a:solidFill>
              </a:rPr>
              <a:t>。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0B1CDE26-C416-7DD5-CCE1-A39EA6F55785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7368" y="3209686"/>
            <a:ext cx="12137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路程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9A70568E-9E0F-A8C3-8355-582199D689B9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51280" y="3209686"/>
            <a:ext cx="6992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秒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E6913BD-E656-7CB1-D27B-0F310290011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491514" y="2492896"/>
            <a:ext cx="208823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5400" b="1">
                <a:latin typeface="+mn-lt"/>
              </a:rPr>
              <a:t>= 3km</a:t>
            </a:r>
            <a:endParaRPr lang="zh-CN" altLang="en-US" sz="54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8406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 animBg="1"/>
      <p:bldP spid="2" grpId="0"/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0CC93A8-E3EE-8618-75E4-43DAFC89C5B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/>
          <a:srcRect r="44524"/>
          <a:stretch>
            <a:fillRect/>
          </a:stretch>
        </p:blipFill>
        <p:spPr>
          <a:xfrm>
            <a:off x="5879976" y="237013"/>
            <a:ext cx="899636" cy="6253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6C836A-F07A-D97C-4FC9-B0E8D49E78D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/>
          <a:srcRect l="66088"/>
          <a:stretch>
            <a:fillRect/>
          </a:stretch>
        </p:blipFill>
        <p:spPr>
          <a:xfrm>
            <a:off x="6738584" y="1420868"/>
            <a:ext cx="481713" cy="1056356"/>
          </a:xfrm>
          <a:prstGeom prst="rect">
            <a:avLst/>
          </a:prstGeom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B14DF745-8D69-77CD-2C9A-DF0AB18DCF1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926047" y="29889"/>
            <a:ext cx="6937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FF0000"/>
                </a:solidFill>
              </a:rPr>
              <a:t>6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7646C0F0-B217-EE5C-7874-B613D87CAEF3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870554" y="1794131"/>
            <a:ext cx="6762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FF0000"/>
                </a:solidFill>
              </a:rPr>
              <a:t>3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54CDF1CE-1582-9559-115E-16DE3EA9018B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587110" y="1255406"/>
            <a:ext cx="9794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FF0000"/>
                </a:solidFill>
              </a:rPr>
              <a:t>2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60C83569-D668-7F63-A190-BEA4DAEDAD73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5505484" y="608744"/>
            <a:ext cx="228600" cy="1385534"/>
          </a:xfrm>
          <a:prstGeom prst="leftBrace">
            <a:avLst>
              <a:gd name="adj1" fmla="val 62238"/>
              <a:gd name="adj2" fmla="val 50611"/>
            </a:avLst>
          </a:prstGeom>
          <a:noFill/>
          <a:ln w="38100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4000">
              <a:solidFill>
                <a:srgbClr val="000000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2F45932-5A57-9C91-AA46-A3D38E15DC7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973677" y="737775"/>
            <a:ext cx="1377815" cy="105635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5C46A41-D121-D48C-E8CD-BA806F105F3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/>
          <a:srcRect l="57848"/>
          <a:stretch>
            <a:fillRect/>
          </a:stretch>
        </p:blipFill>
        <p:spPr>
          <a:xfrm>
            <a:off x="6762660" y="239092"/>
            <a:ext cx="683568" cy="62531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12976BC-3108-9D45-6B51-90AF0467A04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rcRect r="41414"/>
          <a:stretch>
            <a:fillRect/>
          </a:stretch>
        </p:blipFill>
        <p:spPr>
          <a:xfrm>
            <a:off x="5879976" y="1445345"/>
            <a:ext cx="832213" cy="1056356"/>
          </a:xfrm>
          <a:prstGeom prst="rect">
            <a:avLst/>
          </a:prstGeom>
        </p:spPr>
      </p:pic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7EB4BBB0-95D5-56E2-DB9A-9E06B54E3A5C}"/>
              </a:ext>
            </a:extLst>
          </p:cNvPr>
          <p:cNvGraphicFramePr>
            <a:graphicFrameLocks noChangeAspect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656181918"/>
              </p:ext>
            </p:extLst>
          </p:nvPr>
        </p:nvGraphicFramePr>
        <p:xfrm>
          <a:off x="3995656" y="3233917"/>
          <a:ext cx="1296144" cy="1385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368280" imgH="393480" progId="Equation.DSMT4">
                  <p:embed/>
                </p:oleObj>
              </mc:Choice>
              <mc:Fallback>
                <p:oleObj name="Equation" r:id="rId20" imgW="368280" imgH="393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995656" y="3233917"/>
                        <a:ext cx="1296144" cy="1385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utoShape 8">
            <a:extLst>
              <a:ext uri="{FF2B5EF4-FFF2-40B4-BE49-F238E27FC236}">
                <a16:creationId xmlns:a16="http://schemas.microsoft.com/office/drawing/2014/main" id="{12DD7138-57E1-B997-1876-3E517722CC63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5461048" y="3353692"/>
            <a:ext cx="228600" cy="1220053"/>
          </a:xfrm>
          <a:prstGeom prst="leftBrace">
            <a:avLst>
              <a:gd name="adj1" fmla="val 62238"/>
              <a:gd name="adj2" fmla="val 50611"/>
            </a:avLst>
          </a:prstGeom>
          <a:noFill/>
          <a:ln w="38100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4000">
              <a:solidFill>
                <a:srgbClr val="000000"/>
              </a:solidFill>
            </a:endParaRPr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C2FD2558-917C-88E7-715F-224701137CA7}"/>
              </a:ext>
            </a:extLst>
          </p:cNvPr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958021728"/>
              </p:ext>
            </p:extLst>
          </p:nvPr>
        </p:nvGraphicFramePr>
        <p:xfrm>
          <a:off x="5861391" y="3047771"/>
          <a:ext cx="847725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41200" imgH="177480" progId="Equation.DSMT4">
                  <p:embed/>
                </p:oleObj>
              </mc:Choice>
              <mc:Fallback>
                <p:oleObj name="Equation" r:id="rId22" imgW="241200" imgH="177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861391" y="3047771"/>
                        <a:ext cx="847725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7A5AAF5C-9D82-2988-B739-0BB09ED50C0E}"/>
              </a:ext>
            </a:extLst>
          </p:cNvPr>
          <p:cNvGraphicFramePr>
            <a:graphicFrameLocks noChangeAspect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116750452"/>
              </p:ext>
            </p:extLst>
          </p:nvPr>
        </p:nvGraphicFramePr>
        <p:xfrm>
          <a:off x="5853207" y="4317966"/>
          <a:ext cx="804863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228600" imgH="177480" progId="Equation.DSMT4">
                  <p:embed/>
                </p:oleObj>
              </mc:Choice>
              <mc:Fallback>
                <p:oleObj name="Equation" r:id="rId24" imgW="228600" imgH="177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853207" y="4317966"/>
                        <a:ext cx="804863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952BC512-8E03-BF31-E31F-FB4ADB7A2DC8}"/>
              </a:ext>
            </a:extLst>
          </p:cNvPr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767274132"/>
              </p:ext>
            </p:extLst>
          </p:nvPr>
        </p:nvGraphicFramePr>
        <p:xfrm>
          <a:off x="6734073" y="3976115"/>
          <a:ext cx="536575" cy="138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152280" imgH="393480" progId="Equation.DSMT4">
                  <p:embed/>
                </p:oleObj>
              </mc:Choice>
              <mc:Fallback>
                <p:oleObj name="Equation" r:id="rId26" imgW="152280" imgH="393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734073" y="3976115"/>
                        <a:ext cx="536575" cy="138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AD21FA2E-5616-0EB8-C836-08B6CF24F2B8}"/>
              </a:ext>
            </a:extLst>
          </p:cNvPr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738124894"/>
              </p:ext>
            </p:extLst>
          </p:nvPr>
        </p:nvGraphicFramePr>
        <p:xfrm>
          <a:off x="6709116" y="3062430"/>
          <a:ext cx="107315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304560" imgH="177480" progId="Equation.DSMT4">
                  <p:embed/>
                </p:oleObj>
              </mc:Choice>
              <mc:Fallback>
                <p:oleObj name="Equation" r:id="rId28" imgW="304560" imgH="177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709116" y="3062430"/>
                        <a:ext cx="1073150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2146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C14FE-79F9-CB80-B200-E9C908124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6">
            <a:extLst>
              <a:ext uri="{FF2B5EF4-FFF2-40B4-BE49-F238E27FC236}">
                <a16:creationId xmlns:a16="http://schemas.microsoft.com/office/drawing/2014/main" id="{ED8DF236-0B66-53C3-D92A-0F6E8214162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90314" y="548680"/>
            <a:ext cx="307339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路程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（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米m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、千米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km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）</a:t>
            </a:r>
          </a:p>
        </p:txBody>
      </p:sp>
      <p:sp>
        <p:nvSpPr>
          <p:cNvPr id="15364" name="TextBox 6">
            <a:extLst>
              <a:ext uri="{FF2B5EF4-FFF2-40B4-BE49-F238E27FC236}">
                <a16:creationId xmlns:a16="http://schemas.microsoft.com/office/drawing/2014/main" id="{06EDBE75-AE74-FF96-EAB0-8157D5ADE099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277676" y="1797465"/>
            <a:ext cx="27670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时间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（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秒s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、小时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h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）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5365" name="TextBox 6">
            <a:extLst>
              <a:ext uri="{FF2B5EF4-FFF2-40B4-BE49-F238E27FC236}">
                <a16:creationId xmlns:a16="http://schemas.microsoft.com/office/drawing/2014/main" id="{0A5EF6D1-06B6-0094-0B2A-DE22EF70F6E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16559" y="965874"/>
            <a:ext cx="357827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速度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（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米每秒m/s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、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千米每小时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km/h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）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38B4DD5-F8FC-AA2F-0ED0-437E40103E5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74" y="641462"/>
            <a:ext cx="2646802" cy="2037804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6F4E1703-75A4-1278-4DB4-735B7AC3D587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1263" y="2259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路程与时间的比值叫做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速度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，描述物体运动快慢的物理量。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5F877CB-5764-5349-FC13-999B15BB4360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11983" y="2780928"/>
            <a:ext cx="115212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lvl="0" eaLnBrk="1" hangingPunct="1">
              <a:spcBef>
                <a:spcPct val="0"/>
              </a:spcBef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1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0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m/s的物理意义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: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物体在每秒内通过的路程是</a:t>
            </a:r>
            <a:r>
              <a:rPr kumimoji="0" lang="zh-CN" altLang="en-US" sz="3600" b="1">
                <a:solidFill>
                  <a:srgbClr val="000000"/>
                </a:solidFill>
                <a:latin typeface="宋体" panose="02010600030101010101" pitchFamily="2" charset="-122"/>
              </a:rPr>
              <a:t>1</a:t>
            </a:r>
            <a:r>
              <a:rPr kumimoji="0" lang="en-US" altLang="zh-CN" sz="3600" b="1">
                <a:solidFill>
                  <a:srgbClr val="000000"/>
                </a:solidFill>
                <a:latin typeface="宋体" panose="02010600030101010101" pitchFamily="2" charset="-122"/>
              </a:rPr>
              <a:t>0</a:t>
            </a:r>
            <a:r>
              <a:rPr kumimoji="0" lang="zh-CN" altLang="en-US" sz="3600" b="1">
                <a:solidFill>
                  <a:srgbClr val="000000"/>
                </a:solidFill>
                <a:latin typeface="宋体" panose="02010600030101010101" pitchFamily="2" charset="-122"/>
              </a:rPr>
              <a:t>m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A8D21B83-BF4E-3F11-B58D-88680249E8EA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39416" y="3501008"/>
            <a:ext cx="105131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速度是物体在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单位时间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内通过的路程。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A123053-D469-5BBA-4E47-A485BE7AE6C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rcRect l="45405"/>
          <a:stretch>
            <a:fillRect/>
          </a:stretch>
        </p:blipFill>
        <p:spPr>
          <a:xfrm>
            <a:off x="2495600" y="4147339"/>
            <a:ext cx="1847242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1920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1">
            <a:extLst>
              <a:ext uri="{FF2B5EF4-FFF2-40B4-BE49-F238E27FC236}">
                <a16:creationId xmlns:a16="http://schemas.microsoft.com/office/drawing/2014/main" id="{882D8929-AA93-77D1-98A8-032A228B0BA6}"/>
              </a:ext>
            </a:extLst>
          </p:cNvPr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903"/>
            <a:ext cx="4003373" cy="22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3">
            <a:extLst>
              <a:ext uri="{FF2B5EF4-FFF2-40B4-BE49-F238E27FC236}">
                <a16:creationId xmlns:a16="http://schemas.microsoft.com/office/drawing/2014/main" id="{8D61894D-6A22-E895-267F-09F53045789C}"/>
              </a:ext>
            </a:extLst>
          </p:cNvPr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2565" y="12939"/>
            <a:ext cx="3896301" cy="229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CB3E6B79-1F99-66E7-6610-EBEA5EBDDA91}"/>
              </a:ext>
            </a:extLst>
          </p:cNvPr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6255" y="14903"/>
            <a:ext cx="4135745" cy="223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9">
            <a:extLst>
              <a:ext uri="{FF2B5EF4-FFF2-40B4-BE49-F238E27FC236}">
                <a16:creationId xmlns:a16="http://schemas.microsoft.com/office/drawing/2014/main" id="{4139643B-97C5-9D93-BE52-F9F5A5815B2C}"/>
              </a:ext>
            </a:extLst>
          </p:cNvPr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20" y="2525913"/>
            <a:ext cx="3986311" cy="224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9B7C5572-286A-BE1A-62A7-84AE830187B6}"/>
              </a:ext>
            </a:extLst>
          </p:cNvPr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9020" y="2508122"/>
            <a:ext cx="3893672" cy="231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1">
            <a:extLst>
              <a:ext uri="{FF2B5EF4-FFF2-40B4-BE49-F238E27FC236}">
                <a16:creationId xmlns:a16="http://schemas.microsoft.com/office/drawing/2014/main" id="{D948CBF4-9BC5-AF4E-BCEC-ED150D9EE9D6}"/>
              </a:ext>
            </a:extLst>
          </p:cNvPr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6255" y="2508122"/>
            <a:ext cx="4135745" cy="229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9">
            <a:extLst>
              <a:ext uri="{FF2B5EF4-FFF2-40B4-BE49-F238E27FC236}">
                <a16:creationId xmlns:a16="http://schemas.microsoft.com/office/drawing/2014/main" id="{15B4C2D7-66F7-91D8-696F-93732B73913E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039512" y="107584"/>
            <a:ext cx="1958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>
                <a:solidFill>
                  <a:srgbClr val="FFFF66"/>
                </a:solidFill>
                <a:latin typeface="Times New Roman" pitchFamily="18" charset="0"/>
                <a:ea typeface="黑体" panose="02010609060101010101" pitchFamily="49" charset="-122"/>
              </a:rPr>
              <a:t>0.0015m/s</a:t>
            </a:r>
          </a:p>
        </p:txBody>
      </p:sp>
      <p:sp>
        <p:nvSpPr>
          <p:cNvPr id="3" name="Text Box 21">
            <a:extLst>
              <a:ext uri="{FF2B5EF4-FFF2-40B4-BE49-F238E27FC236}">
                <a16:creationId xmlns:a16="http://schemas.microsoft.com/office/drawing/2014/main" id="{92FBE211-5F87-3E58-A899-5966FB23DE88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024572" y="151050"/>
            <a:ext cx="2360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FFFF66"/>
                </a:solidFill>
                <a:latin typeface="Times New Roman" pitchFamily="18" charset="0"/>
                <a:ea typeface="黑体" panose="02010609060101010101" pitchFamily="49" charset="-122"/>
              </a:rPr>
              <a:t>1.1m/s</a:t>
            </a:r>
          </a:p>
        </p:txBody>
      </p:sp>
      <p:sp>
        <p:nvSpPr>
          <p:cNvPr id="4" name="Text Box 23">
            <a:extLst>
              <a:ext uri="{FF2B5EF4-FFF2-40B4-BE49-F238E27FC236}">
                <a16:creationId xmlns:a16="http://schemas.microsoft.com/office/drawing/2014/main" id="{A1A7441E-CF52-DA5A-491E-42B95F6D421A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117952" y="8277"/>
            <a:ext cx="153875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FFFF66"/>
                </a:solidFill>
                <a:latin typeface="Times New Roman" pitchFamily="18" charset="0"/>
                <a:ea typeface="黑体" panose="02010609060101010101" pitchFamily="49" charset="-122"/>
              </a:rPr>
              <a:t>5m/s</a:t>
            </a:r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F9773DDF-0752-2191-1D60-4E102AD081AD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589773" y="4273932"/>
            <a:ext cx="10615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FFFF66"/>
                </a:solidFill>
                <a:latin typeface="Times New Roman" pitchFamily="18" charset="0"/>
                <a:ea typeface="黑体" panose="02010609060101010101" pitchFamily="49" charset="-122"/>
              </a:rPr>
              <a:t>33</a:t>
            </a:r>
            <a:r>
              <a:rPr lang="zh-CN" altLang="en-US">
                <a:solidFill>
                  <a:srgbClr val="FFFF66"/>
                </a:solidFill>
                <a:latin typeface="Times New Roman" pitchFamily="18" charset="0"/>
                <a:ea typeface="黑体" panose="02010609060101010101" pitchFamily="49" charset="-122"/>
              </a:rPr>
              <a:t>m/s</a:t>
            </a:r>
          </a:p>
        </p:txBody>
      </p:sp>
      <p:sp>
        <p:nvSpPr>
          <p:cNvPr id="6" name="Rectangle 32">
            <a:extLst>
              <a:ext uri="{FF2B5EF4-FFF2-40B4-BE49-F238E27FC236}">
                <a16:creationId xmlns:a16="http://schemas.microsoft.com/office/drawing/2014/main" id="{84217D66-834D-3E53-97DD-2E375A7990AC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044603" y="2508122"/>
            <a:ext cx="12410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CC00FF"/>
                </a:solidFill>
                <a:latin typeface="Times New Roman" pitchFamily="18" charset="0"/>
                <a:ea typeface="黑体" panose="02010609060101010101" pitchFamily="49" charset="-122"/>
              </a:rPr>
              <a:t>250m/s</a:t>
            </a:r>
          </a:p>
        </p:txBody>
      </p:sp>
      <p:sp>
        <p:nvSpPr>
          <p:cNvPr id="7" name="Rectangle 35">
            <a:extLst>
              <a:ext uri="{FF2B5EF4-FFF2-40B4-BE49-F238E27FC236}">
                <a16:creationId xmlns:a16="http://schemas.microsoft.com/office/drawing/2014/main" id="{7DEFEED9-55CE-66D0-53AB-5CC550E0C533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529499" y="2480833"/>
            <a:ext cx="13308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CC00FF"/>
                </a:solidFill>
                <a:latin typeface="Times New Roman" pitchFamily="18" charset="0"/>
                <a:ea typeface="黑体" panose="02010609060101010101" pitchFamily="49" charset="-122"/>
              </a:rPr>
              <a:t>100m/s </a:t>
            </a:r>
          </a:p>
        </p:txBody>
      </p:sp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id="{6887330B-5594-65EC-BDBD-C66BD10A2CA1}"/>
              </a:ext>
            </a:extLst>
          </p:cNvPr>
          <p:cNvGraphicFramePr>
            <a:graphicFrameLocks noChangeAspect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572631305"/>
              </p:ext>
            </p:extLst>
          </p:nvPr>
        </p:nvGraphicFramePr>
        <p:xfrm>
          <a:off x="4279563" y="4853219"/>
          <a:ext cx="3580750" cy="1000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863280" imgH="241200" progId="Equation.DSMT4">
                  <p:embed/>
                </p:oleObj>
              </mc:Choice>
              <mc:Fallback>
                <p:oleObj name="Equation" r:id="rId21" imgW="863280" imgH="241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279563" y="4853219"/>
                        <a:ext cx="3580750" cy="1000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70634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12964F-B1F8-D7AA-6C76-E58BF68DA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6">
            <a:extLst>
              <a:ext uri="{FF2B5EF4-FFF2-40B4-BE49-F238E27FC236}">
                <a16:creationId xmlns:a16="http://schemas.microsoft.com/office/drawing/2014/main" id="{5D1EAC03-85E1-A2C1-6C6E-0CBC76A771A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43772" y="1844824"/>
            <a:ext cx="410445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>
                <a:solidFill>
                  <a:srgbClr val="002EC2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km/h</a:t>
            </a:r>
            <a:endParaRPr kumimoji="0" lang="zh-CN" altLang="en-US" sz="9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50336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3C1297F3-ED7A-4156-9E45-C679985509E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3" t="4710" r="18401" b="3857"/>
          <a:stretch>
            <a:fillRect/>
          </a:stretch>
        </p:blipFill>
        <p:spPr bwMode="auto">
          <a:xfrm>
            <a:off x="2424113" y="0"/>
            <a:ext cx="712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43C8D53E-163E-30A7-9213-03C3B481917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159896" y="1772816"/>
            <a:ext cx="1656184" cy="11521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C10D5686-1580-EBE0-B93D-B8534D3D1DB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9336" y="332656"/>
            <a:ext cx="22322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速度表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A09B344A-0A77-47F1-95DE-0A5C49653B9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r="23226" b="9051"/>
          <a:stretch>
            <a:fillRect/>
          </a:stretch>
        </p:blipFill>
        <p:spPr bwMode="auto">
          <a:xfrm>
            <a:off x="1524000" y="0"/>
            <a:ext cx="91589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0A0ECEB2-ECE3-09E1-867E-7E242A8E88C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65627246"/>
              </p:ext>
            </p:extLst>
          </p:nvPr>
        </p:nvGraphicFramePr>
        <p:xfrm>
          <a:off x="6451600" y="26416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51600" y="26416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A09B344A-0A77-47F1-95DE-0A5C49653B9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r="23226" b="22851"/>
          <a:stretch>
            <a:fillRect/>
          </a:stretch>
        </p:blipFill>
        <p:spPr bwMode="auto">
          <a:xfrm>
            <a:off x="4498839" y="2132857"/>
            <a:ext cx="7696137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2BC3FF8B-7827-4177-BC1E-CE324748876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8200" y="0"/>
            <a:ext cx="11715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r>
              <a:rPr kumimoji="0" lang="en-US" altLang="zh-CN" sz="4000" b="1">
                <a:solidFill>
                  <a:srgbClr val="000000"/>
                </a:solidFill>
                <a:latin typeface="宋体" panose="02010600030101010101" pitchFamily="2" charset="-122"/>
              </a:rPr>
              <a:t>3</a:t>
            </a:r>
            <a:r>
              <a:rPr kumimoji="0"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、石碁四中到广州塔约</a:t>
            </a:r>
            <a:r>
              <a:rPr kumimoji="0" lang="en-US" altLang="zh-CN" sz="4000" b="1">
                <a:solidFill>
                  <a:srgbClr val="000000"/>
                </a:solidFill>
                <a:latin typeface="宋体" panose="02010600030101010101" pitchFamily="2" charset="-122"/>
              </a:rPr>
              <a:t>30km</a:t>
            </a:r>
            <a:r>
              <a:rPr kumimoji="0"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，乘坐大巴车最快需要多久？</a:t>
            </a:r>
            <a:endParaRPr kumimoji="0" lang="en-US" altLang="zh-CN" sz="4000" b="1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kumimoji="0"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解：</a:t>
            </a:r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0A0ECEB2-ECE3-09E1-867E-7E242A8E88CB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6451600" y="26416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14400" imgH="198720" progId="Equation.DSMT4">
                  <p:embed/>
                </p:oleObj>
              </mc:Choice>
              <mc:Fallback>
                <p:oleObj name="Equation" r:id="rId8" imgW="914400" imgH="19872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51600" y="26416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366A3902-9272-5BDB-39AD-A442A0495518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05431544"/>
              </p:ext>
            </p:extLst>
          </p:nvPr>
        </p:nvGraphicFramePr>
        <p:xfrm>
          <a:off x="1310976" y="1088282"/>
          <a:ext cx="7953375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98320" imgH="393480" progId="Equation.DSMT4">
                  <p:embed/>
                </p:oleObj>
              </mc:Choice>
              <mc:Fallback>
                <p:oleObj name="Equation" r:id="rId10" imgW="1498320" imgH="393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10976" y="1088282"/>
                        <a:ext cx="7953375" cy="208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FDB4B3A8-99AB-693D-F4FE-A91DE44574C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9690" y="3916016"/>
            <a:ext cx="9234661" cy="14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23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6">
            <a:extLst>
              <a:ext uri="{FF2B5EF4-FFF2-40B4-BE49-F238E27FC236}">
                <a16:creationId xmlns:a16="http://schemas.microsoft.com/office/drawing/2014/main" id="{854E2715-9F86-416A-8D65-1F5A5E65AF5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90314" y="548680"/>
            <a:ext cx="307339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b="1">
                <a:solidFill>
                  <a:srgbClr val="0000FF"/>
                </a:solidFill>
                <a:latin typeface="宋体" panose="02010600030101010101" pitchFamily="2" charset="-122"/>
              </a:rPr>
              <a:t>路程</a:t>
            </a:r>
            <a:endParaRPr kumimoji="0" lang="en-US" altLang="zh-CN" b="1">
              <a:solidFill>
                <a:srgbClr val="0000FF"/>
              </a:solidFill>
              <a:latin typeface="宋体" panose="0201060003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（</a:t>
            </a:r>
            <a:r>
              <a:rPr kumimoji="0" lang="zh-CN" altLang="en-US" b="1">
                <a:solidFill>
                  <a:srgbClr val="FF0000"/>
                </a:solidFill>
                <a:latin typeface="宋体" panose="02010600030101010101" pitchFamily="2" charset="-122"/>
              </a:rPr>
              <a:t>米m</a:t>
            </a:r>
            <a:r>
              <a:rPr kumimoji="0"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、千米</a:t>
            </a:r>
            <a:r>
              <a:rPr kumimoji="0" lang="en-US" altLang="zh-CN" b="1">
                <a:solidFill>
                  <a:schemeClr val="tx2"/>
                </a:solidFill>
                <a:latin typeface="宋体" panose="02010600030101010101" pitchFamily="2" charset="-122"/>
              </a:rPr>
              <a:t>km</a:t>
            </a:r>
            <a:r>
              <a:rPr kumimoji="0"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）</a:t>
            </a:r>
          </a:p>
        </p:txBody>
      </p:sp>
      <p:sp>
        <p:nvSpPr>
          <p:cNvPr id="15364" name="TextBox 6">
            <a:extLst>
              <a:ext uri="{FF2B5EF4-FFF2-40B4-BE49-F238E27FC236}">
                <a16:creationId xmlns:a16="http://schemas.microsoft.com/office/drawing/2014/main" id="{37F9724D-F10A-42B0-BDDC-4F202220FEC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277676" y="1797465"/>
            <a:ext cx="27670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b="1">
                <a:solidFill>
                  <a:srgbClr val="0000FF"/>
                </a:solidFill>
                <a:latin typeface="宋体" panose="02010600030101010101" pitchFamily="2" charset="-122"/>
              </a:rPr>
              <a:t>时间</a:t>
            </a:r>
            <a:endParaRPr kumimoji="0" lang="en-US" altLang="zh-CN" b="1">
              <a:solidFill>
                <a:srgbClr val="0000FF"/>
              </a:solidFill>
              <a:latin typeface="宋体" panose="0201060003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（</a:t>
            </a:r>
            <a:r>
              <a:rPr kumimoji="0" lang="zh-CN" altLang="en-US" b="1">
                <a:solidFill>
                  <a:srgbClr val="FF0000"/>
                </a:solidFill>
                <a:latin typeface="宋体" panose="02010600030101010101" pitchFamily="2" charset="-122"/>
              </a:rPr>
              <a:t>秒s</a:t>
            </a:r>
            <a:r>
              <a:rPr kumimoji="0"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、小时</a:t>
            </a:r>
            <a:r>
              <a:rPr kumimoji="0" lang="en-US" altLang="zh-CN" b="1">
                <a:solidFill>
                  <a:schemeClr val="tx2"/>
                </a:solidFill>
                <a:latin typeface="宋体" panose="02010600030101010101" pitchFamily="2" charset="-122"/>
              </a:rPr>
              <a:t>h</a:t>
            </a:r>
            <a:r>
              <a:rPr kumimoji="0"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）</a:t>
            </a:r>
            <a:endParaRPr kumimoji="0" lang="zh-CN" altLang="en-US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5365" name="TextBox 6">
            <a:extLst>
              <a:ext uri="{FF2B5EF4-FFF2-40B4-BE49-F238E27FC236}">
                <a16:creationId xmlns:a16="http://schemas.microsoft.com/office/drawing/2014/main" id="{52B3C602-B410-410E-A761-37B25E89F20C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16559" y="965874"/>
            <a:ext cx="357827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b="1">
                <a:solidFill>
                  <a:srgbClr val="0000FF"/>
                </a:solidFill>
                <a:latin typeface="宋体" panose="02010600030101010101" pitchFamily="2" charset="-122"/>
              </a:rPr>
              <a:t>速度</a:t>
            </a:r>
            <a:endParaRPr kumimoji="0" lang="en-US" altLang="zh-CN" b="1">
              <a:solidFill>
                <a:srgbClr val="0000FF"/>
              </a:solidFill>
              <a:latin typeface="宋体" panose="0201060003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（</a:t>
            </a:r>
            <a:r>
              <a:rPr kumimoji="0" lang="zh-CN" altLang="en-US" b="1">
                <a:solidFill>
                  <a:srgbClr val="FF0000"/>
                </a:solidFill>
                <a:latin typeface="宋体" panose="02010600030101010101" pitchFamily="2" charset="-122"/>
              </a:rPr>
              <a:t>米每秒m/s</a:t>
            </a:r>
            <a:r>
              <a:rPr kumimoji="0"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、</a:t>
            </a:r>
            <a:endParaRPr kumimoji="0" lang="en-US" altLang="zh-CN" b="1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千米每小时</a:t>
            </a:r>
            <a:r>
              <a:rPr kumimoji="0" lang="en-US" altLang="zh-CN" b="1">
                <a:solidFill>
                  <a:schemeClr val="tx2"/>
                </a:solidFill>
                <a:latin typeface="宋体" panose="02010600030101010101" pitchFamily="2" charset="-122"/>
              </a:rPr>
              <a:t>km/h</a:t>
            </a:r>
            <a:r>
              <a:rPr kumimoji="0"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）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4241994-D2A4-4809-8819-D424CC6E01D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74" y="641462"/>
            <a:ext cx="2646802" cy="2037804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716947A6-1B13-47D6-A9D3-C91A1F340192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85993" y="4073489"/>
            <a:ext cx="392676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1km=1000m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1h=3600s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1</a:t>
            </a: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m/s</a:t>
            </a:r>
            <a:r>
              <a:rPr kumimoji="0"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=_____</a:t>
            </a: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km/h</a:t>
            </a:r>
            <a:endParaRPr kumimoji="0"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2B50EAF-818C-ED0A-033F-82B6A224C7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rcRect l="43277"/>
          <a:stretch>
            <a:fillRect/>
          </a:stretch>
        </p:blipFill>
        <p:spPr>
          <a:xfrm>
            <a:off x="2269569" y="4117884"/>
            <a:ext cx="1919250" cy="1786283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FCEE9D5D-9358-6569-D73E-9C62CA5FE2C4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1263" y="2259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路程与时间的比值叫做</a:t>
            </a:r>
            <a:r>
              <a:rPr kumimoji="0"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速度</a:t>
            </a: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，描述物体运动快慢的物理量。</a:t>
            </a:r>
            <a:endParaRPr kumimoji="0"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7619A4F-84BB-C7E3-462C-86F09D8D6D8C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11983" y="2780928"/>
            <a:ext cx="115212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lvl="0" eaLnBrk="1" hangingPunct="1">
              <a:spcBef>
                <a:spcPct val="0"/>
              </a:spcBef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1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0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m/s的物理意义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: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物体在每秒内通过的路程是</a:t>
            </a:r>
            <a:r>
              <a:rPr kumimoji="0" lang="zh-CN" altLang="en-US" sz="3600" b="1">
                <a:solidFill>
                  <a:srgbClr val="000000"/>
                </a:solidFill>
                <a:latin typeface="宋体" panose="02010600030101010101" pitchFamily="2" charset="-122"/>
              </a:rPr>
              <a:t>1</a:t>
            </a:r>
            <a:r>
              <a:rPr kumimoji="0" lang="en-US" altLang="zh-CN" sz="3600" b="1">
                <a:solidFill>
                  <a:srgbClr val="000000"/>
                </a:solidFill>
                <a:latin typeface="宋体" panose="02010600030101010101" pitchFamily="2" charset="-122"/>
              </a:rPr>
              <a:t>0</a:t>
            </a:r>
            <a:r>
              <a:rPr kumimoji="0" lang="zh-CN" altLang="en-US" sz="3600" b="1">
                <a:solidFill>
                  <a:srgbClr val="000000"/>
                </a:solidFill>
                <a:latin typeface="宋体" panose="02010600030101010101" pitchFamily="2" charset="-122"/>
              </a:rPr>
              <a:t>m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82857FC1-F1DC-55F5-1541-CEFE3A1BD283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39416" y="3501008"/>
            <a:ext cx="105131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速度是物体在</a:t>
            </a:r>
            <a:r>
              <a:rPr kumimoji="0"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单位时间</a:t>
            </a: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内通过的路程。</a:t>
            </a:r>
            <a:endParaRPr kumimoji="0" lang="en-US" altLang="zh-CN" sz="3600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430121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6">
            <a:extLst>
              <a:ext uri="{FF2B5EF4-FFF2-40B4-BE49-F238E27FC236}">
                <a16:creationId xmlns:a16="http://schemas.microsoft.com/office/drawing/2014/main" id="{B81DB61D-5551-4CBC-B802-BCF44CB7D19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27848" y="2114053"/>
            <a:ext cx="273630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kumimoji="0" lang="zh-CN" altLang="en-US" sz="8000" b="1" dirty="0">
                <a:solidFill>
                  <a:srgbClr val="002EC2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速度</a:t>
            </a:r>
            <a:endParaRPr kumimoji="0" lang="zh-CN" altLang="en-US" sz="8000" b="1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263486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88CB942-5798-17C5-5376-BBC86EB3B501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2435" y="-4648"/>
            <a:ext cx="11665296" cy="147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0000"/>
                </a:solidFill>
                <a:latin typeface="+mn-ea"/>
                <a:ea typeface="+mn-ea"/>
              </a:rPr>
              <a:t>4</a:t>
            </a:r>
            <a:r>
              <a:rPr lang="zh-CN" altLang="en-US" sz="4000" b="1">
                <a:solidFill>
                  <a:srgbClr val="000000"/>
                </a:solidFill>
                <a:latin typeface="+mn-ea"/>
                <a:ea typeface="+mn-ea"/>
              </a:rPr>
              <a:t>、陈明同学在操场上以</a:t>
            </a:r>
            <a:r>
              <a:rPr lang="en-US" altLang="zh-CN" sz="4000" b="1">
                <a:solidFill>
                  <a:srgbClr val="000000"/>
                </a:solidFill>
                <a:latin typeface="+mn-ea"/>
                <a:ea typeface="+mn-ea"/>
              </a:rPr>
              <a:t>1m/s</a:t>
            </a:r>
            <a:r>
              <a:rPr lang="zh-CN" altLang="en-US" sz="4000" b="1">
                <a:solidFill>
                  <a:srgbClr val="000000"/>
                </a:solidFill>
                <a:latin typeface="+mn-ea"/>
                <a:ea typeface="+mn-ea"/>
              </a:rPr>
              <a:t>的速度匀速步行，那么他</a:t>
            </a:r>
            <a:r>
              <a:rPr lang="en-US" altLang="zh-CN" sz="4000" b="1">
                <a:solidFill>
                  <a:srgbClr val="000000"/>
                </a:solidFill>
                <a:latin typeface="+mn-ea"/>
                <a:ea typeface="+mn-ea"/>
              </a:rPr>
              <a:t>1h</a:t>
            </a:r>
            <a:r>
              <a:rPr lang="zh-CN" altLang="en-US" sz="4000" b="1">
                <a:solidFill>
                  <a:srgbClr val="000000"/>
                </a:solidFill>
                <a:latin typeface="+mn-ea"/>
                <a:ea typeface="+mn-ea"/>
              </a:rPr>
              <a:t>走了多少米的路程？即为多少</a:t>
            </a:r>
            <a:r>
              <a:rPr lang="en-US" altLang="zh-CN" sz="4000" b="1">
                <a:solidFill>
                  <a:srgbClr val="000000"/>
                </a:solidFill>
                <a:latin typeface="+mn-ea"/>
                <a:ea typeface="+mn-ea"/>
              </a:rPr>
              <a:t>km</a:t>
            </a:r>
            <a:r>
              <a:rPr lang="zh-CN" altLang="en-US" sz="4000" b="1">
                <a:solidFill>
                  <a:srgbClr val="000000"/>
                </a:solidFill>
                <a:latin typeface="+mn-ea"/>
                <a:ea typeface="+mn-ea"/>
              </a:rPr>
              <a:t>？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D57C1EE-61AE-DE1B-A802-E02813DC67DE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57738" y="1340768"/>
            <a:ext cx="5962428" cy="73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0000FF"/>
                </a:solidFill>
                <a:latin typeface="+mn-ea"/>
                <a:ea typeface="+mn-ea"/>
              </a:rPr>
              <a:t>解：</a:t>
            </a:r>
            <a:r>
              <a:rPr lang="en-US" altLang="zh-CN" sz="4000" b="1">
                <a:solidFill>
                  <a:srgbClr val="0000FF"/>
                </a:solidFill>
                <a:latin typeface="+mn-ea"/>
                <a:ea typeface="+mn-ea"/>
              </a:rPr>
              <a:t>t=1h=3600s</a:t>
            </a:r>
            <a:endParaRPr lang="zh-CN" altLang="en-US" sz="4000" b="1">
              <a:solidFill>
                <a:srgbClr val="0000FF"/>
              </a:solidFill>
              <a:latin typeface="+mn-ea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81C7E09E-5793-BA76-240B-F827300A1DD9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300578" y="2089536"/>
                <a:ext cx="777257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n-US" altLang="zh-CN" sz="4000" b="1" i="1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altLang="zh-CN" sz="4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4000" b="1" i="1">
                        <a:latin typeface="Cambria Math" panose="02040503050406030204" pitchFamily="18" charset="0"/>
                      </a:rPr>
                      <m:t>𝒗𝒕</m:t>
                    </m:r>
                    <m:r>
                      <a:rPr lang="en-US" altLang="zh-CN" sz="4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40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40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altLang="zh-CN" sz="4000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4000" b="1" i="1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altLang="zh-CN" sz="4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4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𝟑𝟔𝟎𝟎</m:t>
                    </m:r>
                    <m:r>
                      <a:rPr lang="en-US" altLang="zh-CN" sz="4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altLang="zh-CN" sz="4000" b="1"/>
                  <a:t> = </a:t>
                </a:r>
                <a14:m>
                  <m:oMath xmlns:m="http://schemas.openxmlformats.org/officeDocument/2006/math">
                    <m:r>
                      <a:rPr lang="en-US" altLang="zh-CN" sz="4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𝟑𝟔𝟎𝟎</m:t>
                    </m:r>
                    <m:r>
                      <a:rPr lang="en-US" altLang="zh-CN" sz="4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</m:oMath>
                </a14:m>
                <a:endParaRPr lang="zh-CN" altLang="en-US" sz="4000" b="1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81C7E09E-5793-BA76-240B-F827300A1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1300578" y="2089536"/>
                <a:ext cx="7772577" cy="615553"/>
              </a:xfrm>
              <a:prstGeom prst="rect">
                <a:avLst/>
              </a:prstGeom>
              <a:blipFill>
                <a:blip r:embed="rId15"/>
                <a:stretch>
                  <a:fillRect t="-25743" b="-485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ED617E16-232A-A50F-0694-CC7BB878D63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79312" y="2093367"/>
            <a:ext cx="189795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4000" b="1"/>
              <a:t>= </a:t>
            </a:r>
            <a:r>
              <a:rPr lang="en-US" altLang="zh-CN" sz="4000" b="1">
                <a:ea typeface="Cambria Math" panose="02040503050406030204" pitchFamily="18" charset="0"/>
              </a:rPr>
              <a:t>3.6km</a:t>
            </a:r>
            <a:endParaRPr lang="zh-CN" altLang="en-US" sz="4000" b="1"/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B619ADD3-52BD-811C-C3A1-B50E0B1BC08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06453" y="2787926"/>
            <a:ext cx="53412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rgbClr val="006600"/>
                </a:solidFill>
                <a:latin typeface="宋体" panose="02010600030101010101" pitchFamily="2" charset="-122"/>
              </a:rPr>
              <a:t>=</a:t>
            </a:r>
            <a:endParaRPr lang="en-US" altLang="zh-CN" sz="5400" b="1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3CC87514-D5E1-D144-86D5-061AAE877F12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77659" y="3476125"/>
            <a:ext cx="6992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小</a:t>
            </a:r>
            <a:endParaRPr lang="en-US" altLang="zh-CN" sz="4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40763D0A-4DFF-8417-DEC1-E57810C76997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338394" y="3476125"/>
            <a:ext cx="6992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大</a:t>
            </a:r>
            <a:endParaRPr lang="en-US" altLang="zh-CN" sz="4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4C06BB4F-8A6B-A4CA-BD91-B23E3754A4CA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338634" y="3476125"/>
            <a:ext cx="6992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Times New Roman" pitchFamily="18" charset="0"/>
              </a:rPr>
              <a:t>大</a:t>
            </a:r>
            <a:endParaRPr lang="en-US" altLang="zh-CN" sz="40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A4E6A950-2B0E-DD44-6BC3-903405DD7CC6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23080" y="3476125"/>
            <a:ext cx="6992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Times New Roman" pitchFamily="18" charset="0"/>
              </a:rPr>
              <a:t>小</a:t>
            </a:r>
            <a:endParaRPr lang="en-US" altLang="zh-CN" sz="40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20B4FA57-DD27-584F-013D-D0FCFD7C84FF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351411" y="2702383"/>
            <a:ext cx="19319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rgbClr val="0000FF"/>
                </a:solidFill>
                <a:latin typeface="宋体" panose="02010600030101010101" pitchFamily="2" charset="-122"/>
              </a:rPr>
              <a:t>1</a:t>
            </a:r>
            <a:r>
              <a:rPr lang="en-US" altLang="zh-CN" sz="5400" b="1">
                <a:solidFill>
                  <a:srgbClr val="00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5400" b="1">
                <a:solidFill>
                  <a:srgbClr val="FF0000"/>
                </a:solidFill>
                <a:latin typeface="宋体" panose="02010600030101010101" pitchFamily="2" charset="-122"/>
              </a:rPr>
              <a:t>m/s</a:t>
            </a:r>
            <a:endParaRPr lang="en-US" altLang="zh-CN" sz="5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62B17E49-D6EC-5473-586C-EB27EA12ECDF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109433" y="2725467"/>
            <a:ext cx="298030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rgbClr val="0000FF"/>
                </a:solidFill>
                <a:latin typeface="宋体" panose="02010600030101010101" pitchFamily="2" charset="-122"/>
              </a:rPr>
              <a:t>3.6</a:t>
            </a:r>
            <a:r>
              <a:rPr lang="en-US" altLang="zh-CN" sz="5400" b="1">
                <a:solidFill>
                  <a:srgbClr val="00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5400" b="1">
                <a:solidFill>
                  <a:srgbClr val="FF0000"/>
                </a:solidFill>
                <a:latin typeface="宋体" panose="02010600030101010101" pitchFamily="2" charset="-122"/>
              </a:rPr>
              <a:t>km/h</a:t>
            </a:r>
            <a:endParaRPr lang="en-US" altLang="zh-CN" sz="5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ED0B62A0-28F8-F122-4CD4-A56A3B675DE2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27648" y="4275886"/>
            <a:ext cx="6563911" cy="1358321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chemeClr val="tx2"/>
                </a:solidFill>
              </a:rPr>
              <a:t>6</a:t>
            </a:r>
            <a:r>
              <a:rPr kumimoji="0" lang="zh-CN" altLang="en-US" sz="3600" b="1">
                <a:solidFill>
                  <a:schemeClr val="tx2"/>
                </a:solidFill>
              </a:rPr>
              <a:t>、乘法计算写成</a:t>
            </a:r>
            <a:r>
              <a:rPr kumimoji="0" lang="zh-CN" altLang="en-US" sz="3600" b="1">
                <a:solidFill>
                  <a:srgbClr val="FF0000"/>
                </a:solidFill>
              </a:rPr>
              <a:t>叉乘</a:t>
            </a:r>
            <a:r>
              <a:rPr kumimoji="0" lang="zh-CN" altLang="en-US" sz="3600" b="1">
                <a:solidFill>
                  <a:schemeClr val="tx2"/>
                </a:solidFill>
              </a:rPr>
              <a:t>的形式。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chemeClr val="tx2"/>
                </a:solidFill>
              </a:rPr>
              <a:t>7</a:t>
            </a:r>
            <a:r>
              <a:rPr kumimoji="0" lang="zh-CN" altLang="en-US" sz="3600" b="1">
                <a:solidFill>
                  <a:schemeClr val="tx2"/>
                </a:solidFill>
              </a:rPr>
              <a:t>、代入数据要</a:t>
            </a:r>
            <a:r>
              <a:rPr kumimoji="0" lang="zh-CN" altLang="en-US" sz="3600" b="1">
                <a:solidFill>
                  <a:srgbClr val="FF0000"/>
                </a:solidFill>
              </a:rPr>
              <a:t>按顺序</a:t>
            </a:r>
            <a:r>
              <a:rPr kumimoji="0" lang="zh-CN" altLang="en-US" sz="3600" b="1">
                <a:solidFill>
                  <a:schemeClr val="tx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342643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3" grpId="0"/>
      <p:bldP spid="14" grpId="0"/>
      <p:bldP spid="15" grpId="0"/>
      <p:bldP spid="16" grpId="0"/>
      <p:bldP spid="6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12964F-B1F8-D7AA-6C76-E58BF68DA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61AB3C9-D7F0-EA34-80F6-52A54D00C8F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09294A0D-B54A-D6C8-26BB-E81FC10974D1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04408" y="4501879"/>
            <a:ext cx="81785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80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7BC5954-8EBC-2FDA-0E42-7091D6BBC882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777334" y="4307612"/>
            <a:ext cx="9829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96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7664705-1F51-2FAC-AA8F-83316B824FF7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188586" y="4307612"/>
            <a:ext cx="112242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9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CAE9AD8B-4942-BD3C-2317-01A2BACFD75C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37001" y="2699757"/>
            <a:ext cx="18774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鸵鸟蛋</a:t>
            </a:r>
            <a:endParaRPr lang="en-US" altLang="zh-CN" sz="4400" b="1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3EE77411-9EA9-6C76-6736-2829CB282535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573694" y="3859440"/>
            <a:ext cx="10054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鸡蛋</a:t>
            </a:r>
            <a:endParaRPr lang="en-US" altLang="zh-CN" b="1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CA8122B-A422-0FA9-7FA8-F473137FEEB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368770" y="0"/>
            <a:ext cx="6360368" cy="741093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7195A935-03B2-318B-6008-3B71516E085A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81795" y="737769"/>
            <a:ext cx="1150041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大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78B2741A-94AE-5A01-8B72-33AD763E8C1C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579097" y="737769"/>
            <a:ext cx="1150041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小</a:t>
            </a:r>
          </a:p>
        </p:txBody>
      </p:sp>
    </p:spTree>
    <p:extLst>
      <p:ext uri="{BB962C8B-B14F-4D97-AF65-F5344CB8AC3E}">
        <p14:creationId xmlns:p14="http://schemas.microsoft.com/office/powerpoint/2010/main" val="15981014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6">
            <a:extLst>
              <a:ext uri="{FF2B5EF4-FFF2-40B4-BE49-F238E27FC236}">
                <a16:creationId xmlns:a16="http://schemas.microsoft.com/office/drawing/2014/main" id="{854E2715-9F86-416A-8D65-1F5A5E65AF5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90314" y="548680"/>
            <a:ext cx="307339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b="1">
                <a:solidFill>
                  <a:srgbClr val="0000FF"/>
                </a:solidFill>
                <a:latin typeface="宋体" panose="02010600030101010101" pitchFamily="2" charset="-122"/>
              </a:rPr>
              <a:t>路程</a:t>
            </a:r>
            <a:endParaRPr kumimoji="0" lang="en-US" altLang="zh-CN" b="1">
              <a:solidFill>
                <a:srgbClr val="0000FF"/>
              </a:solidFill>
              <a:latin typeface="宋体" panose="0201060003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（</a:t>
            </a:r>
            <a:r>
              <a:rPr kumimoji="0" lang="zh-CN" altLang="en-US" b="1">
                <a:solidFill>
                  <a:srgbClr val="FF0000"/>
                </a:solidFill>
                <a:latin typeface="宋体" panose="02010600030101010101" pitchFamily="2" charset="-122"/>
              </a:rPr>
              <a:t>米m</a:t>
            </a:r>
            <a:r>
              <a:rPr kumimoji="0"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、千米</a:t>
            </a:r>
            <a:r>
              <a:rPr kumimoji="0" lang="en-US" altLang="zh-CN" b="1">
                <a:solidFill>
                  <a:schemeClr val="tx2"/>
                </a:solidFill>
                <a:latin typeface="宋体" panose="02010600030101010101" pitchFamily="2" charset="-122"/>
              </a:rPr>
              <a:t>km</a:t>
            </a:r>
            <a:r>
              <a:rPr kumimoji="0"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）</a:t>
            </a:r>
          </a:p>
        </p:txBody>
      </p:sp>
      <p:sp>
        <p:nvSpPr>
          <p:cNvPr id="15364" name="TextBox 6">
            <a:extLst>
              <a:ext uri="{FF2B5EF4-FFF2-40B4-BE49-F238E27FC236}">
                <a16:creationId xmlns:a16="http://schemas.microsoft.com/office/drawing/2014/main" id="{37F9724D-F10A-42B0-BDDC-4F202220FEC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277676" y="1797465"/>
            <a:ext cx="27670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b="1">
                <a:solidFill>
                  <a:srgbClr val="0000FF"/>
                </a:solidFill>
                <a:latin typeface="宋体" panose="02010600030101010101" pitchFamily="2" charset="-122"/>
              </a:rPr>
              <a:t>时间</a:t>
            </a:r>
            <a:endParaRPr kumimoji="0" lang="en-US" altLang="zh-CN" b="1">
              <a:solidFill>
                <a:srgbClr val="0000FF"/>
              </a:solidFill>
              <a:latin typeface="宋体" panose="0201060003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（</a:t>
            </a:r>
            <a:r>
              <a:rPr kumimoji="0" lang="zh-CN" altLang="en-US" b="1">
                <a:solidFill>
                  <a:srgbClr val="FF0000"/>
                </a:solidFill>
                <a:latin typeface="宋体" panose="02010600030101010101" pitchFamily="2" charset="-122"/>
              </a:rPr>
              <a:t>秒s</a:t>
            </a:r>
            <a:r>
              <a:rPr kumimoji="0"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、小时</a:t>
            </a:r>
            <a:r>
              <a:rPr kumimoji="0" lang="en-US" altLang="zh-CN" b="1">
                <a:solidFill>
                  <a:schemeClr val="tx2"/>
                </a:solidFill>
                <a:latin typeface="宋体" panose="02010600030101010101" pitchFamily="2" charset="-122"/>
              </a:rPr>
              <a:t>h</a:t>
            </a:r>
            <a:r>
              <a:rPr kumimoji="0"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）</a:t>
            </a:r>
            <a:endParaRPr kumimoji="0" lang="zh-CN" altLang="en-US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5365" name="TextBox 6">
            <a:extLst>
              <a:ext uri="{FF2B5EF4-FFF2-40B4-BE49-F238E27FC236}">
                <a16:creationId xmlns:a16="http://schemas.microsoft.com/office/drawing/2014/main" id="{52B3C602-B410-410E-A761-37B25E89F20C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16559" y="965874"/>
            <a:ext cx="357827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b="1">
                <a:solidFill>
                  <a:srgbClr val="0000FF"/>
                </a:solidFill>
                <a:latin typeface="宋体" panose="02010600030101010101" pitchFamily="2" charset="-122"/>
              </a:rPr>
              <a:t>速度</a:t>
            </a:r>
            <a:endParaRPr kumimoji="0" lang="en-US" altLang="zh-CN" b="1">
              <a:solidFill>
                <a:srgbClr val="0000FF"/>
              </a:solidFill>
              <a:latin typeface="宋体" panose="0201060003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（</a:t>
            </a:r>
            <a:r>
              <a:rPr kumimoji="0" lang="zh-CN" altLang="en-US" b="1">
                <a:solidFill>
                  <a:srgbClr val="FF0000"/>
                </a:solidFill>
                <a:latin typeface="宋体" panose="02010600030101010101" pitchFamily="2" charset="-122"/>
              </a:rPr>
              <a:t>米每秒m/s</a:t>
            </a:r>
            <a:r>
              <a:rPr kumimoji="0"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、</a:t>
            </a:r>
            <a:endParaRPr kumimoji="0" lang="en-US" altLang="zh-CN" b="1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千米每小时</a:t>
            </a:r>
            <a:r>
              <a:rPr kumimoji="0" lang="en-US" altLang="zh-CN" b="1">
                <a:solidFill>
                  <a:schemeClr val="tx2"/>
                </a:solidFill>
                <a:latin typeface="宋体" panose="02010600030101010101" pitchFamily="2" charset="-122"/>
              </a:rPr>
              <a:t>km/h</a:t>
            </a:r>
            <a:r>
              <a:rPr kumimoji="0"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）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4241994-D2A4-4809-8819-D424CC6E01D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74" y="641462"/>
            <a:ext cx="2646802" cy="2037804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716947A6-1B13-47D6-A9D3-C91A1F340192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144191" y="4102944"/>
            <a:ext cx="392676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1km=1000m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1h=3600s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1</a:t>
            </a: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m/s</a:t>
            </a:r>
            <a:r>
              <a:rPr kumimoji="0"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=_____</a:t>
            </a: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km/h</a:t>
            </a:r>
            <a:endParaRPr kumimoji="0"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78AA02ED-1512-384B-7CD0-C99270D5FB50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532551" y="5190549"/>
            <a:ext cx="11500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3.6</a:t>
            </a:r>
            <a:endParaRPr kumimoji="0" lang="zh-CN" altLang="en-US" sz="36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1BA903-77B3-1022-38AC-D3F978153297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542563" y="5705606"/>
            <a:ext cx="11500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大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6BC7139-E384-159E-4BEC-5B76A85F6827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840887" y="5722087"/>
            <a:ext cx="11500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小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2B50EAF-818C-ED0A-033F-82B6A224C7E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rcRect l="45405"/>
          <a:stretch>
            <a:fillRect/>
          </a:stretch>
        </p:blipFill>
        <p:spPr>
          <a:xfrm>
            <a:off x="2399775" y="4147339"/>
            <a:ext cx="1847242" cy="1786283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FCEE9D5D-9358-6569-D73E-9C62CA5FE2C4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41263" y="2259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路程与时间的比值叫做</a:t>
            </a:r>
            <a:r>
              <a:rPr kumimoji="0"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速度</a:t>
            </a: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，描述物体运动快慢的物理量。</a:t>
            </a:r>
            <a:endParaRPr kumimoji="0"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7619A4F-84BB-C7E3-462C-86F09D8D6D8C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11983" y="2780928"/>
            <a:ext cx="115212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lvl="0" eaLnBrk="1" hangingPunct="1">
              <a:spcBef>
                <a:spcPct val="0"/>
              </a:spcBef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1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0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m/s的物理意义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: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物体在每秒内通过的路程是</a:t>
            </a:r>
            <a:r>
              <a:rPr kumimoji="0" lang="zh-CN" altLang="en-US" sz="3600" b="1">
                <a:solidFill>
                  <a:srgbClr val="000000"/>
                </a:solidFill>
                <a:latin typeface="宋体" panose="02010600030101010101" pitchFamily="2" charset="-122"/>
              </a:rPr>
              <a:t>1</a:t>
            </a:r>
            <a:r>
              <a:rPr kumimoji="0" lang="en-US" altLang="zh-CN" sz="3600" b="1">
                <a:solidFill>
                  <a:srgbClr val="000000"/>
                </a:solidFill>
                <a:latin typeface="宋体" panose="02010600030101010101" pitchFamily="2" charset="-122"/>
              </a:rPr>
              <a:t>0</a:t>
            </a:r>
            <a:r>
              <a:rPr kumimoji="0" lang="zh-CN" altLang="en-US" sz="3600" b="1">
                <a:solidFill>
                  <a:srgbClr val="000000"/>
                </a:solidFill>
                <a:latin typeface="宋体" panose="02010600030101010101" pitchFamily="2" charset="-122"/>
              </a:rPr>
              <a:t>m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82857FC1-F1DC-55F5-1541-CEFE3A1BD283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39416" y="3501008"/>
            <a:ext cx="105131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速度是物体在</a:t>
            </a:r>
            <a:r>
              <a:rPr kumimoji="0"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单位时间</a:t>
            </a: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内通过的路程。</a:t>
            </a:r>
            <a:endParaRPr kumimoji="0" lang="en-US" altLang="zh-CN" sz="3600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534420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FE087FFE-6F25-EBEE-5D5E-AE7E1FCEC78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27448" y="558971"/>
            <a:ext cx="10801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4400" b="1">
                <a:solidFill>
                  <a:schemeClr val="tx2"/>
                </a:solidFill>
                <a:latin typeface="宋体" panose="02010600030101010101" pitchFamily="2" charset="-122"/>
              </a:rPr>
              <a:t>30m/s=_____km/h    72km/h=_____m/s</a:t>
            </a:r>
            <a:endParaRPr kumimoji="0" lang="zh-CN" altLang="en-US" sz="4400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75C98466-A315-B233-326E-D6CC5BBE8944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129245" y="545525"/>
            <a:ext cx="136248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kumimoji="0" lang="en-US" altLang="zh-CN" sz="4400" b="1">
                <a:solidFill>
                  <a:srgbClr val="FF0000"/>
                </a:solidFill>
                <a:latin typeface="宋体" panose="02010600030101010101" pitchFamily="2" charset="-122"/>
              </a:rPr>
              <a:t>108</a:t>
            </a:r>
            <a:endParaRPr kumimoji="0" lang="zh-CN" altLang="en-US" sz="44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EF9030C-21B4-6290-3F48-1018719A885C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832304" y="545614"/>
            <a:ext cx="136248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kumimoji="0" lang="en-US" altLang="zh-CN" sz="4400" b="1">
                <a:solidFill>
                  <a:srgbClr val="FF0000"/>
                </a:solidFill>
                <a:latin typeface="宋体" panose="02010600030101010101" pitchFamily="2" charset="-122"/>
              </a:rPr>
              <a:t>20</a:t>
            </a:r>
            <a:endParaRPr kumimoji="0" lang="zh-CN" altLang="en-US" sz="44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B8DFB1-2C28-49AC-DFB1-661D7DAE1E3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435822" y="2276872"/>
            <a:ext cx="6184452" cy="3884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634481-FF7B-1289-1F33-2C59B7B5F2F6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092884" y="1297480"/>
            <a:ext cx="11500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大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54D06010-83A3-2077-185A-BC982A5773BD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78493" y="1297480"/>
            <a:ext cx="11500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小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875E1FB-D65B-C178-AAC1-A361454E38F9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341687" y="1297480"/>
            <a:ext cx="11500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大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A09FA1D-373C-EA88-E41F-6CC91121913E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943907" y="1297480"/>
            <a:ext cx="11500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小</a:t>
            </a:r>
          </a:p>
        </p:txBody>
      </p:sp>
    </p:spTree>
    <p:extLst>
      <p:ext uri="{BB962C8B-B14F-4D97-AF65-F5344CB8AC3E}">
        <p14:creationId xmlns:p14="http://schemas.microsoft.com/office/powerpoint/2010/main" val="3667758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3E7FD-C512-0EC0-91BE-FE6CA1EC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A3CF37A-6FDC-FE4D-AC52-5EF69AB42C0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58622" y="116632"/>
            <a:ext cx="11928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5.  </a:t>
            </a: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某老师晨练时，在</a:t>
            </a: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30min</a:t>
            </a: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内快步行走</a:t>
            </a: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1.8km</a:t>
            </a: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。他在这段时间内行走的速度是多少</a:t>
            </a: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km/h?</a:t>
            </a: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相当于多少</a:t>
            </a: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m/s?</a:t>
            </a:r>
          </a:p>
          <a:p>
            <a:pPr marL="0" marR="0" lvl="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4000">
                <a:solidFill>
                  <a:srgbClr val="0000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解：</a:t>
            </a: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思源黑体 CN Normal" panose="020B0400000000000000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9F1AA50-748C-5318-1414-E397D69FF16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59496" y="1765384"/>
            <a:ext cx="7014584" cy="580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504000" algn="l" defTabSz="914400" rtl="0" eaLnBrk="1" fontAlgn="auto" latinLnBrk="0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t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= 30min = 0.5h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18F3EFD-F251-1B3F-034D-C55FCB4615F1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2063552" y="2618117"/>
                <a:ext cx="6264696" cy="10862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400" b="1" i="1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/>
                    <a:ea typeface="等线" panose="02010600030101010101" pitchFamily="2" charset="-122"/>
                    <a:cs typeface="Times New Roman" panose="02020603050405020304" pitchFamily="18" charset="0"/>
                  </a:rPr>
                  <a:t>v </a:t>
                </a:r>
                <a14:m>
                  <m:oMath xmlns:m="http://schemas.openxmlformats.org/officeDocument/2006/math">
                    <m:r>
                      <a:rPr kumimoji="0" lang="zh-CN" alt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zh-CN" alt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altLang="zh-CN" sz="44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𝒔</m:t>
                        </m:r>
                      </m:num>
                      <m:den>
                        <m:r>
                          <a:rPr kumimoji="0" lang="en-US" altLang="zh-CN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 pitchFamily="34" charset="0"/>
                          </a:rPr>
                          <m:t>𝒕</m:t>
                        </m:r>
                      </m:den>
                    </m:f>
                    <m:r>
                      <a:rPr kumimoji="0" lang="zh-CN" alt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zh-CN" alt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altLang="zh-CN" sz="4400" b="1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altLang="zh-CN" sz="4400" b="1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kumimoji="0" lang="en-US" altLang="zh-CN" sz="4400" b="1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𝟖𝐤𝐦</m:t>
                        </m:r>
                      </m:num>
                      <m:den>
                        <m:r>
                          <a:rPr kumimoji="0" lang="en-US" altLang="zh-CN" sz="4400" b="1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kumimoji="0" lang="en-US" altLang="zh-CN" sz="4400" b="1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kumimoji="0" lang="en-US" altLang="zh-CN" sz="4400" b="1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𝟓𝐡</m:t>
                        </m:r>
                      </m:den>
                    </m:f>
                    <m:r>
                      <a:rPr kumimoji="0" lang="en-US" altLang="zh-CN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 pitchFamily="34" charset="0"/>
                      </a:rPr>
                      <m:t> </m:t>
                    </m:r>
                  </m:oMath>
                </a14:m>
                <a:r>
                  <a:rPr kumimoji="0" lang="zh-CN" altLang="zh-CN" sz="4400" b="1" i="0" u="none" strike="noStrike" kern="1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/>
                    <a:cs typeface="Times New Roman" panose="02020603050405020304" pitchFamily="18" charset="0"/>
                  </a:rPr>
                  <a:t>＝</a:t>
                </a:r>
                <a:r>
                  <a:rPr kumimoji="0" lang="en-US" altLang="zh-CN" sz="4400" b="1" i="0" u="none" strike="noStrike" kern="1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/>
                    <a:cs typeface="Times New Roman" panose="02020603050405020304" pitchFamily="18" charset="0"/>
                  </a:rPr>
                  <a:t> 3.6km/h</a:t>
                </a:r>
                <a:endParaRPr kumimoji="0" lang="zh-CN" alt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18F3EFD-F251-1B3F-034D-C55FCB461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2063552" y="2618117"/>
                <a:ext cx="6264696" cy="1086259"/>
              </a:xfrm>
              <a:prstGeom prst="rect">
                <a:avLst/>
              </a:prstGeom>
              <a:blipFill>
                <a:blip r:embed="rId8"/>
                <a:stretch>
                  <a:fillRect l="-3992" r="-292" b="-111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904F8DAC-C5FA-431B-ED28-77C11F55F5F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184824" y="2745267"/>
            <a:ext cx="19611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anose="02020603050405020304" pitchFamily="18" charset="0"/>
              </a:rPr>
              <a:t>=1m/s 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B357FB05-41DD-78E9-2265-6D10F2497D4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63398" y="4581128"/>
            <a:ext cx="10519096" cy="1358321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rPr>
              <a:t>3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rPr>
              <a:t>、代入数据时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rPr>
              <a:t>必须带单位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rPr>
              <a:t>，而且要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rPr>
              <a:t>统一单位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rPr>
              <a:t>。</a:t>
            </a:r>
            <a:endParaRPr kumimoji="0" lang="en-US" altLang="zh-CN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rPr>
              <a:t>4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rPr>
              <a:t>、除法计算写成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rPr>
              <a:t>分数形式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rPr>
              <a:t>，不能写成除号的形式。</a:t>
            </a:r>
            <a:endParaRPr kumimoji="0" lang="en-US" altLang="zh-CN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6032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6">
            <a:extLst>
              <a:ext uri="{FF2B5EF4-FFF2-40B4-BE49-F238E27FC236}">
                <a16:creationId xmlns:a16="http://schemas.microsoft.com/office/drawing/2014/main" id="{B81DB61D-5551-4CBC-B802-BCF44CB7D19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23792" y="1916833"/>
            <a:ext cx="45365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kumimoji="0" lang="zh-CN" altLang="en-US" sz="6000" b="1">
                <a:solidFill>
                  <a:srgbClr val="002EC2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运动的分类</a:t>
            </a:r>
            <a:endParaRPr kumimoji="0" lang="zh-CN" altLang="en-US" sz="6000" b="1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11074400" y="117475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618301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6" name="TextBox 4">
            <a:extLst>
              <a:ext uri="{FF2B5EF4-FFF2-40B4-BE49-F238E27FC236}">
                <a16:creationId xmlns:a16="http://schemas.microsoft.com/office/drawing/2014/main" id="{309EE22D-826B-45F6-9B84-396828D55A90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27978" y="97397"/>
            <a:ext cx="26858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0066CC"/>
                </a:solidFill>
                <a:latin typeface="宋体" panose="02010600030101010101" pitchFamily="2" charset="-122"/>
              </a:rPr>
              <a:t>直线运动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9CC9666-8DE1-66B7-6DA2-C13DFDC9067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lum contrast="6000"/>
          </a:blip>
          <a:stretch>
            <a:fillRect/>
          </a:stretch>
        </p:blipFill>
        <p:spPr>
          <a:xfrm>
            <a:off x="23956" y="908720"/>
            <a:ext cx="6002082" cy="3631937"/>
          </a:xfrm>
          <a:prstGeom prst="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F5644DF-4EF8-032E-BD11-E68BA030BB0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lum contrast="6000"/>
          </a:blip>
          <a:stretch>
            <a:fillRect/>
          </a:stretch>
        </p:blipFill>
        <p:spPr>
          <a:xfrm>
            <a:off x="6165791" y="908720"/>
            <a:ext cx="6002080" cy="3631937"/>
          </a:xfrm>
          <a:prstGeom prst="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464" name="TextBox 5">
            <a:extLst>
              <a:ext uri="{FF2B5EF4-FFF2-40B4-BE49-F238E27FC236}">
                <a16:creationId xmlns:a16="http://schemas.microsoft.com/office/drawing/2014/main" id="{69D4FC52-EF2A-4B11-A347-105946D77C5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258286" y="97397"/>
            <a:ext cx="25922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0066CC"/>
                </a:solidFill>
                <a:latin typeface="宋体" panose="02010600030101010101" pitchFamily="2" charset="-122"/>
              </a:rPr>
              <a:t>曲线运动</a:t>
            </a:r>
          </a:p>
        </p:txBody>
      </p:sp>
    </p:spTree>
    <p:extLst>
      <p:ext uri="{BB962C8B-B14F-4D97-AF65-F5344CB8AC3E}">
        <p14:creationId xmlns:p14="http://schemas.microsoft.com/office/powerpoint/2010/main" val="215060652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3348DCA9-5E99-68AF-1722-8A9BC31AE6D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/>
          <a:srcRect t="60194" b="2180"/>
          <a:stretch>
            <a:fillRect/>
          </a:stretch>
        </p:blipFill>
        <p:spPr>
          <a:xfrm>
            <a:off x="347" y="4230832"/>
            <a:ext cx="12227682" cy="1474023"/>
          </a:xfrm>
          <a:prstGeom prst="roundRect">
            <a:avLst>
              <a:gd name="adj" fmla="val 7162"/>
            </a:avLst>
          </a:prstGeom>
          <a:ln w="19050">
            <a:noFill/>
          </a:ln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80F24BF-C16D-5374-7962-72F5193A460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/>
          <a:srcRect t="2257" b="59905"/>
          <a:stretch>
            <a:fillRect/>
          </a:stretch>
        </p:blipFill>
        <p:spPr>
          <a:xfrm>
            <a:off x="0" y="730252"/>
            <a:ext cx="12163770" cy="1474609"/>
          </a:xfrm>
          <a:prstGeom prst="roundRect">
            <a:avLst>
              <a:gd name="adj" fmla="val 7162"/>
            </a:avLst>
          </a:prstGeom>
          <a:ln w="19050">
            <a:noFill/>
          </a:ln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BA2B9071-64D3-4720-BFA4-61D9A3683324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-13068" y="3356992"/>
            <a:ext cx="12176838" cy="0"/>
          </a:xfrm>
          <a:prstGeom prst="line">
            <a:avLst/>
          </a:prstGeom>
          <a:solidFill>
            <a:srgbClr val="99CCFF"/>
          </a:solidFill>
          <a:ln w="38100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TextBox 6">
            <a:extLst>
              <a:ext uri="{FF2B5EF4-FFF2-40B4-BE49-F238E27FC236}">
                <a16:creationId xmlns:a16="http://schemas.microsoft.com/office/drawing/2014/main" id="{E5070060-DB71-4E6D-8333-033256E40840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99081" y="101974"/>
            <a:ext cx="8523487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匀速运动：相同时间内通过的路程都相同</a:t>
            </a:r>
            <a:endParaRPr lang="zh-CN" altLang="en-US" sz="36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5" name="TextBox 6">
            <a:extLst>
              <a:ext uri="{FF2B5EF4-FFF2-40B4-BE49-F238E27FC236}">
                <a16:creationId xmlns:a16="http://schemas.microsoft.com/office/drawing/2014/main" id="{4F89CC71-016C-44EF-855F-5EBC06142A7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02169" y="3449984"/>
            <a:ext cx="8523487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变速运动：相同时间内通过的路程不相同</a:t>
            </a:r>
            <a:endParaRPr lang="zh-CN" altLang="en-US" sz="36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EB1E5D16-0A5E-FD0B-66F5-3949938CF7EA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87335" y="2420888"/>
            <a:ext cx="1161040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300m</a:t>
            </a:r>
            <a:endParaRPr lang="zh-CN" altLang="en-US" sz="36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E85D1-FD2F-9F78-59B5-156EAAB3648B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18936" y="2420888"/>
            <a:ext cx="1161040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300m</a:t>
            </a:r>
            <a:endParaRPr lang="zh-CN" altLang="en-US" sz="36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DB1A4D39-B6A2-BA58-5B13-09D94799B0A0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239216" y="2420888"/>
            <a:ext cx="1161040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300m</a:t>
            </a:r>
            <a:endParaRPr lang="zh-CN" altLang="en-US" sz="36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10B73231-B065-00BC-6A3F-E86913338D4C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804554" y="2420888"/>
            <a:ext cx="1115982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300m</a:t>
            </a:r>
            <a:endParaRPr lang="zh-CN" altLang="en-US" sz="36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5C730EF9-5761-AC55-AD15-32C8F5598D52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746325" y="6062588"/>
            <a:ext cx="1107587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200m</a:t>
            </a:r>
            <a:endParaRPr lang="zh-CN" altLang="en-US" sz="36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7C01F32F-0839-79A9-E074-79B301154959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637175" y="6062588"/>
            <a:ext cx="1162681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250m</a:t>
            </a:r>
            <a:endParaRPr lang="zh-CN" altLang="en-US" sz="36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601226F5-A0C5-848D-7D38-84E88B868BCD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096000" y="6062588"/>
            <a:ext cx="1162681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300m</a:t>
            </a:r>
            <a:endParaRPr lang="zh-CN" altLang="en-US" sz="36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D07B9E1F-40F3-6471-4154-74553F885F65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205128" y="6062588"/>
            <a:ext cx="1169781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450m</a:t>
            </a:r>
            <a:endParaRPr lang="zh-CN" altLang="en-US" sz="36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左大括号 64526">
            <a:extLst>
              <a:ext uri="{FF2B5EF4-FFF2-40B4-BE49-F238E27FC236}">
                <a16:creationId xmlns:a16="http://schemas.microsoft.com/office/drawing/2014/main" id="{DC849A92-0090-BE7E-6E6C-8D7CF76AD07F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 rot="5400000" flipH="1">
            <a:off x="2600478" y="1137839"/>
            <a:ext cx="214891" cy="2457259"/>
          </a:xfrm>
          <a:prstGeom prst="leftBrace">
            <a:avLst>
              <a:gd name="adj1" fmla="val 48571"/>
              <a:gd name="adj2" fmla="val 50273"/>
            </a:avLst>
          </a:prstGeom>
          <a:noFill/>
          <a:ln w="3810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22" name="左大括号 64526">
            <a:extLst>
              <a:ext uri="{FF2B5EF4-FFF2-40B4-BE49-F238E27FC236}">
                <a16:creationId xmlns:a16="http://schemas.microsoft.com/office/drawing/2014/main" id="{F4442A57-B400-5969-E259-5F65515F86DC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 rot="5400000" flipH="1">
            <a:off x="5019288" y="1189674"/>
            <a:ext cx="214589" cy="2370885"/>
          </a:xfrm>
          <a:prstGeom prst="leftBrace">
            <a:avLst>
              <a:gd name="adj1" fmla="val 48571"/>
              <a:gd name="adj2" fmla="val 50273"/>
            </a:avLst>
          </a:prstGeom>
          <a:noFill/>
          <a:ln w="3810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23" name="左大括号 64526">
            <a:extLst>
              <a:ext uri="{FF2B5EF4-FFF2-40B4-BE49-F238E27FC236}">
                <a16:creationId xmlns:a16="http://schemas.microsoft.com/office/drawing/2014/main" id="{8403C527-DE85-DDCC-E3D3-92723CBBCE81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 rot="5400000" flipH="1">
            <a:off x="7588755" y="1081832"/>
            <a:ext cx="223235" cy="2577918"/>
          </a:xfrm>
          <a:prstGeom prst="leftBrace">
            <a:avLst>
              <a:gd name="adj1" fmla="val 48571"/>
              <a:gd name="adj2" fmla="val 50273"/>
            </a:avLst>
          </a:prstGeom>
          <a:noFill/>
          <a:ln w="3810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24" name="左大括号 64526">
            <a:extLst>
              <a:ext uri="{FF2B5EF4-FFF2-40B4-BE49-F238E27FC236}">
                <a16:creationId xmlns:a16="http://schemas.microsoft.com/office/drawing/2014/main" id="{70387FD8-42A3-191E-A35D-3F4F80867E0A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 rot="5400000" flipH="1">
            <a:off x="10116667" y="1134885"/>
            <a:ext cx="220187" cy="2474860"/>
          </a:xfrm>
          <a:prstGeom prst="leftBrace">
            <a:avLst>
              <a:gd name="adj1" fmla="val 48571"/>
              <a:gd name="adj2" fmla="val 50273"/>
            </a:avLst>
          </a:prstGeom>
          <a:noFill/>
          <a:ln w="3810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29" name="左大括号 64526">
            <a:extLst>
              <a:ext uri="{FF2B5EF4-FFF2-40B4-BE49-F238E27FC236}">
                <a16:creationId xmlns:a16="http://schemas.microsoft.com/office/drawing/2014/main" id="{336B72E9-F03D-2803-6A62-C54C1751D08D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 rot="5400000" flipH="1">
            <a:off x="2082332" y="5228523"/>
            <a:ext cx="242277" cy="1448354"/>
          </a:xfrm>
          <a:prstGeom prst="leftBrace">
            <a:avLst>
              <a:gd name="adj1" fmla="val 48571"/>
              <a:gd name="adj2" fmla="val 50273"/>
            </a:avLst>
          </a:prstGeom>
          <a:noFill/>
          <a:ln w="3810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30" name="左大括号 64526">
            <a:extLst>
              <a:ext uri="{FF2B5EF4-FFF2-40B4-BE49-F238E27FC236}">
                <a16:creationId xmlns:a16="http://schemas.microsoft.com/office/drawing/2014/main" id="{5DFAC7C4-DBE2-91A7-6D37-1B72314E5317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 rot="5400000" flipH="1">
            <a:off x="3926643" y="4856538"/>
            <a:ext cx="256939" cy="2192325"/>
          </a:xfrm>
          <a:prstGeom prst="leftBrace">
            <a:avLst>
              <a:gd name="adj1" fmla="val 48571"/>
              <a:gd name="adj2" fmla="val 50273"/>
            </a:avLst>
          </a:prstGeom>
          <a:noFill/>
          <a:ln w="3810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31" name="左大括号 64526">
            <a:extLst>
              <a:ext uri="{FF2B5EF4-FFF2-40B4-BE49-F238E27FC236}">
                <a16:creationId xmlns:a16="http://schemas.microsoft.com/office/drawing/2014/main" id="{FDBFDF82-68E9-41F9-9604-E24FC9C7FDFF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 rot="5400000" flipH="1">
            <a:off x="6410919" y="4595889"/>
            <a:ext cx="256938" cy="2713623"/>
          </a:xfrm>
          <a:prstGeom prst="leftBrace">
            <a:avLst>
              <a:gd name="adj1" fmla="val 48571"/>
              <a:gd name="adj2" fmla="val 50273"/>
            </a:avLst>
          </a:prstGeom>
          <a:noFill/>
          <a:ln w="3810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32" name="左大括号 64526">
            <a:extLst>
              <a:ext uri="{FF2B5EF4-FFF2-40B4-BE49-F238E27FC236}">
                <a16:creationId xmlns:a16="http://schemas.microsoft.com/office/drawing/2014/main" id="{18944464-DB7B-B153-B8F0-86C39AF47CEC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 rot="5400000" flipH="1">
            <a:off x="9567375" y="4184355"/>
            <a:ext cx="256940" cy="3536691"/>
          </a:xfrm>
          <a:prstGeom prst="leftBrace">
            <a:avLst>
              <a:gd name="adj1" fmla="val 48571"/>
              <a:gd name="adj2" fmla="val 50273"/>
            </a:avLst>
          </a:prstGeom>
          <a:noFill/>
          <a:ln w="3810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67875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4" grpId="0"/>
      <p:bldP spid="7" grpId="0"/>
      <p:bldP spid="9" grpId="0"/>
      <p:bldP spid="11" grpId="0"/>
      <p:bldP spid="15" grpId="0"/>
      <p:bldP spid="17" grpId="0"/>
      <p:bldP spid="19" grpId="0"/>
      <p:bldP spid="21" grpId="0"/>
      <p:bldP spid="12" grpId="0" animBg="1"/>
      <p:bldP spid="22" grpId="0" animBg="1"/>
      <p:bldP spid="23" grpId="0" animBg="1"/>
      <p:bldP spid="24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6">
            <a:extLst>
              <a:ext uri="{FF2B5EF4-FFF2-40B4-BE49-F238E27FC236}">
                <a16:creationId xmlns:a16="http://schemas.microsoft.com/office/drawing/2014/main" id="{13A7C5D8-B314-4B6D-90E9-85AB5F7D5C7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90667" y="1685421"/>
            <a:ext cx="48157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直线运动、曲线运动</a:t>
            </a:r>
            <a:endParaRPr lang="zh-CN" altLang="en-US" sz="40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7" name="AutoShape 3">
            <a:extLst>
              <a:ext uri="{FF2B5EF4-FFF2-40B4-BE49-F238E27FC236}">
                <a16:creationId xmlns:a16="http://schemas.microsoft.com/office/drawing/2014/main" id="{E1BAED3C-9E52-4B49-9FD1-22A2533FD57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4191362" y="1800051"/>
            <a:ext cx="361950" cy="1200329"/>
          </a:xfrm>
          <a:prstGeom prst="leftBrace">
            <a:avLst>
              <a:gd name="adj1" fmla="val 26499"/>
              <a:gd name="adj2" fmla="val 50000"/>
            </a:avLst>
          </a:prstGeom>
          <a:noFill/>
          <a:ln w="5715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40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8" name="TextBox 6">
            <a:extLst>
              <a:ext uri="{FF2B5EF4-FFF2-40B4-BE49-F238E27FC236}">
                <a16:creationId xmlns:a16="http://schemas.microsoft.com/office/drawing/2014/main" id="{808DAA86-21F0-4671-B6E5-0A6B8D633963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35918" y="1892731"/>
            <a:ext cx="233641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运动</a:t>
            </a:r>
            <a:endParaRPr lang="en-US" altLang="zh-CN" sz="4000" b="1">
              <a:solidFill>
                <a:srgbClr val="0000FF"/>
              </a:solidFill>
              <a:latin typeface="宋体" panose="02010600030101010101" pitchFamily="2" charset="-122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的分类</a:t>
            </a:r>
            <a:endParaRPr lang="zh-CN" altLang="en-US" sz="40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9" name="Text Box 5">
            <a:extLst>
              <a:ext uri="{FF2B5EF4-FFF2-40B4-BE49-F238E27FC236}">
                <a16:creationId xmlns:a16="http://schemas.microsoft.com/office/drawing/2014/main" id="{56DBBE71-E47F-4BC3-888E-90C7B3B11C6F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90667" y="2492896"/>
            <a:ext cx="48157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0000FF"/>
                </a:solidFill>
                <a:latin typeface="Arial" panose="020B0604020202020204" pitchFamily="34" charset="0"/>
              </a:rPr>
              <a:t>匀速运动、变速运动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BB162A1A-D77C-F2E4-7A78-D3D5B67B0B63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046534" y="543020"/>
            <a:ext cx="87700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tx2"/>
                </a:solidFill>
                <a:latin typeface="Arial" panose="020B0604020202020204" pitchFamily="34" charset="0"/>
              </a:rPr>
              <a:t>匀速直线运动是最简单的机械运动</a:t>
            </a:r>
          </a:p>
        </p:txBody>
      </p:sp>
    </p:spTree>
    <p:extLst>
      <p:ext uri="{BB962C8B-B14F-4D97-AF65-F5344CB8AC3E}">
        <p14:creationId xmlns:p14="http://schemas.microsoft.com/office/powerpoint/2010/main" val="3151641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0488FF-C1A4-C453-E284-2B84BC7CE4D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2130227"/>
            <a:ext cx="8820472" cy="4727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A660956F-0DD1-0561-B847-9BDB8FAEB0B6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58481" y="73158"/>
            <a:ext cx="87095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chemeClr val="tx2"/>
                </a:solidFill>
              </a:rPr>
              <a:t>变速运动中，怎样计算全程的平均速度？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9">
                <a:extLst>
                  <a:ext uri="{FF2B5EF4-FFF2-40B4-BE49-F238E27FC236}">
                    <a16:creationId xmlns:a16="http://schemas.microsoft.com/office/drawing/2014/main" id="{46509403-AD6E-2656-05F7-F555A5C9C1A3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 bwMode="auto">
              <a:xfrm>
                <a:off x="5447928" y="834454"/>
                <a:ext cx="1872207" cy="11223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zh-CN" alt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num>
                        <m:den>
                          <m:r>
                            <a:rPr lang="en-US" altLang="zh-CN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zh-CN" altLang="en-US" sz="3600" b="1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4" name="Object 9">
                <a:extLst>
                  <a:ext uri="{FF2B5EF4-FFF2-40B4-BE49-F238E27FC236}">
                    <a16:creationId xmlns:a16="http://schemas.microsoft.com/office/drawing/2014/main" id="{46509403-AD6E-2656-05F7-F555A5C9C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5447928" y="834454"/>
                <a:ext cx="1872207" cy="11223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1">
            <a:extLst>
              <a:ext uri="{FF2B5EF4-FFF2-40B4-BE49-F238E27FC236}">
                <a16:creationId xmlns:a16="http://schemas.microsoft.com/office/drawing/2014/main" id="{684059C4-94B8-94A7-0449-6DBCC22B20E0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35152" y="1072469"/>
            <a:ext cx="21237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rgbClr val="9900CC"/>
                </a:solidFill>
              </a:rPr>
              <a:t>平均</a:t>
            </a:r>
            <a:r>
              <a:rPr kumimoji="0" lang="zh-CN" altLang="en-US" sz="3600" b="1">
                <a:solidFill>
                  <a:srgbClr val="0000FF"/>
                </a:solidFill>
              </a:rPr>
              <a:t>速度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7ED528FD-9C5F-CF5F-0F33-F5E866BD2975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19528" y="698806"/>
            <a:ext cx="21237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rgbClr val="9900CC"/>
                </a:solidFill>
              </a:rPr>
              <a:t>总</a:t>
            </a:r>
            <a:r>
              <a:rPr kumimoji="0" lang="zh-CN" altLang="en-US" sz="3600" b="1">
                <a:solidFill>
                  <a:srgbClr val="0000FF"/>
                </a:solidFill>
              </a:rPr>
              <a:t>路程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AAC2EA0-0A82-341D-8343-85BF7C76023B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46168" y="1424266"/>
            <a:ext cx="21237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rgbClr val="9900CC"/>
                </a:solidFill>
              </a:rPr>
              <a:t>总</a:t>
            </a:r>
            <a:r>
              <a:rPr kumimoji="0" lang="zh-CN" altLang="en-US" sz="3600" b="1">
                <a:solidFill>
                  <a:srgbClr val="0000FF"/>
                </a:solidFill>
              </a:rPr>
              <a:t>时间</a:t>
            </a:r>
          </a:p>
        </p:txBody>
      </p:sp>
    </p:spTree>
    <p:extLst>
      <p:ext uri="{BB962C8B-B14F-4D97-AF65-F5344CB8AC3E}">
        <p14:creationId xmlns:p14="http://schemas.microsoft.com/office/powerpoint/2010/main" val="14624872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C6776448-7E65-408C-7056-78B042659C3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8" r="14145"/>
          <a:stretch>
            <a:fillRect/>
          </a:stretch>
        </p:blipFill>
        <p:spPr bwMode="auto">
          <a:xfrm>
            <a:off x="0" y="764704"/>
            <a:ext cx="5807968" cy="449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15DCAA3-A1E8-0090-564B-951120C79D7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912498" y="764704"/>
            <a:ext cx="6271510" cy="3528392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02706DE4-93F0-7C71-1BB8-EC08B5C23E32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35932" y="-4738"/>
            <a:ext cx="93610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快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E647F254-E188-4C0D-3A6D-A50C585F5E2C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792232" y="-4738"/>
            <a:ext cx="93610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慢</a:t>
            </a:r>
          </a:p>
        </p:txBody>
      </p:sp>
    </p:spTree>
    <p:extLst>
      <p:ext uri="{BB962C8B-B14F-4D97-AF65-F5344CB8AC3E}">
        <p14:creationId xmlns:p14="http://schemas.microsoft.com/office/powerpoint/2010/main" val="394499793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>
            <a:extLst>
              <a:ext uri="{FF2B5EF4-FFF2-40B4-BE49-F238E27FC236}">
                <a16:creationId xmlns:a16="http://schemas.microsoft.com/office/drawing/2014/main" id="{E958CB55-716E-4289-AE65-96A5E9E515B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0"/>
            <a:ext cx="12192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chemeClr val="tx2"/>
                </a:solidFill>
              </a:rPr>
              <a:t>6</a:t>
            </a:r>
            <a:r>
              <a:rPr kumimoji="0" lang="zh-CN" altLang="en-US" sz="3600" b="1">
                <a:solidFill>
                  <a:schemeClr val="tx2"/>
                </a:solidFill>
              </a:rPr>
              <a:t>、小红同学走路时，前</a:t>
            </a:r>
            <a:r>
              <a:rPr kumimoji="0" lang="en-US" altLang="zh-CN" sz="3600" b="1">
                <a:solidFill>
                  <a:schemeClr val="tx2"/>
                </a:solidFill>
              </a:rPr>
              <a:t>60 m</a:t>
            </a:r>
            <a:r>
              <a:rPr kumimoji="0" lang="zh-CN" altLang="en-US" sz="3600" b="1">
                <a:solidFill>
                  <a:schemeClr val="tx2"/>
                </a:solidFill>
              </a:rPr>
              <a:t>用时</a:t>
            </a:r>
            <a:r>
              <a:rPr kumimoji="0" lang="en-US" altLang="zh-CN" sz="3600" b="1">
                <a:solidFill>
                  <a:schemeClr val="tx2"/>
                </a:solidFill>
              </a:rPr>
              <a:t>20 s</a:t>
            </a:r>
            <a:r>
              <a:rPr kumimoji="0" lang="zh-CN" altLang="en-US" sz="3600" b="1">
                <a:solidFill>
                  <a:schemeClr val="tx2"/>
                </a:solidFill>
              </a:rPr>
              <a:t>，后</a:t>
            </a:r>
            <a:r>
              <a:rPr kumimoji="0" lang="en-US" altLang="zh-CN" sz="3600" b="1">
                <a:solidFill>
                  <a:schemeClr val="tx2"/>
                </a:solidFill>
              </a:rPr>
              <a:t>60 m</a:t>
            </a:r>
            <a:r>
              <a:rPr kumimoji="0" lang="zh-CN" altLang="en-US" sz="3600" b="1">
                <a:solidFill>
                  <a:schemeClr val="tx2"/>
                </a:solidFill>
              </a:rPr>
              <a:t>用时</a:t>
            </a:r>
            <a:r>
              <a:rPr kumimoji="0" lang="en-US" altLang="zh-CN" sz="3600" b="1">
                <a:solidFill>
                  <a:schemeClr val="tx2"/>
                </a:solidFill>
              </a:rPr>
              <a:t>30s</a:t>
            </a:r>
            <a:r>
              <a:rPr kumimoji="0" lang="zh-CN" altLang="en-US" sz="3600" b="1">
                <a:solidFill>
                  <a:schemeClr val="tx2"/>
                </a:solidFill>
              </a:rPr>
              <a:t>，则：</a:t>
            </a:r>
            <a:endParaRPr kumimoji="0" lang="en-US" altLang="zh-CN" sz="3600" b="1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chemeClr val="tx2"/>
                </a:solidFill>
              </a:rPr>
              <a:t>（</a:t>
            </a:r>
            <a:r>
              <a:rPr kumimoji="0" lang="en-US" altLang="zh-CN" sz="3600" b="1">
                <a:solidFill>
                  <a:schemeClr val="tx2"/>
                </a:solidFill>
              </a:rPr>
              <a:t>1</a:t>
            </a:r>
            <a:r>
              <a:rPr kumimoji="0" lang="zh-CN" altLang="en-US" sz="3600" b="1">
                <a:solidFill>
                  <a:schemeClr val="tx2"/>
                </a:solidFill>
              </a:rPr>
              <a:t>）她在前、后</a:t>
            </a:r>
            <a:r>
              <a:rPr kumimoji="0" lang="en-US" altLang="zh-CN" sz="3600" b="1">
                <a:solidFill>
                  <a:schemeClr val="tx2"/>
                </a:solidFill>
              </a:rPr>
              <a:t>60 m</a:t>
            </a:r>
            <a:r>
              <a:rPr kumimoji="0" lang="zh-CN" altLang="en-US" sz="3600" b="1">
                <a:solidFill>
                  <a:schemeClr val="tx2"/>
                </a:solidFill>
              </a:rPr>
              <a:t>的平均速度各是多少？</a:t>
            </a:r>
            <a:endParaRPr kumimoji="0" lang="en-US" altLang="zh-CN" sz="3600" b="1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chemeClr val="tx2"/>
                </a:solidFill>
              </a:rPr>
              <a:t>（</a:t>
            </a:r>
            <a:r>
              <a:rPr kumimoji="0" lang="en-US" altLang="zh-CN" sz="3600" b="1">
                <a:solidFill>
                  <a:schemeClr val="tx2"/>
                </a:solidFill>
              </a:rPr>
              <a:t>2</a:t>
            </a:r>
            <a:r>
              <a:rPr kumimoji="0" lang="zh-CN" altLang="en-US" sz="3600" b="1">
                <a:solidFill>
                  <a:schemeClr val="tx2"/>
                </a:solidFill>
              </a:rPr>
              <a:t>）全程的平均速度是多少？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EB4992B0-FFBD-43E9-AF45-B76B43D1551D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93510" y="1932504"/>
            <a:ext cx="151216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3000" b="1">
                <a:solidFill>
                  <a:srgbClr val="0000FF"/>
                </a:solidFill>
              </a:rPr>
              <a:t>解：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EAB2F61-86E8-51C6-DD13-90B8A73B419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099023" y="1668155"/>
            <a:ext cx="4412257" cy="10900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820299C-8647-E5B0-D1D6-C2B40041DEA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067118" y="2654873"/>
            <a:ext cx="4412257" cy="114491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3C995D1-F8B4-8725-99F8-BC6821AAA0C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990351" y="3658712"/>
            <a:ext cx="6096782" cy="6591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422C0C7-69A7-3AF8-C7A2-0ACE3323A21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990351" y="4317803"/>
            <a:ext cx="6553921" cy="6894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236A638-8841-459C-99BD-42C13F63FC8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rcRect r="22237"/>
          <a:stretch>
            <a:fillRect/>
          </a:stretch>
        </p:blipFill>
        <p:spPr>
          <a:xfrm>
            <a:off x="2067118" y="5007299"/>
            <a:ext cx="4532938" cy="12618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073C731-1A64-3FD3-0AC0-911E4B9FAD5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782911" y="1147699"/>
            <a:ext cx="5270472" cy="15595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BB8810-93BD-90C6-CB97-714DA51CC714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10680" y="1936161"/>
            <a:ext cx="12961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3000" b="1">
                <a:solidFill>
                  <a:srgbClr val="0000FF"/>
                </a:solidFill>
              </a:rPr>
              <a:t>（</a:t>
            </a:r>
            <a:r>
              <a:rPr kumimoji="0" lang="en-US" altLang="zh-CN" sz="3000" b="1">
                <a:solidFill>
                  <a:srgbClr val="0000FF"/>
                </a:solidFill>
              </a:rPr>
              <a:t>1</a:t>
            </a:r>
            <a:r>
              <a:rPr kumimoji="0" lang="zh-CN" altLang="en-US" sz="3000" b="1">
                <a:solidFill>
                  <a:srgbClr val="0000FF"/>
                </a:solidFill>
              </a:rPr>
              <a:t>）</a:t>
            </a:r>
            <a:endParaRPr kumimoji="0" lang="en-US" altLang="zh-CN" sz="3000" b="1">
              <a:solidFill>
                <a:srgbClr val="0000FF"/>
              </a:solidFill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27247F4E-CB86-6F96-7198-48F6B30819C0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110680" y="3753134"/>
            <a:ext cx="12961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3000" b="1">
                <a:solidFill>
                  <a:srgbClr val="0000FF"/>
                </a:solidFill>
              </a:rPr>
              <a:t>（</a:t>
            </a:r>
            <a:r>
              <a:rPr kumimoji="0" lang="en-US" altLang="zh-CN" sz="3000" b="1">
                <a:solidFill>
                  <a:srgbClr val="0000FF"/>
                </a:solidFill>
              </a:rPr>
              <a:t>2</a:t>
            </a:r>
            <a:r>
              <a:rPr kumimoji="0" lang="zh-CN" altLang="en-US" sz="3000" b="1">
                <a:solidFill>
                  <a:srgbClr val="0000FF"/>
                </a:solidFill>
              </a:rPr>
              <a:t>）</a:t>
            </a:r>
            <a:endParaRPr kumimoji="0" lang="en-US" altLang="zh-CN" sz="3000" b="1">
              <a:solidFill>
                <a:srgbClr val="0000FF"/>
              </a:solidFill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DDE24AF2-75DF-B0EC-741C-3004ACF663C9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47777" y="2756141"/>
            <a:ext cx="5605606" cy="693523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chemeClr val="tx2"/>
                </a:solidFill>
              </a:rPr>
              <a:t>8</a:t>
            </a:r>
            <a:r>
              <a:rPr kumimoji="0" lang="zh-CN" altLang="en-US" sz="3600" b="1">
                <a:solidFill>
                  <a:schemeClr val="tx2"/>
                </a:solidFill>
              </a:rPr>
              <a:t>、物理量有时需要</a:t>
            </a:r>
            <a:r>
              <a:rPr kumimoji="0" lang="zh-CN" altLang="en-US" sz="3600" b="1">
                <a:solidFill>
                  <a:srgbClr val="FF0000"/>
                </a:solidFill>
              </a:rPr>
              <a:t>角标</a:t>
            </a:r>
            <a:r>
              <a:rPr kumimoji="0" lang="zh-CN" altLang="en-US" sz="3600" b="1">
                <a:solidFill>
                  <a:schemeClr val="tx2"/>
                </a:solidFill>
              </a:rPr>
              <a:t>。</a:t>
            </a:r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25D5D4BD-0F73-592E-9C82-69C102DD38D1}"/>
              </a:ext>
            </a:extLst>
          </p:cNvPr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196841940"/>
              </p:ext>
            </p:extLst>
          </p:nvPr>
        </p:nvGraphicFramePr>
        <p:xfrm>
          <a:off x="8617613" y="3504899"/>
          <a:ext cx="2778116" cy="1656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660240" imgH="393480" progId="Equation.DSMT4">
                  <p:embed/>
                </p:oleObj>
              </mc:Choice>
              <mc:Fallback>
                <p:oleObj name="Equation" r:id="rId20" imgW="660240" imgH="393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617613" y="3504899"/>
                        <a:ext cx="2778116" cy="1656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6">
            <a:extLst>
              <a:ext uri="{FF2B5EF4-FFF2-40B4-BE49-F238E27FC236}">
                <a16:creationId xmlns:a16="http://schemas.microsoft.com/office/drawing/2014/main" id="{B81DB61D-5551-4CBC-B802-BCF44CB7D19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43772" y="1844824"/>
            <a:ext cx="410445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kumimoji="0" lang="zh-CN" altLang="en-US" sz="9600" b="1">
                <a:solidFill>
                  <a:srgbClr val="002EC2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图象</a:t>
            </a:r>
            <a:endParaRPr kumimoji="0" lang="zh-CN" altLang="en-US" sz="9600" b="1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665077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E1605F-165A-E1A2-4239-0C773E9DA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4D4B08F-84D4-978D-1547-5201A786435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0"/>
            <a:ext cx="6596444" cy="494428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C57BAB9-35EF-0D48-7BBD-D9C3015A07F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rcRect b="11228"/>
          <a:stretch>
            <a:fillRect/>
          </a:stretch>
        </p:blipFill>
        <p:spPr>
          <a:xfrm>
            <a:off x="1127448" y="5044257"/>
            <a:ext cx="10165419" cy="1845529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014A8715-4784-9F48-C47A-AF8732E47BE4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943872" y="145279"/>
            <a:ext cx="5184576" cy="590931"/>
          </a:xfrm>
          <a:prstGeom prst="rect">
            <a:avLst/>
          </a:prstGeom>
          <a:noFill/>
          <a:ln w="44450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x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为物体所处的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位置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A0170D43-0134-ABB4-BD29-47A7DCA7C955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6146800" y="3327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14400" imgH="198720" progId="Equation.DSMT4">
                  <p:embed/>
                </p:oleObj>
              </mc:Choice>
              <mc:Fallback>
                <p:oleObj name="Equation" r:id="rId14" imgW="914400" imgH="19872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146800" y="3327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椭圆 8">
            <a:extLst>
              <a:ext uri="{FF2B5EF4-FFF2-40B4-BE49-F238E27FC236}">
                <a16:creationId xmlns:a16="http://schemas.microsoft.com/office/drawing/2014/main" id="{3C246900-3C9D-5E4B-E70D-DDAAA7308080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74160" y="3708240"/>
            <a:ext cx="216024" cy="216024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9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1BF1DA71-0132-95E2-2703-18871833D74A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55840" y="2952992"/>
            <a:ext cx="216024" cy="216024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9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BFCCE99B-2945-3A9B-A45D-98C8C3265D3B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539192" y="2210435"/>
            <a:ext cx="216024" cy="216024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9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7D12BB49-44AA-6955-8992-49A36D08A12A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418509" y="1484784"/>
            <a:ext cx="216024" cy="216024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9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083F4837-9FD4-CECE-2E3A-DB348047491E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892480" y="4437112"/>
            <a:ext cx="216024" cy="216024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9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93DFC228-16FB-B726-CC90-446BFB32E7A1}"/>
              </a:ext>
            </a:extLst>
          </p:cNvPr>
          <p:cNvCxnSpPr>
            <a:stCxn id="13" idx="7"/>
          </p:cNvCxnSpPr>
          <p:nvPr>
            <p:custDataLst>
              <p:tags r:id="rId10"/>
            </p:custDataLst>
          </p:nvPr>
        </p:nvCxnSpPr>
        <p:spPr bwMode="auto">
          <a:xfrm flipV="1">
            <a:off x="3076868" y="1484784"/>
            <a:ext cx="3557665" cy="2983964"/>
          </a:xfrm>
          <a:prstGeom prst="line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15306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DF58CEF7-F3DF-F340-9533-4B56F82FE1D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335360" y="15622"/>
            <a:ext cx="8205927" cy="6145301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9C0F6300-9B71-4D04-A480-8A3EABF35941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6020" y="2262005"/>
            <a:ext cx="946847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300</a:t>
            </a:r>
            <a:endParaRPr lang="zh-CN" altLang="en-US" sz="3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2FAA4E5-D577-3EE1-863E-C17675B73C01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6020" y="3126101"/>
            <a:ext cx="1090367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300</a:t>
            </a:r>
            <a:endParaRPr lang="zh-CN" altLang="en-US" sz="3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760EC7A-645F-92B4-EDE5-EAD7C56AEEA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6020" y="4062205"/>
            <a:ext cx="1154059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300</a:t>
            </a:r>
            <a:endParaRPr lang="zh-CN" altLang="en-US" sz="3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AFB5D8-084F-430A-2867-95E50DE9D1D5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36020" y="4998309"/>
            <a:ext cx="1045869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300</a:t>
            </a:r>
            <a:endParaRPr lang="zh-CN" altLang="en-US" sz="3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FAC2107A-3198-4069-B667-F3D9EB712A0D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 flipH="1">
            <a:off x="2462581" y="4833267"/>
            <a:ext cx="0" cy="969812"/>
          </a:xfrm>
          <a:prstGeom prst="line">
            <a:avLst/>
          </a:prstGeom>
          <a:solidFill>
            <a:srgbClr val="99CCFF"/>
          </a:solidFill>
          <a:ln w="1016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670CCE55-2986-4963-A12C-F201BF2E4C63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 flipH="1">
            <a:off x="3579881" y="3890400"/>
            <a:ext cx="17077" cy="1861376"/>
          </a:xfrm>
          <a:prstGeom prst="line">
            <a:avLst/>
          </a:prstGeom>
          <a:solidFill>
            <a:srgbClr val="99CCFF"/>
          </a:solidFill>
          <a:ln w="1016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AE06D6DE-D0D2-4A61-8EDC-3A6E211B9FFC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 flipH="1">
            <a:off x="4726785" y="3017764"/>
            <a:ext cx="0" cy="2787500"/>
          </a:xfrm>
          <a:prstGeom prst="line">
            <a:avLst/>
          </a:prstGeom>
          <a:solidFill>
            <a:srgbClr val="99CCFF"/>
          </a:solidFill>
          <a:ln w="1016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BD137466-F8FF-4265-B21B-E497A7DF1076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5806905" y="2005330"/>
            <a:ext cx="7118" cy="3738629"/>
          </a:xfrm>
          <a:prstGeom prst="line">
            <a:avLst/>
          </a:prstGeom>
          <a:solidFill>
            <a:srgbClr val="99CCFF"/>
          </a:solidFill>
          <a:ln w="1016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1CC65875-22A2-41D8-8479-1360029B9928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1303061" y="4720829"/>
            <a:ext cx="1072319" cy="0"/>
          </a:xfrm>
          <a:prstGeom prst="line">
            <a:avLst/>
          </a:prstGeom>
          <a:solidFill>
            <a:srgbClr val="99CCFF"/>
          </a:solidFill>
          <a:ln w="1016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F513A212-67CA-4EEF-9528-996ADE2CA032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1297504" y="3800882"/>
            <a:ext cx="2205307" cy="7543"/>
          </a:xfrm>
          <a:prstGeom prst="line">
            <a:avLst/>
          </a:prstGeom>
          <a:solidFill>
            <a:srgbClr val="99CCFF"/>
          </a:solidFill>
          <a:ln w="1016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489F2A71-B601-4EAC-BF5A-D6D1F7D65D13}"/>
              </a:ext>
            </a:extLst>
          </p:cNvPr>
          <p:cNvCxnSpPr/>
          <p:nvPr>
            <p:custDataLst>
              <p:tags r:id="rId12"/>
            </p:custDataLst>
          </p:nvPr>
        </p:nvCxnSpPr>
        <p:spPr bwMode="auto">
          <a:xfrm>
            <a:off x="1297504" y="2924944"/>
            <a:ext cx="3279430" cy="0"/>
          </a:xfrm>
          <a:prstGeom prst="line">
            <a:avLst/>
          </a:prstGeom>
          <a:solidFill>
            <a:srgbClr val="99CCFF"/>
          </a:solidFill>
          <a:ln w="1016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608CC25A-B1B8-4992-8777-14DE8C503A4F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>
            <a:off x="1297504" y="2005330"/>
            <a:ext cx="4495961" cy="0"/>
          </a:xfrm>
          <a:prstGeom prst="line">
            <a:avLst/>
          </a:prstGeom>
          <a:solidFill>
            <a:srgbClr val="99CCFF"/>
          </a:solidFill>
          <a:ln w="1016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6">
            <a:extLst>
              <a:ext uri="{FF2B5EF4-FFF2-40B4-BE49-F238E27FC236}">
                <a16:creationId xmlns:a16="http://schemas.microsoft.com/office/drawing/2014/main" id="{657585E2-C613-4FDB-BDB4-C363C8953CD6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465797" y="178912"/>
            <a:ext cx="5260405" cy="590931"/>
          </a:xfrm>
          <a:prstGeom prst="rect">
            <a:avLst/>
          </a:prstGeom>
          <a:noFill/>
          <a:ln w="44450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chemeClr val="tx2"/>
                </a:solidFill>
                <a:latin typeface="宋体" panose="02010600030101010101" pitchFamily="2" charset="-122"/>
              </a:rPr>
              <a:t>x</a:t>
            </a:r>
            <a:r>
              <a:rPr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为物体所处的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位置</a:t>
            </a:r>
            <a:endParaRPr lang="zh-CN" altLang="en-US" sz="3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F91542B-0F94-C3B9-7C88-EE8BA4D0CB1F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960096" y="1366769"/>
            <a:ext cx="51716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chemeClr val="tx2"/>
                </a:solidFill>
              </a:rPr>
              <a:t>AB</a:t>
            </a:r>
            <a:r>
              <a:rPr kumimoji="0" lang="zh-CN" altLang="en-US" sz="3600" b="1">
                <a:solidFill>
                  <a:schemeClr val="tx2"/>
                </a:solidFill>
              </a:rPr>
              <a:t>段的平均速度是多少？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2AE042B-E819-CB55-9DBB-8D1A5D4B7DF0}"/>
                  </a:ext>
                </a:extLst>
              </p:cNvPr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7128792" y="2465417"/>
                <a:ext cx="4943872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1" i="1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/>
                  </a:rPr>
                  <a:t>v </a:t>
                </a:r>
                <a:r>
                  <a:rPr kumimoji="0" lang="en-US" altLang="zh-C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𝒔</m:t>
                        </m:r>
                      </m:num>
                      <m:den>
                        <m:r>
                          <a:rPr kumimoji="0" lang="en-US" altLang="zh-C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 pitchFamily="1" charset="-122"/>
                          </a:rPr>
                          <m:t>𝒕</m:t>
                        </m:r>
                        <m:r>
                          <a:rPr kumimoji="0" lang="en-US" altLang="zh-C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 pitchFamily="1" charset="-122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zh-CN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微软雅黑" panose="020B0503020204020204" pitchFamily="34" charset="-122"/>
                  </a:rPr>
                  <a:t>  </a:t>
                </a:r>
                <a:r>
                  <a:rPr kumimoji="0" lang="en-US" altLang="zh-C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微软雅黑" panose="020B0503020204020204" pitchFamily="34" charset="-122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</a:rPr>
                          <m:t>  </m:t>
                        </m:r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𝟑𝟎𝟎</m:t>
                        </m:r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</a:rPr>
                          <m:t>𝒎</m:t>
                        </m:r>
                      </m:num>
                      <m:den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𝟏𝟎</m:t>
                        </m:r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</a:rPr>
                          <m:t>𝒔</m:t>
                        </m:r>
                      </m:den>
                    </m:f>
                  </m:oMath>
                </a14:m>
                <a:r>
                  <a:rPr kumimoji="0" lang="zh-CN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微软雅黑" panose="020B0503020204020204" pitchFamily="34" charset="-122"/>
                  </a:rPr>
                  <a:t>  </a:t>
                </a:r>
                <a:r>
                  <a:rPr kumimoji="0" lang="en-US" altLang="zh-C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微软雅黑" panose="020B0503020204020204" pitchFamily="34" charset="-122"/>
                  </a:rPr>
                  <a:t>=30m/s</a:t>
                </a:r>
                <a:r>
                  <a:rPr kumimoji="0" lang="zh-CN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微软雅黑" panose="020B0503020204020204" pitchFamily="34" charset="-122"/>
                  </a:rPr>
                  <a:t>  </a:t>
                </a: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2AE042B-E819-CB55-9DBB-8D1A5D4B7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9"/>
                </p:custDataLst>
              </p:nvPr>
            </p:nvSpPr>
            <p:spPr>
              <a:xfrm>
                <a:off x="7128792" y="2465417"/>
                <a:ext cx="4943872" cy="981487"/>
              </a:xfrm>
              <a:prstGeom prst="rect">
                <a:avLst/>
              </a:prstGeom>
              <a:blipFill>
                <a:blip r:embed="rId30"/>
                <a:stretch>
                  <a:fillRect l="-4316" r="-1480" b="-1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左大括号 64526">
            <a:extLst>
              <a:ext uri="{FF2B5EF4-FFF2-40B4-BE49-F238E27FC236}">
                <a16:creationId xmlns:a16="http://schemas.microsoft.com/office/drawing/2014/main" id="{5EE5ABAD-5E69-0951-54F4-2C88D706D82B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 rot="5400000" flipH="1">
            <a:off x="1843328" y="5268228"/>
            <a:ext cx="188487" cy="1054232"/>
          </a:xfrm>
          <a:prstGeom prst="leftBrace">
            <a:avLst>
              <a:gd name="adj1" fmla="val 48571"/>
              <a:gd name="adj2" fmla="val 50273"/>
            </a:avLst>
          </a:prstGeom>
          <a:noFill/>
          <a:ln w="5715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23" name="左大括号 64526">
            <a:extLst>
              <a:ext uri="{FF2B5EF4-FFF2-40B4-BE49-F238E27FC236}">
                <a16:creationId xmlns:a16="http://schemas.microsoft.com/office/drawing/2014/main" id="{36990F8A-24A2-E48F-CD3F-9D8D91B1A6D8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 rot="5400000" flipH="1">
            <a:off x="2929093" y="5268228"/>
            <a:ext cx="188487" cy="1054232"/>
          </a:xfrm>
          <a:prstGeom prst="leftBrace">
            <a:avLst>
              <a:gd name="adj1" fmla="val 48571"/>
              <a:gd name="adj2" fmla="val 50273"/>
            </a:avLst>
          </a:prstGeom>
          <a:noFill/>
          <a:ln w="5715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24" name="左大括号 64526">
            <a:extLst>
              <a:ext uri="{FF2B5EF4-FFF2-40B4-BE49-F238E27FC236}">
                <a16:creationId xmlns:a16="http://schemas.microsoft.com/office/drawing/2014/main" id="{F463AB1E-0736-FD3F-5122-73932413CD6C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 rot="5400000" flipH="1">
            <a:off x="4074562" y="5237365"/>
            <a:ext cx="188487" cy="1115958"/>
          </a:xfrm>
          <a:prstGeom prst="leftBrace">
            <a:avLst>
              <a:gd name="adj1" fmla="val 48571"/>
              <a:gd name="adj2" fmla="val 50273"/>
            </a:avLst>
          </a:prstGeom>
          <a:noFill/>
          <a:ln w="5715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25" name="左大括号 64526">
            <a:extLst>
              <a:ext uri="{FF2B5EF4-FFF2-40B4-BE49-F238E27FC236}">
                <a16:creationId xmlns:a16="http://schemas.microsoft.com/office/drawing/2014/main" id="{13CF7DD5-B657-3F93-B57D-B88D14AD1507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 rot="5400000" flipH="1">
            <a:off x="5187039" y="5247964"/>
            <a:ext cx="188484" cy="1094757"/>
          </a:xfrm>
          <a:prstGeom prst="leftBrace">
            <a:avLst>
              <a:gd name="adj1" fmla="val 48571"/>
              <a:gd name="adj2" fmla="val 50273"/>
            </a:avLst>
          </a:prstGeom>
          <a:noFill/>
          <a:ln w="5715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45" name="左大括号 64526">
            <a:extLst>
              <a:ext uri="{FF2B5EF4-FFF2-40B4-BE49-F238E27FC236}">
                <a16:creationId xmlns:a16="http://schemas.microsoft.com/office/drawing/2014/main" id="{792A0875-FB2D-968C-3FDC-90DBE64777F6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 rot="10800000" flipH="1">
            <a:off x="1186773" y="4704017"/>
            <a:ext cx="227066" cy="904635"/>
          </a:xfrm>
          <a:prstGeom prst="leftBrace">
            <a:avLst>
              <a:gd name="adj1" fmla="val 48571"/>
              <a:gd name="adj2" fmla="val 50273"/>
            </a:avLst>
          </a:prstGeom>
          <a:noFill/>
          <a:ln w="5715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46" name="左大括号 64526">
            <a:extLst>
              <a:ext uri="{FF2B5EF4-FFF2-40B4-BE49-F238E27FC236}">
                <a16:creationId xmlns:a16="http://schemas.microsoft.com/office/drawing/2014/main" id="{DC307C9D-8232-F7D7-0E53-4C1642017145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 rot="10800000" flipH="1">
            <a:off x="1186773" y="3773802"/>
            <a:ext cx="227066" cy="904635"/>
          </a:xfrm>
          <a:prstGeom prst="leftBrace">
            <a:avLst>
              <a:gd name="adj1" fmla="val 48571"/>
              <a:gd name="adj2" fmla="val 50273"/>
            </a:avLst>
          </a:prstGeom>
          <a:noFill/>
          <a:ln w="5715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47" name="左大括号 64526">
            <a:extLst>
              <a:ext uri="{FF2B5EF4-FFF2-40B4-BE49-F238E27FC236}">
                <a16:creationId xmlns:a16="http://schemas.microsoft.com/office/drawing/2014/main" id="{BCBC9B0E-9FA2-E397-B485-191FD0319598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 rot="10800000" flipH="1">
            <a:off x="1186773" y="2917735"/>
            <a:ext cx="227066" cy="904635"/>
          </a:xfrm>
          <a:prstGeom prst="leftBrace">
            <a:avLst>
              <a:gd name="adj1" fmla="val 48571"/>
              <a:gd name="adj2" fmla="val 50273"/>
            </a:avLst>
          </a:prstGeom>
          <a:noFill/>
          <a:ln w="5715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48" name="左大括号 64526">
            <a:extLst>
              <a:ext uri="{FF2B5EF4-FFF2-40B4-BE49-F238E27FC236}">
                <a16:creationId xmlns:a16="http://schemas.microsoft.com/office/drawing/2014/main" id="{BCC3F2A2-4F04-8D6F-72E3-18C3509987D9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 rot="10800000" flipH="1">
            <a:off x="1186774" y="2013100"/>
            <a:ext cx="227066" cy="904635"/>
          </a:xfrm>
          <a:prstGeom prst="leftBrace">
            <a:avLst>
              <a:gd name="adj1" fmla="val 48571"/>
              <a:gd name="adj2" fmla="val 50273"/>
            </a:avLst>
          </a:prstGeom>
          <a:noFill/>
          <a:ln w="5715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1983D493-F738-76C6-0696-D2FC79D8AA01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149595" y="2384180"/>
            <a:ext cx="7546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kumimoji="0" lang="zh-CN" altLang="en-US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389AD496-F581-85AD-34C0-68F39751A0EC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857112" y="1476586"/>
            <a:ext cx="7546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kumimoji="0" lang="zh-CN" altLang="en-US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1038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4" grpId="0"/>
      <p:bldP spid="9" grpId="0"/>
      <p:bldP spid="10" grpId="0" animBg="1"/>
      <p:bldP spid="23" grpId="0" animBg="1"/>
      <p:bldP spid="24" grpId="0" animBg="1"/>
      <p:bldP spid="25" grpId="0" animBg="1"/>
      <p:bldP spid="45" grpId="0" animBg="1"/>
      <p:bldP spid="46" grpId="0" animBg="1"/>
      <p:bldP spid="47" grpId="0" animBg="1"/>
      <p:bldP spid="48" grpId="0" animBg="1"/>
      <p:bldP spid="8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841D16A-BEDD-1B00-04A6-4F576F21F3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263400" y="0"/>
            <a:ext cx="6462320" cy="479187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B4D434E-7DD3-5486-0C0A-FD7D63C858C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703512" y="5013176"/>
            <a:ext cx="8976320" cy="1933086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572E5971-A04A-45EB-A436-FBF0173677CA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36650" y="116632"/>
            <a:ext cx="5091950" cy="590931"/>
          </a:xfrm>
          <a:prstGeom prst="rect">
            <a:avLst/>
          </a:prstGeom>
          <a:noFill/>
          <a:ln w="44450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chemeClr val="tx2"/>
                </a:solidFill>
                <a:latin typeface="宋体" panose="02010600030101010101" pitchFamily="2" charset="-122"/>
              </a:rPr>
              <a:t>x</a:t>
            </a:r>
            <a:r>
              <a:rPr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为物体所处的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位置</a:t>
            </a:r>
            <a:endParaRPr lang="zh-CN" altLang="en-US" sz="3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15337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4EDD6F-717E-455D-5B1E-5FF4CAEE0A7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358211" y="42602"/>
            <a:ext cx="8218120" cy="6102625"/>
          </a:xfrm>
          <a:prstGeom prst="rect">
            <a:avLst/>
          </a:prstGeom>
        </p:spPr>
      </p:pic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2EE4DB51-321B-4787-A480-057D18778A49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 flipH="1">
            <a:off x="2518451" y="5097931"/>
            <a:ext cx="0" cy="667482"/>
          </a:xfrm>
          <a:prstGeom prst="line">
            <a:avLst/>
          </a:prstGeom>
          <a:solidFill>
            <a:srgbClr val="99CCFF"/>
          </a:solidFill>
          <a:ln w="1016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9CA50244-1744-42CF-9422-FC8D38B3B1E3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3624113" y="4396429"/>
            <a:ext cx="15512" cy="1403004"/>
          </a:xfrm>
          <a:prstGeom prst="line">
            <a:avLst/>
          </a:prstGeom>
          <a:solidFill>
            <a:srgbClr val="99CCFF"/>
          </a:solidFill>
          <a:ln w="1016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165C7630-6191-45AA-AF1C-D56A1635AAAE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 flipH="1">
            <a:off x="4742191" y="3618533"/>
            <a:ext cx="0" cy="2111038"/>
          </a:xfrm>
          <a:prstGeom prst="line">
            <a:avLst/>
          </a:prstGeom>
          <a:solidFill>
            <a:srgbClr val="99CCFF"/>
          </a:solidFill>
          <a:ln w="1016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22D01BF5-6FB3-4117-8629-1AD48203F640}"/>
              </a:ext>
            </a:extLst>
          </p:cNvPr>
          <p:cNvCxnSpPr>
            <a:endCxn id="32" idx="0"/>
          </p:cNvCxnSpPr>
          <p:nvPr>
            <p:custDataLst>
              <p:tags r:id="rId5"/>
            </p:custDataLst>
          </p:nvPr>
        </p:nvCxnSpPr>
        <p:spPr bwMode="auto">
          <a:xfrm>
            <a:off x="5830819" y="2013100"/>
            <a:ext cx="23416" cy="3651155"/>
          </a:xfrm>
          <a:prstGeom prst="line">
            <a:avLst/>
          </a:prstGeom>
          <a:solidFill>
            <a:srgbClr val="99CCFF"/>
          </a:solidFill>
          <a:ln w="1016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F2368831-74D9-4B1C-ADBE-0275D3AA733C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1358150" y="4998309"/>
            <a:ext cx="1056832" cy="0"/>
          </a:xfrm>
          <a:prstGeom prst="line">
            <a:avLst/>
          </a:prstGeom>
          <a:solidFill>
            <a:srgbClr val="99CCFF"/>
          </a:solidFill>
          <a:ln w="1016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8327B8E1-74E9-4910-8C31-0C31F09DFF06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1436031" y="4274046"/>
            <a:ext cx="2045160" cy="0"/>
          </a:xfrm>
          <a:prstGeom prst="line">
            <a:avLst/>
          </a:prstGeom>
          <a:solidFill>
            <a:srgbClr val="99CCFF"/>
          </a:solidFill>
          <a:ln w="1016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F2AC6B3A-F480-4202-9C8D-D66A493D50AE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1358150" y="3347529"/>
            <a:ext cx="3260738" cy="22523"/>
          </a:xfrm>
          <a:prstGeom prst="line">
            <a:avLst/>
          </a:prstGeom>
          <a:solidFill>
            <a:srgbClr val="99CCFF"/>
          </a:solidFill>
          <a:ln w="1016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C570BEB0-AC31-4284-8D3E-5273AD3146AB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 flipV="1">
            <a:off x="1358150" y="1987878"/>
            <a:ext cx="4328653" cy="25222"/>
          </a:xfrm>
          <a:prstGeom prst="line">
            <a:avLst/>
          </a:prstGeom>
          <a:solidFill>
            <a:srgbClr val="99CCFF"/>
          </a:solidFill>
          <a:ln w="1016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6">
            <a:extLst>
              <a:ext uri="{FF2B5EF4-FFF2-40B4-BE49-F238E27FC236}">
                <a16:creationId xmlns:a16="http://schemas.microsoft.com/office/drawing/2014/main" id="{E023993B-9D9E-84C2-1BE5-AAD5C88C053F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084390" y="119825"/>
            <a:ext cx="5171658" cy="590931"/>
          </a:xfrm>
          <a:prstGeom prst="rect">
            <a:avLst/>
          </a:prstGeom>
          <a:noFill/>
          <a:ln w="44450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chemeClr val="tx2"/>
                </a:solidFill>
                <a:latin typeface="宋体" panose="02010600030101010101" pitchFamily="2" charset="-122"/>
              </a:rPr>
              <a:t>x</a:t>
            </a:r>
            <a:r>
              <a:rPr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为物体所处的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位置</a:t>
            </a:r>
            <a:endParaRPr lang="zh-CN" altLang="en-US" sz="3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828D275-E5DE-765C-30F9-592F13FE8291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7157285" y="2318096"/>
                <a:ext cx="4974469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1" i="1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/>
                  </a:rPr>
                  <a:t>v </a:t>
                </a:r>
                <a:r>
                  <a:rPr kumimoji="0" lang="en-US" altLang="zh-C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𝒔</m:t>
                        </m:r>
                      </m:num>
                      <m:den>
                        <m:r>
                          <a:rPr kumimoji="0" lang="en-US" altLang="zh-C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 pitchFamily="1" charset="-122"/>
                          </a:rPr>
                          <m:t>𝒕</m:t>
                        </m:r>
                        <m:r>
                          <a:rPr kumimoji="0" lang="en-US" altLang="zh-C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 pitchFamily="1" charset="-122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zh-CN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微软雅黑" panose="020B0503020204020204" pitchFamily="34" charset="-122"/>
                  </a:rPr>
                  <a:t>  </a:t>
                </a:r>
                <a:r>
                  <a:rPr kumimoji="0" lang="en-US" altLang="zh-C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微软雅黑" panose="020B0503020204020204" pitchFamily="34" charset="-122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</a:rPr>
                          <m:t>  </m:t>
                        </m:r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𝟒𝟓𝟎</m:t>
                        </m:r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</a:rPr>
                          <m:t>𝒎</m:t>
                        </m:r>
                      </m:num>
                      <m:den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𝟏𝟎</m:t>
                        </m:r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</a:rPr>
                          <m:t>𝒔</m:t>
                        </m:r>
                      </m:den>
                    </m:f>
                  </m:oMath>
                </a14:m>
                <a:r>
                  <a:rPr kumimoji="0" lang="zh-CN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微软雅黑" panose="020B0503020204020204" pitchFamily="34" charset="-122"/>
                  </a:rPr>
                  <a:t>  </a:t>
                </a:r>
                <a:r>
                  <a:rPr kumimoji="0" lang="en-US" altLang="zh-C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微软雅黑" panose="020B0503020204020204" pitchFamily="34" charset="-122"/>
                  </a:rPr>
                  <a:t>=45m/s</a:t>
                </a:r>
                <a:r>
                  <a:rPr kumimoji="0" lang="zh-CN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微软雅黑" panose="020B0503020204020204" pitchFamily="34" charset="-122"/>
                  </a:rPr>
                  <a:t>  </a:t>
                </a: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828D275-E5DE-765C-30F9-592F13FE8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9"/>
                </p:custDataLst>
              </p:nvPr>
            </p:nvSpPr>
            <p:spPr>
              <a:xfrm>
                <a:off x="7157285" y="2318096"/>
                <a:ext cx="4974469" cy="981487"/>
              </a:xfrm>
              <a:prstGeom prst="rect">
                <a:avLst/>
              </a:prstGeom>
              <a:blipFill>
                <a:blip r:embed="rId30"/>
                <a:stretch>
                  <a:fillRect l="-4289" r="-858" b="-136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6">
            <a:extLst>
              <a:ext uri="{FF2B5EF4-FFF2-40B4-BE49-F238E27FC236}">
                <a16:creationId xmlns:a16="http://schemas.microsoft.com/office/drawing/2014/main" id="{BBCCC8A3-1569-B49B-3824-1AC48149CE28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63352" y="2253454"/>
            <a:ext cx="946847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450</a:t>
            </a:r>
            <a:endParaRPr lang="zh-CN" altLang="en-US" sz="3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619A0AC5-3657-B3F4-7EA4-EF346D749CC9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63352" y="3114877"/>
            <a:ext cx="1090367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300</a:t>
            </a:r>
            <a:endParaRPr lang="zh-CN" altLang="en-US" sz="3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53EED674-9B4D-3BD4-D440-EB054BCC8B18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63352" y="4090714"/>
            <a:ext cx="1154059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250</a:t>
            </a:r>
            <a:endParaRPr lang="zh-CN" altLang="en-US" sz="3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0DA9B722-94A0-4B69-DCC7-8F4C8F6D0DCE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63352" y="4998889"/>
            <a:ext cx="1045869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200</a:t>
            </a:r>
            <a:endParaRPr lang="zh-CN" altLang="en-US" sz="3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左大括号 64526">
            <a:extLst>
              <a:ext uri="{FF2B5EF4-FFF2-40B4-BE49-F238E27FC236}">
                <a16:creationId xmlns:a16="http://schemas.microsoft.com/office/drawing/2014/main" id="{CC29DAC2-FB36-E356-8C60-17F62FF9E3C5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 rot="10800000" flipH="1">
            <a:off x="1144111" y="5012274"/>
            <a:ext cx="242174" cy="632402"/>
          </a:xfrm>
          <a:prstGeom prst="leftBrace">
            <a:avLst>
              <a:gd name="adj1" fmla="val 48571"/>
              <a:gd name="adj2" fmla="val 50273"/>
            </a:avLst>
          </a:prstGeom>
          <a:noFill/>
          <a:ln w="5715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5" name="左大括号 64526">
            <a:extLst>
              <a:ext uri="{FF2B5EF4-FFF2-40B4-BE49-F238E27FC236}">
                <a16:creationId xmlns:a16="http://schemas.microsoft.com/office/drawing/2014/main" id="{2C7BFEA2-7099-AAE4-C80B-E7D5687E8D9D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 rot="10800000" flipH="1">
            <a:off x="1169997" y="4274046"/>
            <a:ext cx="227067" cy="728114"/>
          </a:xfrm>
          <a:prstGeom prst="leftBrace">
            <a:avLst>
              <a:gd name="adj1" fmla="val 48571"/>
              <a:gd name="adj2" fmla="val 50273"/>
            </a:avLst>
          </a:prstGeom>
          <a:noFill/>
          <a:ln w="5715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6" name="左大括号 64526">
            <a:extLst>
              <a:ext uri="{FF2B5EF4-FFF2-40B4-BE49-F238E27FC236}">
                <a16:creationId xmlns:a16="http://schemas.microsoft.com/office/drawing/2014/main" id="{6344A542-A9E2-3E72-67E5-E3A4AA5DBFF0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 rot="10800000" flipH="1">
            <a:off x="1169996" y="3347528"/>
            <a:ext cx="227068" cy="935075"/>
          </a:xfrm>
          <a:prstGeom prst="leftBrace">
            <a:avLst>
              <a:gd name="adj1" fmla="val 48571"/>
              <a:gd name="adj2" fmla="val 50273"/>
            </a:avLst>
          </a:prstGeom>
          <a:noFill/>
          <a:ln w="5715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7" name="左大括号 64526">
            <a:extLst>
              <a:ext uri="{FF2B5EF4-FFF2-40B4-BE49-F238E27FC236}">
                <a16:creationId xmlns:a16="http://schemas.microsoft.com/office/drawing/2014/main" id="{F52CFDD2-DC20-CFB6-0581-F70E81B39173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 rot="10800000" flipH="1">
            <a:off x="1144109" y="2031534"/>
            <a:ext cx="227068" cy="1295188"/>
          </a:xfrm>
          <a:prstGeom prst="leftBrace">
            <a:avLst>
              <a:gd name="adj1" fmla="val 48571"/>
              <a:gd name="adj2" fmla="val 50273"/>
            </a:avLst>
          </a:prstGeom>
          <a:noFill/>
          <a:ln w="5715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29" name="左大括号 64526">
            <a:extLst>
              <a:ext uri="{FF2B5EF4-FFF2-40B4-BE49-F238E27FC236}">
                <a16:creationId xmlns:a16="http://schemas.microsoft.com/office/drawing/2014/main" id="{A868331B-ED72-1094-CD7A-002C4CB4336E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 rot="5400000" flipH="1">
            <a:off x="1868903" y="5231382"/>
            <a:ext cx="188487" cy="1054232"/>
          </a:xfrm>
          <a:prstGeom prst="leftBrace">
            <a:avLst>
              <a:gd name="adj1" fmla="val 48571"/>
              <a:gd name="adj2" fmla="val 50273"/>
            </a:avLst>
          </a:prstGeom>
          <a:noFill/>
          <a:ln w="5715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30" name="左大括号 64526">
            <a:extLst>
              <a:ext uri="{FF2B5EF4-FFF2-40B4-BE49-F238E27FC236}">
                <a16:creationId xmlns:a16="http://schemas.microsoft.com/office/drawing/2014/main" id="{19CAC7E9-A78C-369F-88FA-99EEB4393A40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 rot="5400000" flipH="1">
            <a:off x="2954668" y="5231382"/>
            <a:ext cx="188487" cy="1054232"/>
          </a:xfrm>
          <a:prstGeom prst="leftBrace">
            <a:avLst>
              <a:gd name="adj1" fmla="val 48571"/>
              <a:gd name="adj2" fmla="val 50273"/>
            </a:avLst>
          </a:prstGeom>
          <a:noFill/>
          <a:ln w="5715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31" name="左大括号 64526">
            <a:extLst>
              <a:ext uri="{FF2B5EF4-FFF2-40B4-BE49-F238E27FC236}">
                <a16:creationId xmlns:a16="http://schemas.microsoft.com/office/drawing/2014/main" id="{899013CA-8F00-095E-9523-D1F2383C9D3E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 rot="5400000" flipH="1">
            <a:off x="4100137" y="5200519"/>
            <a:ext cx="188487" cy="1115958"/>
          </a:xfrm>
          <a:prstGeom prst="leftBrace">
            <a:avLst>
              <a:gd name="adj1" fmla="val 48571"/>
              <a:gd name="adj2" fmla="val 50273"/>
            </a:avLst>
          </a:prstGeom>
          <a:noFill/>
          <a:ln w="5715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32" name="左大括号 64526">
            <a:extLst>
              <a:ext uri="{FF2B5EF4-FFF2-40B4-BE49-F238E27FC236}">
                <a16:creationId xmlns:a16="http://schemas.microsoft.com/office/drawing/2014/main" id="{C24822FA-2A8C-191A-5B2D-909CBE815A9D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 rot="5400000" flipH="1">
            <a:off x="5212614" y="5211118"/>
            <a:ext cx="188484" cy="1094757"/>
          </a:xfrm>
          <a:prstGeom prst="leftBrace">
            <a:avLst>
              <a:gd name="adj1" fmla="val 48571"/>
              <a:gd name="adj2" fmla="val 50273"/>
            </a:avLst>
          </a:prstGeom>
          <a:noFill/>
          <a:ln w="57150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ED9927A0-F946-0E3E-3E4E-FAE38F8A56F6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960096" y="1366769"/>
            <a:ext cx="51716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chemeClr val="tx2"/>
                </a:solidFill>
              </a:rPr>
              <a:t>AB</a:t>
            </a:r>
            <a:r>
              <a:rPr kumimoji="0" lang="zh-CN" altLang="en-US" sz="3600" b="1">
                <a:solidFill>
                  <a:schemeClr val="tx2"/>
                </a:solidFill>
              </a:rPr>
              <a:t>段的平均速度是多少？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519BD986-2DB9-A54B-40F1-E2538EDDC0E2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173042" y="2808840"/>
            <a:ext cx="7546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kumimoji="0" lang="zh-CN" altLang="en-US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4F6DF273-AB91-B022-D74E-D4C37D59D0C1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915522" y="1474845"/>
            <a:ext cx="7546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kumimoji="0" lang="zh-CN" altLang="en-US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8614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29" grpId="0" animBg="1"/>
      <p:bldP spid="30" grpId="0" animBg="1"/>
      <p:bldP spid="31" grpId="0" animBg="1"/>
      <p:bldP spid="32" grpId="0" animBg="1"/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FE12446-B283-80CE-F5D9-A03E018C42E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456040" y="836712"/>
            <a:ext cx="5627096" cy="41761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F5EE98F-2FC3-5229-E9FF-BAB9582F17F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63352" y="836712"/>
            <a:ext cx="5627096" cy="4176122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29A13D71-294B-AC95-6172-5F68A46D5F32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83532" y="190381"/>
            <a:ext cx="23042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匀速运动</a:t>
            </a:r>
            <a:endParaRPr lang="en-US" altLang="zh-CN" sz="40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AD972486-EA72-452E-8DE0-4A18053E47A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117619" y="189118"/>
            <a:ext cx="23042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变速运动</a:t>
            </a:r>
            <a:endParaRPr lang="en-US" altLang="zh-CN" sz="40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8494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9F17E86-D63F-5902-182A-400303F432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28254" y="548680"/>
            <a:ext cx="6767147" cy="5474682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0BF35961-871C-49B0-B009-F819C1292DF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64407" y="55020"/>
            <a:ext cx="7596951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甲和乙的速度分别是多少？谁更快？</a:t>
            </a:r>
            <a:endParaRPr lang="en-US" altLang="zh-CN" sz="3600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5827DDBA-BB60-848F-9EC3-5CE73682D90B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76210" y="3356992"/>
            <a:ext cx="288032" cy="288032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9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F7FF6CE6-D524-3471-7706-18B1BF1E80EA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727848" y="1412776"/>
            <a:ext cx="288032" cy="288032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9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343996B0-1437-2159-9739-474D3DE948D7}"/>
              </a:ext>
            </a:extLst>
          </p:cNvPr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290650548"/>
              </p:ext>
            </p:extLst>
          </p:nvPr>
        </p:nvGraphicFramePr>
        <p:xfrm>
          <a:off x="6120455" y="521890"/>
          <a:ext cx="5448989" cy="1569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87240" imgH="457200" progId="Equation.DSMT4">
                  <p:embed/>
                </p:oleObj>
              </mc:Choice>
              <mc:Fallback>
                <p:oleObj name="Equation" r:id="rId11" imgW="1587240" imgH="457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20455" y="521890"/>
                        <a:ext cx="5448989" cy="1569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04B6D71D-C798-0290-D377-6F2E4A66C802}"/>
              </a:ext>
            </a:extLst>
          </p:cNvPr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699687849"/>
              </p:ext>
            </p:extLst>
          </p:nvPr>
        </p:nvGraphicFramePr>
        <p:xfrm>
          <a:off x="6120455" y="2091199"/>
          <a:ext cx="5351464" cy="148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549080" imgH="431640" progId="Equation.DSMT4">
                  <p:embed/>
                </p:oleObj>
              </mc:Choice>
              <mc:Fallback>
                <p:oleObj name="Equation" r:id="rId13" imgW="1549080" imgH="43164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120455" y="2091199"/>
                        <a:ext cx="5351464" cy="148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12">
            <a:extLst>
              <a:ext uri="{FF2B5EF4-FFF2-40B4-BE49-F238E27FC236}">
                <a16:creationId xmlns:a16="http://schemas.microsoft.com/office/drawing/2014/main" id="{28B829A8-8D12-DBEB-AC79-3A36F718CF92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93384" y="4193157"/>
            <a:ext cx="5605606" cy="693523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chemeClr val="tx2"/>
                </a:solidFill>
              </a:rPr>
              <a:t>8</a:t>
            </a:r>
            <a:r>
              <a:rPr kumimoji="0" lang="zh-CN" altLang="en-US" sz="3600" b="1">
                <a:solidFill>
                  <a:schemeClr val="tx2"/>
                </a:solidFill>
              </a:rPr>
              <a:t>、物理量有时需要</a:t>
            </a:r>
            <a:r>
              <a:rPr kumimoji="0" lang="zh-CN" altLang="en-US" sz="3600" b="1">
                <a:solidFill>
                  <a:srgbClr val="FF0000"/>
                </a:solidFill>
              </a:rPr>
              <a:t>角标</a:t>
            </a:r>
            <a:r>
              <a:rPr kumimoji="0" lang="zh-CN" altLang="en-US" sz="3600" b="1">
                <a:solidFill>
                  <a:schemeClr val="tx2"/>
                </a:solidFill>
              </a:rPr>
              <a:t>。</a:t>
            </a:r>
          </a:p>
        </p:txBody>
      </p:sp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69834667-B093-6405-31FC-036DD0576141}"/>
              </a:ext>
            </a:extLst>
          </p:cNvPr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126676986"/>
              </p:ext>
            </p:extLst>
          </p:nvPr>
        </p:nvGraphicFramePr>
        <p:xfrm>
          <a:off x="7622717" y="3370490"/>
          <a:ext cx="1711325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495000" imgH="228600" progId="Equation.DSMT4">
                  <p:embed/>
                </p:oleObj>
              </mc:Choice>
              <mc:Fallback>
                <p:oleObj name="Equation" r:id="rId15" imgW="495000" imgH="2286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622717" y="3370490"/>
                        <a:ext cx="1711325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2451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818F0A-165A-CABF-3BD4-94069DA7FF7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277022" y="0"/>
            <a:ext cx="7632854" cy="5956308"/>
          </a:xfrm>
          <a:prstGeom prst="rect">
            <a:avLst/>
          </a:prstGeom>
        </p:spPr>
      </p:pic>
      <p:sp>
        <p:nvSpPr>
          <p:cNvPr id="4" name="左大括号 3">
            <a:extLst>
              <a:ext uri="{FF2B5EF4-FFF2-40B4-BE49-F238E27FC236}">
                <a16:creationId xmlns:a16="http://schemas.microsoft.com/office/drawing/2014/main" id="{A1CC99BC-80FE-472D-BE15-3B3F7530EDB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 rot="16200000">
            <a:off x="4781017" y="4724387"/>
            <a:ext cx="161672" cy="1296144"/>
          </a:xfrm>
          <a:prstGeom prst="leftBrace">
            <a:avLst>
              <a:gd name="adj1" fmla="val 8333"/>
              <a:gd name="adj2" fmla="val 48867"/>
            </a:avLst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1" lang="zh-CN" altLang="en-US" sz="2800" b="1">
              <a:latin typeface="Times New Roman" pitchFamily="18" charset="0"/>
              <a:ea typeface="楷体_GB2312" pitchFamily="49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708AA50-A4EE-40DF-AD62-D3A879C2F67C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4213782" y="3634048"/>
            <a:ext cx="1382755" cy="0"/>
          </a:xfrm>
          <a:prstGeom prst="line">
            <a:avLst/>
          </a:prstGeom>
          <a:solidFill>
            <a:srgbClr val="99CCFF"/>
          </a:solidFill>
          <a:ln w="762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6AC05CD2-6E20-438A-9404-DBEE510A321F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4213781" y="1207225"/>
            <a:ext cx="1378142" cy="0"/>
          </a:xfrm>
          <a:prstGeom prst="line">
            <a:avLst/>
          </a:prstGeom>
          <a:solidFill>
            <a:srgbClr val="99CCFF"/>
          </a:solidFill>
          <a:ln w="762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左大括号 6">
            <a:extLst>
              <a:ext uri="{FF2B5EF4-FFF2-40B4-BE49-F238E27FC236}">
                <a16:creationId xmlns:a16="http://schemas.microsoft.com/office/drawing/2014/main" id="{203B6100-8D97-4957-8EA5-C3E55F13EF59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3957413" y="3604637"/>
            <a:ext cx="216023" cy="1632016"/>
          </a:xfrm>
          <a:prstGeom prst="leftBrace">
            <a:avLst>
              <a:gd name="adj1" fmla="val 8333"/>
              <a:gd name="adj2" fmla="val 48867"/>
            </a:avLst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1" lang="zh-CN" altLang="en-US" sz="2800" b="1">
              <a:latin typeface="Times New Roman" pitchFamily="18" charset="0"/>
              <a:ea typeface="楷体_GB2312" pitchFamily="49" charset="-122"/>
            </a:endParaRPr>
          </a:p>
        </p:txBody>
      </p:sp>
      <p:sp>
        <p:nvSpPr>
          <p:cNvPr id="16" name="左大括号 15">
            <a:extLst>
              <a:ext uri="{FF2B5EF4-FFF2-40B4-BE49-F238E27FC236}">
                <a16:creationId xmlns:a16="http://schemas.microsoft.com/office/drawing/2014/main" id="{EF54584D-A9D9-47D0-BF00-E92B14979C07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3597379" y="1169807"/>
            <a:ext cx="576056" cy="4076989"/>
          </a:xfrm>
          <a:prstGeom prst="leftBrace">
            <a:avLst>
              <a:gd name="adj1" fmla="val 8333"/>
              <a:gd name="adj2" fmla="val 48642"/>
            </a:avLst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1" lang="zh-CN" altLang="en-US" sz="2800" b="1">
              <a:latin typeface="Times New Roman" pitchFamily="18" charset="0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00503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054B51-C991-A737-9CAB-CCAD175A1C5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714313" y="0"/>
            <a:ext cx="6992718" cy="5553937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A157F408-36D0-4B93-B1B7-8F47D99BBBF2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 flipH="1">
            <a:off x="5432688" y="1764737"/>
            <a:ext cx="0" cy="3107927"/>
          </a:xfrm>
          <a:prstGeom prst="line">
            <a:avLst/>
          </a:prstGeom>
          <a:solidFill>
            <a:srgbClr val="99CCFF"/>
          </a:solidFill>
          <a:ln w="762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" name="左大括号 3">
            <a:extLst>
              <a:ext uri="{FF2B5EF4-FFF2-40B4-BE49-F238E27FC236}">
                <a16:creationId xmlns:a16="http://schemas.microsoft.com/office/drawing/2014/main" id="{A1CC99BC-80FE-472D-BE15-3B3F7530EDB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 rot="16200000">
            <a:off x="4779193" y="4507198"/>
            <a:ext cx="216025" cy="1090971"/>
          </a:xfrm>
          <a:prstGeom prst="leftBrace">
            <a:avLst>
              <a:gd name="adj1" fmla="val 8333"/>
              <a:gd name="adj2" fmla="val 48867"/>
            </a:avLst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1" lang="zh-CN" altLang="en-US" sz="2800" b="1">
              <a:latin typeface="Times New Roman" pitchFamily="18" charset="0"/>
              <a:ea typeface="楷体_GB2312" pitchFamily="49" charset="-122"/>
            </a:endParaRPr>
          </a:p>
        </p:txBody>
      </p:sp>
      <p:sp>
        <p:nvSpPr>
          <p:cNvPr id="7" name="左大括号 6">
            <a:extLst>
              <a:ext uri="{FF2B5EF4-FFF2-40B4-BE49-F238E27FC236}">
                <a16:creationId xmlns:a16="http://schemas.microsoft.com/office/drawing/2014/main" id="{203B6100-8D97-4957-8EA5-C3E55F13EF59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4155506" y="1704311"/>
            <a:ext cx="197062" cy="3168352"/>
          </a:xfrm>
          <a:prstGeom prst="leftBrace">
            <a:avLst>
              <a:gd name="adj1" fmla="val 8333"/>
              <a:gd name="adj2" fmla="val 48867"/>
            </a:avLst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1" lang="zh-CN" altLang="en-US" sz="2800" b="1">
              <a:latin typeface="Times New Roman" pitchFamily="18" charset="0"/>
              <a:ea typeface="楷体_GB2312" pitchFamily="49" charset="-122"/>
            </a:endParaRPr>
          </a:p>
        </p:txBody>
      </p:sp>
      <p:sp>
        <p:nvSpPr>
          <p:cNvPr id="16" name="左大括号 15">
            <a:extLst>
              <a:ext uri="{FF2B5EF4-FFF2-40B4-BE49-F238E27FC236}">
                <a16:creationId xmlns:a16="http://schemas.microsoft.com/office/drawing/2014/main" id="{EF54584D-A9D9-47D0-BF00-E92B14979C07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 rot="16200000">
            <a:off x="5374960" y="3919337"/>
            <a:ext cx="616570" cy="2667239"/>
          </a:xfrm>
          <a:prstGeom prst="leftBrace">
            <a:avLst>
              <a:gd name="adj1" fmla="val 8333"/>
              <a:gd name="adj2" fmla="val 48642"/>
            </a:avLst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1" lang="zh-CN" altLang="en-US" sz="2800" b="1">
              <a:latin typeface="Times New Roman" pitchFamily="18" charset="0"/>
              <a:ea typeface="楷体_GB2312" pitchFamily="49" charset="-122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A9CA8573-79B1-4DD0-A46A-26C9F4DDD394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 flipH="1">
            <a:off x="7016864" y="1704311"/>
            <a:ext cx="0" cy="3240360"/>
          </a:xfrm>
          <a:prstGeom prst="line">
            <a:avLst/>
          </a:prstGeom>
          <a:solidFill>
            <a:srgbClr val="99CCFF"/>
          </a:solidFill>
          <a:ln w="762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824682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54D80C-224A-AC38-93C0-415577F14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博尔特9.58（2009柏林田径世锦赛）">
            <a:hlinkClick r:id="" action="ppaction://media"/>
            <a:extLst>
              <a:ext uri="{FF2B5EF4-FFF2-40B4-BE49-F238E27FC236}">
                <a16:creationId xmlns:a16="http://schemas.microsoft.com/office/drawing/2014/main" id="{3451D8D9-46AB-AB44-933F-77D48E8DB8C8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CBA03D78-FA61-2E4A-EC49-4A7F4A4914DB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87241" y="1794615"/>
            <a:ext cx="6617517" cy="13234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EC2"/>
                </a:solidFill>
                <a:effectLst/>
                <a:uLnTx/>
                <a:uFillTx/>
                <a:latin typeface="宋体" panose="02010600030101010101" pitchFamily="2" charset="-122"/>
              </a:rPr>
              <a:t>比较运动快慢的方法：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2EC2"/>
              </a:solidFill>
              <a:effectLst/>
              <a:uLnTx/>
              <a:uFillTx/>
              <a:latin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kumimoji="0" lang="en-US" altLang="zh-CN" sz="4000" b="1">
                <a:solidFill>
                  <a:srgbClr val="000000"/>
                </a:solidFill>
                <a:latin typeface="宋体" panose="02010600030101010101" pitchFamily="2" charset="-122"/>
              </a:rPr>
              <a:t>1</a:t>
            </a:r>
            <a:r>
              <a:rPr kumimoji="0"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、路程相同时，比较时间。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5F34374-BEFC-4726-0599-B87A13806E37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31883" y="116632"/>
            <a:ext cx="8942868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博尔特的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9.58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2009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柏林田径世锦赛）</a:t>
            </a:r>
          </a:p>
        </p:txBody>
      </p:sp>
      <p:sp>
        <p:nvSpPr>
          <p:cNvPr id="6" name="TextBox 18">
            <a:hlinkClick r:id="rId9" action="ppaction://hlinkfile"/>
            <a:extLst>
              <a:ext uri="{FF2B5EF4-FFF2-40B4-BE49-F238E27FC236}">
                <a16:creationId xmlns:a16="http://schemas.microsoft.com/office/drawing/2014/main" id="{07F7A6AE-6E4A-8DED-D891-FAE4CB6B8ABE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5286" y="47346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788156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8ADCC526-ACD3-C2C8-8FD5-4E6714CDA3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263088" y="620688"/>
            <a:ext cx="7669433" cy="5310076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195FB9E7-1B93-AA67-153E-EEA6A3E7FCA6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05734" y="127972"/>
            <a:ext cx="5345080" cy="590931"/>
          </a:xfrm>
          <a:prstGeom prst="rect">
            <a:avLst/>
          </a:prstGeom>
          <a:noFill/>
          <a:ln w="44450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chemeClr val="tx2"/>
                </a:solidFill>
                <a:latin typeface="宋体" panose="02010600030101010101" pitchFamily="2" charset="-122"/>
              </a:rPr>
              <a:t>x</a:t>
            </a:r>
            <a:r>
              <a:rPr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为物体所处的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位置</a:t>
            </a:r>
            <a:endParaRPr lang="zh-CN" altLang="en-US" sz="3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7E10030-E0D3-B9A2-0EBD-C5F1E089A9DF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95236" y="1817255"/>
            <a:ext cx="216024" cy="216024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9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1D9F74B-96F1-EA94-1F09-8F38BFA7677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591680" y="1602101"/>
            <a:ext cx="12137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静止</a:t>
            </a:r>
            <a:endParaRPr lang="en-US" altLang="zh-CN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17B60DBF-2D41-906F-C863-03D52F60ACE6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67344" y="1817255"/>
            <a:ext cx="216024" cy="216024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9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C9FEC879-EE8A-ACBE-BFE3-3F9D8D62B23C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503450" y="1817255"/>
            <a:ext cx="216024" cy="216024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9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015CA50A-759F-B73E-E6D5-3F59BCBC9765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15066" y="1817255"/>
            <a:ext cx="216024" cy="216024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9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54596C46-C634-8ED7-F91D-F82919890D45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731142" y="1817254"/>
            <a:ext cx="216024" cy="216024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9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31885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F0B747C-10A1-1C79-6FA1-CB01A1F5BB4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3752" y="3428999"/>
            <a:ext cx="4560203" cy="338967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0329B2D-F6EB-2B6E-BCFB-4C4E969E491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-2991" y="3428999"/>
            <a:ext cx="3231160" cy="326773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BDDF289-50DC-8321-820A-9EF8EAF417A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041350" y="590931"/>
            <a:ext cx="3876755" cy="2684144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D4C03157-D380-4806-A810-2758A0BC866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27648" y="0"/>
            <a:ext cx="7764187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以下图象分别是怎样的运动状态？</a:t>
            </a:r>
            <a:endParaRPr lang="en-US" altLang="zh-CN" sz="36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EEF100A-7379-EC7A-64E8-0EEB13A042F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2033" r="27779"/>
          <a:stretch>
            <a:fillRect/>
          </a:stretch>
        </p:blipFill>
        <p:spPr>
          <a:xfrm>
            <a:off x="8438017" y="3428999"/>
            <a:ext cx="3501606" cy="35383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2819F3A-6759-FCFD-4871-2CD66AB9B5F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80" y="590931"/>
            <a:ext cx="4249997" cy="3155145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36563507-1770-AAE7-D9A2-BF76E68F72EF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916526" y="4476428"/>
            <a:ext cx="2233253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</a:rPr>
              <a:t>匀速运动</a:t>
            </a:r>
            <a:endParaRPr lang="en-US" altLang="zh-CN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DE53C07A-575A-978D-064E-987C4FACCD1C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20334" y="4338550"/>
            <a:ext cx="1884495" cy="535531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</a:rPr>
              <a:t>变速运动</a:t>
            </a:r>
            <a:endParaRPr lang="en-US" altLang="zh-CN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FA5B67D7-042D-3D51-A659-EAF5BEA2E5B2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461622" y="4069241"/>
            <a:ext cx="2233253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</a:rPr>
              <a:t>变速运动</a:t>
            </a:r>
            <a:endParaRPr lang="en-US" altLang="zh-CN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E610775-3FA0-FB58-D977-69692F3228A6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367808" y="1004251"/>
            <a:ext cx="1008609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</a:rPr>
              <a:t>静止</a:t>
            </a:r>
            <a:endParaRPr lang="en-US" altLang="zh-CN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49066D1-15A4-F7E0-7444-DB9A7A8DC7CF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435280" y="1004251"/>
            <a:ext cx="2233253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</a:rPr>
              <a:t>匀速运动</a:t>
            </a:r>
            <a:endParaRPr lang="en-US" altLang="zh-CN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9575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9" grpId="0"/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8288FC2-FB0C-DA02-2F01-F49F273C609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2956" y="764704"/>
            <a:ext cx="6401355" cy="5657578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E4D57AE3-F92D-4122-BC67-4F5F25E29139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63752" y="110068"/>
            <a:ext cx="8928992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物体出发时在</a:t>
            </a:r>
            <a:r>
              <a:rPr lang="en-US" altLang="zh-CN" sz="3600" b="1">
                <a:solidFill>
                  <a:schemeClr val="tx2"/>
                </a:solidFill>
                <a:latin typeface="宋体" panose="02010600030101010101" pitchFamily="2" charset="-122"/>
              </a:rPr>
              <a:t>____km</a:t>
            </a:r>
            <a:r>
              <a:rPr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处。做匀速运动吗？</a:t>
            </a:r>
            <a:endParaRPr lang="en-US" altLang="zh-CN" sz="3600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E5B1641-DAC7-4DAD-B04D-6EE70F5256BA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16080" y="110067"/>
            <a:ext cx="649537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50</a:t>
            </a:r>
          </a:p>
        </p:txBody>
      </p:sp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8AE79D6A-DAE9-353A-D55C-C4B2A0114562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127277069"/>
              </p:ext>
            </p:extLst>
          </p:nvPr>
        </p:nvGraphicFramePr>
        <p:xfrm>
          <a:off x="6129628" y="1484784"/>
          <a:ext cx="5412408" cy="1448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612800" imgH="431640" progId="Equation.DSMT4">
                  <p:embed/>
                </p:oleObj>
              </mc:Choice>
              <mc:Fallback>
                <p:oleObj name="Equation" r:id="rId13" imgW="1612800" imgH="43164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129628" y="1484784"/>
                        <a:ext cx="5412408" cy="14487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6D5C5831-92E4-55CD-7C05-38A41E2F2DA9}"/>
              </a:ext>
            </a:extLst>
          </p:cNvPr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850216679"/>
              </p:ext>
            </p:extLst>
          </p:nvPr>
        </p:nvGraphicFramePr>
        <p:xfrm>
          <a:off x="6129628" y="2933505"/>
          <a:ext cx="5506696" cy="1407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688760" imgH="431640" progId="Equation.DSMT4">
                  <p:embed/>
                </p:oleObj>
              </mc:Choice>
              <mc:Fallback>
                <p:oleObj name="Equation" r:id="rId15" imgW="1688760" imgH="43164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129628" y="2933505"/>
                        <a:ext cx="5506696" cy="1407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12">
            <a:extLst>
              <a:ext uri="{FF2B5EF4-FFF2-40B4-BE49-F238E27FC236}">
                <a16:creationId xmlns:a16="http://schemas.microsoft.com/office/drawing/2014/main" id="{51CC5877-0DCE-C6E3-2D27-38F8A5526800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168945" y="4377644"/>
            <a:ext cx="5605606" cy="693523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chemeClr val="tx2"/>
                </a:solidFill>
              </a:rPr>
              <a:t>8</a:t>
            </a:r>
            <a:r>
              <a:rPr kumimoji="0" lang="zh-CN" altLang="en-US" sz="3600" b="1">
                <a:solidFill>
                  <a:schemeClr val="tx2"/>
                </a:solidFill>
              </a:rPr>
              <a:t>、物理量有时需要</a:t>
            </a:r>
            <a:r>
              <a:rPr kumimoji="0" lang="zh-CN" altLang="en-US" sz="3600" b="1">
                <a:solidFill>
                  <a:srgbClr val="FF0000"/>
                </a:solidFill>
              </a:rPr>
              <a:t>角标</a:t>
            </a:r>
            <a:r>
              <a:rPr kumimoji="0" lang="zh-CN" altLang="en-US" sz="3600" b="1">
                <a:solidFill>
                  <a:schemeClr val="tx2"/>
                </a:solidFill>
              </a:rPr>
              <a:t>。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5ECEF20-B916-E8B0-5C9A-86B022B2E8F9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055440" y="4869160"/>
            <a:ext cx="7546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kumimoji="0" lang="zh-CN" altLang="en-US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547F8D79-A408-9A3E-4C40-DB1C3DBB49B3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810137" y="4406575"/>
            <a:ext cx="7546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kumimoji="0" lang="zh-CN" altLang="en-US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3E2DDEBE-8FF9-B12D-08D5-FB4D5D410F6B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432177" y="3268437"/>
            <a:ext cx="7546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kumimoji="0" lang="zh-CN" altLang="en-US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BB0649FF-36CF-B7B0-8050-10505D1DCE31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793479" y="838453"/>
            <a:ext cx="65527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chemeClr val="tx2"/>
                </a:solidFill>
              </a:rPr>
              <a:t>AB</a:t>
            </a:r>
            <a:r>
              <a:rPr kumimoji="0" lang="zh-CN" altLang="en-US" sz="3600" b="1">
                <a:solidFill>
                  <a:schemeClr val="tx2"/>
                </a:solidFill>
              </a:rPr>
              <a:t>、</a:t>
            </a:r>
            <a:r>
              <a:rPr kumimoji="0" lang="en-US" altLang="zh-CN" sz="3600" b="1">
                <a:solidFill>
                  <a:schemeClr val="tx2"/>
                </a:solidFill>
              </a:rPr>
              <a:t>BC</a:t>
            </a:r>
            <a:r>
              <a:rPr kumimoji="0" lang="zh-CN" altLang="en-US" sz="3600" b="1">
                <a:solidFill>
                  <a:schemeClr val="tx2"/>
                </a:solidFill>
              </a:rPr>
              <a:t>段的速度分别是多少？</a:t>
            </a:r>
          </a:p>
        </p:txBody>
      </p:sp>
    </p:spTree>
    <p:extLst>
      <p:ext uri="{BB962C8B-B14F-4D97-AF65-F5344CB8AC3E}">
        <p14:creationId xmlns:p14="http://schemas.microsoft.com/office/powerpoint/2010/main" val="1300241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4" grpId="0"/>
      <p:bldP spid="7" grpId="0"/>
      <p:bldP spid="10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7">
            <a:extLst>
              <a:ext uri="{FF2B5EF4-FFF2-40B4-BE49-F238E27FC236}">
                <a16:creationId xmlns:a16="http://schemas.microsoft.com/office/drawing/2014/main" id="{DF9EEF0D-B877-98B9-91C3-B7B05F17B23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13720" y="15936"/>
            <a:ext cx="53645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273E2-482C-A16E-A6AE-2546303CA16C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1344" y="772031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61E3177-9872-3154-CC48-6ED02EF0DD9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85591" y="860519"/>
            <a:ext cx="10344472" cy="553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5107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333FAF5-B815-C572-EBA9-686E11E9D6D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11624" y="1412776"/>
            <a:ext cx="7169516" cy="2412537"/>
          </a:xfrm>
          <a:prstGeom prst="rect">
            <a:avLst/>
          </a:prstGeom>
        </p:spPr>
      </p:pic>
      <p:sp>
        <p:nvSpPr>
          <p:cNvPr id="2" name="文本框 17">
            <a:extLst>
              <a:ext uri="{FF2B5EF4-FFF2-40B4-BE49-F238E27FC236}">
                <a16:creationId xmlns:a16="http://schemas.microsoft.com/office/drawing/2014/main" id="{DF9EEF0D-B877-98B9-91C3-B7B05F17B23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13720" y="15936"/>
            <a:ext cx="53645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小结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85B54D1B-BBD9-5CC5-44DF-7D507F806144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87488" y="1552517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</p:spTree>
    <p:extLst>
      <p:ext uri="{BB962C8B-B14F-4D97-AF65-F5344CB8AC3E}">
        <p14:creationId xmlns:p14="http://schemas.microsoft.com/office/powerpoint/2010/main" val="159504159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6F98C76F-4B3A-2DAB-F5E0-88256A1A43C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5360" y="188640"/>
            <a:ext cx="11665296" cy="5930983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4000" b="1"/>
              <a:t>1</a:t>
            </a:r>
            <a:r>
              <a:rPr kumimoji="0" lang="zh-CN" altLang="en-US" sz="4000" b="1"/>
              <a:t>、</a:t>
            </a:r>
            <a:r>
              <a:rPr kumimoji="0" lang="zh-CN" altLang="en-US" sz="4000" b="1">
                <a:solidFill>
                  <a:srgbClr val="FF0000"/>
                </a:solidFill>
              </a:rPr>
              <a:t>认真</a:t>
            </a:r>
            <a:r>
              <a:rPr kumimoji="0" lang="zh-CN" altLang="en-US" sz="4000" b="1"/>
              <a:t>审题</a:t>
            </a:r>
            <a:r>
              <a:rPr kumimoji="0" lang="zh-CN" altLang="en-US" sz="4000" b="1">
                <a:solidFill>
                  <a:schemeClr val="tx2"/>
                </a:solidFill>
              </a:rPr>
              <a:t>，</a:t>
            </a:r>
            <a:r>
              <a:rPr kumimoji="0" lang="zh-CN" altLang="en-US" sz="4000" b="1">
                <a:solidFill>
                  <a:srgbClr val="FF0000"/>
                </a:solidFill>
              </a:rPr>
              <a:t>画已知</a:t>
            </a:r>
            <a:r>
              <a:rPr kumimoji="0" lang="zh-CN" altLang="en-US" sz="4000" b="1">
                <a:solidFill>
                  <a:schemeClr val="tx2"/>
                </a:solidFill>
              </a:rPr>
              <a:t>。</a:t>
            </a:r>
            <a:endParaRPr kumimoji="0" lang="en-US" altLang="zh-CN" sz="4000" b="1">
              <a:solidFill>
                <a:schemeClr val="tx2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4000" b="1"/>
              <a:t>2</a:t>
            </a:r>
            <a:r>
              <a:rPr kumimoji="0" lang="zh-CN" altLang="en-US" sz="4000" b="1"/>
              <a:t>、选对公式，学会</a:t>
            </a:r>
            <a:r>
              <a:rPr kumimoji="0" lang="zh-CN" altLang="en-US" sz="4000" b="1">
                <a:solidFill>
                  <a:srgbClr val="0000FF"/>
                </a:solidFill>
              </a:rPr>
              <a:t>公式变形</a:t>
            </a:r>
            <a:r>
              <a:rPr kumimoji="0" lang="zh-CN" altLang="en-US" sz="4000" b="1"/>
              <a:t>及</a:t>
            </a:r>
            <a:r>
              <a:rPr kumimoji="0" lang="zh-CN" altLang="en-US" sz="4000" b="1">
                <a:solidFill>
                  <a:srgbClr val="0000FF"/>
                </a:solidFill>
              </a:rPr>
              <a:t>单位转换</a:t>
            </a:r>
            <a:r>
              <a:rPr kumimoji="0" lang="zh-CN" altLang="en-US" sz="4000" b="1">
                <a:solidFill>
                  <a:schemeClr val="tx2"/>
                </a:solidFill>
              </a:rPr>
              <a:t>。</a:t>
            </a:r>
            <a:endParaRPr kumimoji="0" lang="en-US" altLang="zh-CN" sz="4000" b="1">
              <a:solidFill>
                <a:schemeClr val="tx2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4000" b="1"/>
              <a:t>3</a:t>
            </a:r>
            <a:r>
              <a:rPr kumimoji="0" lang="zh-CN" altLang="en-US" sz="4000" b="1"/>
              <a:t>、代入数值时</a:t>
            </a:r>
            <a:r>
              <a:rPr kumimoji="0" lang="zh-CN" altLang="en-US" sz="4000" b="1">
                <a:solidFill>
                  <a:srgbClr val="FF0000"/>
                </a:solidFill>
              </a:rPr>
              <a:t>必须带单位</a:t>
            </a:r>
            <a:r>
              <a:rPr kumimoji="0" lang="zh-CN" altLang="en-US" sz="4000" b="1"/>
              <a:t>，而且要</a:t>
            </a:r>
            <a:r>
              <a:rPr kumimoji="0" lang="zh-CN" altLang="en-US" sz="4000" b="1">
                <a:solidFill>
                  <a:srgbClr val="FF0000"/>
                </a:solidFill>
              </a:rPr>
              <a:t>统一单位</a:t>
            </a:r>
            <a:r>
              <a:rPr kumimoji="0" lang="zh-CN" altLang="en-US" sz="4000" b="1">
                <a:solidFill>
                  <a:schemeClr val="tx2"/>
                </a:solidFill>
              </a:rPr>
              <a:t>。</a:t>
            </a:r>
            <a:endParaRPr kumimoji="0" lang="en-US" altLang="zh-CN" sz="4000" b="1">
              <a:solidFill>
                <a:schemeClr val="tx2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4000" b="1"/>
              <a:t>4</a:t>
            </a:r>
            <a:r>
              <a:rPr kumimoji="0" lang="zh-CN" altLang="en-US" sz="4000" b="1"/>
              <a:t>、除法计算写成</a:t>
            </a:r>
            <a:r>
              <a:rPr kumimoji="0" lang="zh-CN" altLang="en-US" sz="4000" b="1">
                <a:solidFill>
                  <a:srgbClr val="FF0000"/>
                </a:solidFill>
              </a:rPr>
              <a:t>分数形式</a:t>
            </a:r>
            <a:r>
              <a:rPr kumimoji="0" lang="zh-CN" altLang="en-US" sz="4000" b="1"/>
              <a:t>，不能写成除号的形式。</a:t>
            </a:r>
            <a:endParaRPr kumimoji="0" lang="en-US" altLang="zh-CN" sz="4000" b="1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4000" b="1"/>
              <a:t>5</a:t>
            </a:r>
            <a:r>
              <a:rPr kumimoji="0" lang="zh-CN" altLang="en-US" sz="4000" b="1"/>
              <a:t>、</a:t>
            </a:r>
            <a:r>
              <a:rPr kumimoji="0" lang="zh-CN" altLang="en-US" sz="4000" b="1">
                <a:solidFill>
                  <a:srgbClr val="FF0000"/>
                </a:solidFill>
              </a:rPr>
              <a:t>最终</a:t>
            </a:r>
            <a:r>
              <a:rPr kumimoji="0" lang="zh-CN" altLang="en-US" sz="4000" b="1"/>
              <a:t>结果必须是</a:t>
            </a:r>
            <a:r>
              <a:rPr kumimoji="0" lang="zh-CN" altLang="en-US" sz="4000" b="1">
                <a:solidFill>
                  <a:srgbClr val="0000FF"/>
                </a:solidFill>
              </a:rPr>
              <a:t>整数</a:t>
            </a:r>
            <a:r>
              <a:rPr kumimoji="0" lang="zh-CN" altLang="en-US" sz="4000" b="1"/>
              <a:t>或</a:t>
            </a:r>
            <a:r>
              <a:rPr kumimoji="0" lang="zh-CN" altLang="en-US" sz="4000" b="1">
                <a:solidFill>
                  <a:srgbClr val="0000FF"/>
                </a:solidFill>
              </a:rPr>
              <a:t>小数</a:t>
            </a:r>
            <a:r>
              <a:rPr kumimoji="0" lang="zh-CN" altLang="en-US" sz="4000" b="1"/>
              <a:t>，不能是分数。</a:t>
            </a:r>
            <a:endParaRPr kumimoji="0" lang="en-US" altLang="zh-CN" sz="4000" b="1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4000" b="1"/>
              <a:t>6</a:t>
            </a:r>
            <a:r>
              <a:rPr kumimoji="0" lang="zh-CN" altLang="en-US" sz="4000" b="1"/>
              <a:t>、</a:t>
            </a:r>
            <a:r>
              <a:rPr kumimoji="0" lang="zh-CN" altLang="en-US" sz="4000" b="1">
                <a:solidFill>
                  <a:srgbClr val="FF0000"/>
                </a:solidFill>
              </a:rPr>
              <a:t>数值</a:t>
            </a:r>
            <a:r>
              <a:rPr kumimoji="0" lang="zh-CN" altLang="en-US" sz="4000" b="1"/>
              <a:t>相乘时写成</a:t>
            </a:r>
            <a:r>
              <a:rPr kumimoji="0" lang="zh-CN" altLang="en-US" sz="4000" b="1">
                <a:solidFill>
                  <a:srgbClr val="FF0000"/>
                </a:solidFill>
              </a:rPr>
              <a:t>叉乘</a:t>
            </a:r>
            <a:r>
              <a:rPr kumimoji="0" lang="zh-CN" altLang="en-US" sz="4000" b="1"/>
              <a:t>的形式。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4000" b="1"/>
              <a:t>7</a:t>
            </a:r>
            <a:r>
              <a:rPr kumimoji="0" lang="zh-CN" altLang="en-US" sz="4000" b="1"/>
              <a:t>、代入数值要</a:t>
            </a:r>
            <a:r>
              <a:rPr kumimoji="0" lang="zh-CN" altLang="en-US" sz="4000" b="1">
                <a:solidFill>
                  <a:srgbClr val="FF0000"/>
                </a:solidFill>
              </a:rPr>
              <a:t>按顺序</a:t>
            </a:r>
            <a:r>
              <a:rPr kumimoji="0" lang="zh-CN" altLang="en-US" sz="4000" b="1">
                <a:solidFill>
                  <a:schemeClr val="tx2"/>
                </a:solidFill>
              </a:rPr>
              <a:t>。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kumimoji="0" lang="en-US" altLang="zh-CN" sz="4000" b="1"/>
              <a:t>8</a:t>
            </a:r>
            <a:r>
              <a:rPr kumimoji="0" lang="zh-CN" altLang="en-US" sz="4000" b="1"/>
              <a:t>、物理量有时需要</a:t>
            </a:r>
            <a:r>
              <a:rPr kumimoji="0" lang="zh-CN" altLang="en-US" sz="4000" b="1">
                <a:solidFill>
                  <a:srgbClr val="FF0000"/>
                </a:solidFill>
              </a:rPr>
              <a:t>角标</a:t>
            </a:r>
            <a:r>
              <a:rPr kumimoji="0" lang="zh-CN" altLang="en-US" sz="4000" b="1">
                <a:solidFill>
                  <a:schemeClr val="tx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242171256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B324B-1176-F9E6-B291-BFA4656B0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948B712C-1CB5-F259-D266-2CDBE24C04A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50702" y="728700"/>
            <a:ext cx="3690596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END</a:t>
            </a:r>
            <a:endParaRPr kumimoji="0" lang="zh-CN" alt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7A40F36-C0FE-2447-28F5-4FFBDEACDEB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360" y="3269887"/>
            <a:ext cx="11856640" cy="245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、本系列课件允许在日常课堂上无限制使用，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  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也可以无偿分发传播。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、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禁止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贩卖等商业牟利行为，以及拿去参赛评比等。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426439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9B184FC-5AC3-4EC2-F782-B9C470F657F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54448" y="0"/>
            <a:ext cx="7683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1776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6AB72DE-2243-9B82-DFA9-1F236CAC345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73172" y="0"/>
            <a:ext cx="8245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95560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40943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>
            <a:extLst>
              <a:ext uri="{FF2B5EF4-FFF2-40B4-BE49-F238E27FC236}">
                <a16:creationId xmlns:a16="http://schemas.microsoft.com/office/drawing/2014/main" id="{19D5FDE0-AD39-4248-BDF0-ED5EDFBC215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9336" y="1386815"/>
            <a:ext cx="11953328" cy="4889463"/>
          </a:xfrm>
          <a:prstGeom prst="roundRect">
            <a:avLst>
              <a:gd name="adj" fmla="val 8565"/>
            </a:avLst>
          </a:prstGeom>
          <a:solidFill>
            <a:srgbClr val="BBE0E3"/>
          </a:solidFill>
          <a:ln w="28575">
            <a:solidFill>
              <a:srgbClr val="3D8F95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23" name="Rectangle 21">
            <a:extLst>
              <a:ext uri="{FF2B5EF4-FFF2-40B4-BE49-F238E27FC236}">
                <a16:creationId xmlns:a16="http://schemas.microsoft.com/office/drawing/2014/main" id="{83FE9C5B-BDF4-4A29-85E9-3B2860E4BD83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3352" y="1409510"/>
            <a:ext cx="12313368" cy="453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 tIns="0" rIns="1800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None/>
              <a:defRPr/>
            </a:pPr>
            <a:r>
              <a:rPr lang="zh-CN" altLang="en-US" sz="4000" b="1">
                <a:solidFill>
                  <a:srgbClr val="000000"/>
                </a:solidFill>
                <a:latin typeface="Times New Roman" pitchFamily="18" charset="0"/>
              </a:rPr>
              <a:t>男子</a:t>
            </a: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1500m</a:t>
            </a:r>
            <a:r>
              <a:rPr lang="zh-CN" altLang="en-US" sz="4000" b="1">
                <a:solidFill>
                  <a:srgbClr val="000000"/>
                </a:solidFill>
                <a:latin typeface="Times New Roman" pitchFamily="18" charset="0"/>
              </a:rPr>
              <a:t>世界纪录进展表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None/>
              <a:defRPr/>
            </a:pP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3</a:t>
            </a:r>
            <a:r>
              <a:rPr lang="zh-CN" altLang="en-US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分</a:t>
            </a: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29</a:t>
            </a:r>
            <a:r>
              <a:rPr lang="zh-CN" altLang="en-US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秒</a:t>
            </a: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67   </a:t>
            </a:r>
            <a:r>
              <a:rPr lang="zh-CN" altLang="en-US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史蒂夫</a:t>
            </a: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·</a:t>
            </a:r>
            <a:r>
              <a:rPr lang="zh-CN" altLang="en-US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克拉姆    英国               </a:t>
            </a: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1985.07.16  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None/>
              <a:defRPr/>
            </a:pP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3</a:t>
            </a:r>
            <a:r>
              <a:rPr lang="zh-CN" altLang="en-US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分</a:t>
            </a: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29</a:t>
            </a:r>
            <a:r>
              <a:rPr lang="zh-CN" altLang="en-US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秒</a:t>
            </a: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46   </a:t>
            </a:r>
            <a:r>
              <a:rPr lang="zh-CN" altLang="en-US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赛义德</a:t>
            </a: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·</a:t>
            </a:r>
            <a:r>
              <a:rPr lang="zh-CN" altLang="en-US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奥伊塔    摩洛哥           </a:t>
            </a: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1985.08.23   </a:t>
            </a:r>
            <a:b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</a:b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3</a:t>
            </a:r>
            <a:r>
              <a:rPr lang="zh-CN" altLang="en-US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分</a:t>
            </a: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28</a:t>
            </a:r>
            <a:r>
              <a:rPr lang="zh-CN" altLang="en-US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秒</a:t>
            </a: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86   </a:t>
            </a:r>
            <a:r>
              <a:rPr lang="zh-CN" altLang="en-US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努尔丁</a:t>
            </a: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·</a:t>
            </a:r>
            <a:r>
              <a:rPr lang="zh-CN" altLang="en-US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莫塞利    阿尔及利亚   </a:t>
            </a: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1992.09.06   </a:t>
            </a:r>
            <a:b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</a:b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3</a:t>
            </a:r>
            <a:r>
              <a:rPr lang="zh-CN" altLang="en-US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分</a:t>
            </a: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27</a:t>
            </a:r>
            <a:r>
              <a:rPr lang="zh-CN" altLang="en-US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秒</a:t>
            </a: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27   </a:t>
            </a:r>
            <a:r>
              <a:rPr lang="zh-CN" altLang="en-US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努尔丁</a:t>
            </a: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·</a:t>
            </a:r>
            <a:r>
              <a:rPr lang="zh-CN" altLang="en-US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莫塞利    阿尔及利亚   </a:t>
            </a: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  <a:t>1995.07.12   </a:t>
            </a:r>
            <a:b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</a:rPr>
            </a:br>
            <a:r>
              <a:rPr lang="en-US" altLang="zh-CN" sz="4000" b="1">
                <a:solidFill>
                  <a:srgbClr val="9900CC"/>
                </a:solidFill>
                <a:latin typeface="Times New Roman" pitchFamily="18" charset="0"/>
                <a:ea typeface="楷体_GB2312" pitchFamily="1" charset="-122"/>
              </a:rPr>
              <a:t>3</a:t>
            </a:r>
            <a:r>
              <a:rPr lang="zh-CN" altLang="en-US" sz="4000" b="1">
                <a:solidFill>
                  <a:srgbClr val="9900CC"/>
                </a:solidFill>
                <a:latin typeface="Times New Roman" pitchFamily="18" charset="0"/>
                <a:ea typeface="楷体_GB2312" pitchFamily="1" charset="-122"/>
              </a:rPr>
              <a:t>分</a:t>
            </a:r>
            <a:r>
              <a:rPr lang="en-US" altLang="zh-CN" sz="4000" b="1">
                <a:solidFill>
                  <a:srgbClr val="9900CC"/>
                </a:solidFill>
                <a:latin typeface="Times New Roman" pitchFamily="18" charset="0"/>
                <a:ea typeface="楷体_GB2312" pitchFamily="1" charset="-122"/>
              </a:rPr>
              <a:t>26</a:t>
            </a:r>
            <a:r>
              <a:rPr lang="zh-CN" altLang="en-US" sz="4000" b="1">
                <a:solidFill>
                  <a:srgbClr val="9900CC"/>
                </a:solidFill>
                <a:latin typeface="Times New Roman" pitchFamily="18" charset="0"/>
                <a:ea typeface="楷体_GB2312" pitchFamily="1" charset="-122"/>
              </a:rPr>
              <a:t>秒</a:t>
            </a:r>
            <a:r>
              <a:rPr lang="en-US" altLang="zh-CN" sz="4000" b="1">
                <a:solidFill>
                  <a:srgbClr val="9900CC"/>
                </a:solidFill>
                <a:latin typeface="Times New Roman" pitchFamily="18" charset="0"/>
                <a:ea typeface="楷体_GB2312" pitchFamily="1" charset="-122"/>
              </a:rPr>
              <a:t>00   </a:t>
            </a:r>
            <a:r>
              <a:rPr lang="zh-CN" altLang="en-US" sz="4000" b="1">
                <a:solidFill>
                  <a:srgbClr val="9900CC"/>
                </a:solidFill>
                <a:latin typeface="Times New Roman" pitchFamily="18" charset="0"/>
                <a:ea typeface="楷体_GB2312" pitchFamily="1" charset="-122"/>
              </a:rPr>
              <a:t>希查姆</a:t>
            </a:r>
            <a:r>
              <a:rPr lang="en-US" altLang="zh-CN" sz="4000" b="1">
                <a:solidFill>
                  <a:srgbClr val="9900CC"/>
                </a:solidFill>
                <a:latin typeface="Times New Roman" pitchFamily="18" charset="0"/>
                <a:ea typeface="楷体_GB2312" pitchFamily="1" charset="-122"/>
              </a:rPr>
              <a:t>·</a:t>
            </a:r>
            <a:r>
              <a:rPr lang="zh-CN" altLang="en-US" sz="4000" b="1">
                <a:solidFill>
                  <a:srgbClr val="9900CC"/>
                </a:solidFill>
                <a:latin typeface="Times New Roman" pitchFamily="18" charset="0"/>
                <a:ea typeface="楷体_GB2312" pitchFamily="1" charset="-122"/>
              </a:rPr>
              <a:t>埃尔</a:t>
            </a:r>
            <a:r>
              <a:rPr lang="en-US" altLang="zh-CN" sz="4000" b="1">
                <a:solidFill>
                  <a:srgbClr val="9900CC"/>
                </a:solidFill>
                <a:latin typeface="Times New Roman" pitchFamily="18" charset="0"/>
                <a:ea typeface="楷体_GB2312" pitchFamily="1" charset="-122"/>
              </a:rPr>
              <a:t>·</a:t>
            </a:r>
            <a:r>
              <a:rPr lang="zh-CN" altLang="en-US" sz="4000" b="1">
                <a:solidFill>
                  <a:srgbClr val="9900CC"/>
                </a:solidFill>
                <a:latin typeface="Times New Roman" pitchFamily="18" charset="0"/>
                <a:ea typeface="楷体_GB2312" pitchFamily="1" charset="-122"/>
              </a:rPr>
              <a:t>盖鲁伊   摩洛哥   </a:t>
            </a:r>
            <a:r>
              <a:rPr lang="en-US" altLang="zh-CN" sz="4000" b="1">
                <a:solidFill>
                  <a:srgbClr val="9900CC"/>
                </a:solidFill>
                <a:latin typeface="Times New Roman" pitchFamily="18" charset="0"/>
                <a:ea typeface="楷体_GB2312" pitchFamily="1" charset="-122"/>
              </a:rPr>
              <a:t>1998.07 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2187F24-1D3A-186F-21F4-8B8820BC41E4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111277" y="0"/>
            <a:ext cx="6617517" cy="13234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EC2"/>
                </a:solidFill>
                <a:effectLst/>
                <a:uLnTx/>
                <a:uFillTx/>
                <a:latin typeface="宋体" panose="02010600030101010101" pitchFamily="2" charset="-122"/>
              </a:rPr>
              <a:t>比较运动快慢的方法：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2EC2"/>
              </a:solidFill>
              <a:effectLst/>
              <a:uLnTx/>
              <a:uFillTx/>
              <a:latin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kumimoji="0" lang="en-US" altLang="zh-CN" sz="4000" b="1">
                <a:solidFill>
                  <a:srgbClr val="000000"/>
                </a:solidFill>
                <a:latin typeface="宋体" panose="02010600030101010101" pitchFamily="2" charset="-122"/>
              </a:rPr>
              <a:t>1</a:t>
            </a:r>
            <a:r>
              <a:rPr kumimoji="0"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、路程相同时，比较时间；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1655875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40E0447-2213-B300-5D51-DBB4C16DAD2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457277"/>
            <a:ext cx="8283922" cy="5400723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703BD023-8706-458D-8E36-1ABD379156DE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90680" y="188641"/>
            <a:ext cx="7609776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CN" b="1">
                <a:solidFill>
                  <a:srgbClr val="0000FF"/>
                </a:solidFill>
                <a:latin typeface="宋体" panose="02010600030101010101" pitchFamily="2" charset="-122"/>
              </a:rPr>
              <a:t>4s</a:t>
            </a:r>
            <a:r>
              <a:rPr lang="zh-CN" altLang="en-US" b="1">
                <a:solidFill>
                  <a:srgbClr val="0000FF"/>
                </a:solidFill>
                <a:latin typeface="宋体" panose="02010600030101010101" pitchFamily="2" charset="-122"/>
              </a:rPr>
              <a:t>时物体在</a:t>
            </a:r>
            <a:r>
              <a:rPr lang="en-US" altLang="zh-CN" b="1">
                <a:solidFill>
                  <a:srgbClr val="0000FF"/>
                </a:solidFill>
                <a:latin typeface="宋体" panose="02010600030101010101" pitchFamily="2" charset="-122"/>
              </a:rPr>
              <a:t>___m</a:t>
            </a:r>
            <a:r>
              <a:rPr lang="zh-CN" altLang="en-US" b="1">
                <a:solidFill>
                  <a:srgbClr val="0000FF"/>
                </a:solidFill>
                <a:latin typeface="宋体" panose="02010600030101010101" pitchFamily="2" charset="-122"/>
              </a:rPr>
              <a:t>处，</a:t>
            </a:r>
            <a:r>
              <a:rPr lang="en-US" altLang="zh-CN" b="1">
                <a:solidFill>
                  <a:srgbClr val="0000FF"/>
                </a:solidFill>
                <a:latin typeface="宋体" panose="02010600030101010101" pitchFamily="2" charset="-122"/>
              </a:rPr>
              <a:t>8s</a:t>
            </a:r>
            <a:r>
              <a:rPr lang="zh-CN" altLang="en-US" b="1">
                <a:solidFill>
                  <a:srgbClr val="0000FF"/>
                </a:solidFill>
                <a:latin typeface="宋体" panose="02010600030101010101" pitchFamily="2" charset="-122"/>
              </a:rPr>
              <a:t>时物体在</a:t>
            </a:r>
            <a:r>
              <a:rPr lang="en-US" altLang="zh-CN" b="1">
                <a:solidFill>
                  <a:srgbClr val="0000FF"/>
                </a:solidFill>
                <a:latin typeface="宋体" panose="02010600030101010101" pitchFamily="2" charset="-122"/>
              </a:rPr>
              <a:t>___m</a:t>
            </a:r>
            <a:r>
              <a:rPr lang="zh-CN" altLang="en-US" b="1">
                <a:solidFill>
                  <a:srgbClr val="0000FF"/>
                </a:solidFill>
                <a:latin typeface="宋体" panose="02010600030101010101" pitchFamily="2" charset="-122"/>
              </a:rPr>
              <a:t>处，</a:t>
            </a:r>
            <a:endParaRPr lang="en-US" altLang="zh-CN" b="1">
              <a:solidFill>
                <a:srgbClr val="0000FF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0000FF"/>
                </a:solidFill>
                <a:latin typeface="宋体" panose="02010600030101010101" pitchFamily="2" charset="-122"/>
              </a:rPr>
              <a:t>BC</a:t>
            </a:r>
            <a:r>
              <a:rPr lang="zh-CN" altLang="en-US" b="1">
                <a:solidFill>
                  <a:srgbClr val="0000FF"/>
                </a:solidFill>
                <a:latin typeface="宋体" panose="02010600030101010101" pitchFamily="2" charset="-122"/>
              </a:rPr>
              <a:t>段中，物体一直在</a:t>
            </a:r>
            <a:r>
              <a:rPr lang="en-US" altLang="zh-CN" b="1">
                <a:solidFill>
                  <a:srgbClr val="0000FF"/>
                </a:solidFill>
                <a:latin typeface="宋体" panose="02010600030101010101" pitchFamily="2" charset="-122"/>
              </a:rPr>
              <a:t>___m</a:t>
            </a:r>
            <a:r>
              <a:rPr lang="zh-CN" altLang="en-US" b="1">
                <a:solidFill>
                  <a:srgbClr val="0000FF"/>
                </a:solidFill>
                <a:latin typeface="宋体" panose="02010600030101010101" pitchFamily="2" charset="-122"/>
              </a:rPr>
              <a:t>处。</a:t>
            </a:r>
            <a:endParaRPr lang="en-US" altLang="zh-CN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9CDD34C-8868-42CD-B466-123B8666404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63159" y="196105"/>
            <a:ext cx="539552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CN" b="1">
                <a:solidFill>
                  <a:srgbClr val="FF0000"/>
                </a:solidFill>
                <a:latin typeface="宋体" panose="02010600030101010101" pitchFamily="2" charset="-122"/>
              </a:rPr>
              <a:t>4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19C686B-975B-40B8-B3FC-CA3730CADA2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545142" y="196357"/>
            <a:ext cx="539552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CN" b="1">
                <a:solidFill>
                  <a:srgbClr val="FF0000"/>
                </a:solidFill>
                <a:latin typeface="宋体" panose="02010600030101010101" pitchFamily="2" charset="-122"/>
              </a:rPr>
              <a:t>4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5D413BFC-78A3-4737-9772-83B8679404AE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492552" y="620689"/>
            <a:ext cx="539552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CN" b="1">
                <a:solidFill>
                  <a:srgbClr val="FF0000"/>
                </a:solidFill>
                <a:latin typeface="宋体" panose="02010600030101010101" pitchFamily="2" charset="-122"/>
              </a:rPr>
              <a:t>4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C5BFD52D-0F29-429C-AC5C-941DBC902BB0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82668" y="1340769"/>
            <a:ext cx="5955476" cy="535531"/>
          </a:xfrm>
          <a:prstGeom prst="rect">
            <a:avLst/>
          </a:prstGeom>
          <a:noFill/>
          <a:ln w="44450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tx2"/>
                </a:solidFill>
                <a:latin typeface="宋体" panose="02010600030101010101" pitchFamily="2" charset="-122"/>
              </a:rPr>
              <a:t>s-t</a:t>
            </a:r>
            <a:r>
              <a:rPr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图象中，</a:t>
            </a:r>
            <a:r>
              <a:rPr lang="en-US" altLang="zh-CN" b="1">
                <a:solidFill>
                  <a:schemeClr val="tx2"/>
                </a:solidFill>
                <a:latin typeface="宋体" panose="02010600030101010101" pitchFamily="2" charset="-122"/>
              </a:rPr>
              <a:t>s</a:t>
            </a:r>
            <a:r>
              <a:rPr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为物体所处的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</a:rPr>
              <a:t>位置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64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3C4347A-C4D0-D101-22E1-95ED903D087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457277"/>
            <a:ext cx="8283922" cy="5400723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703BD023-8706-458D-8E36-1ABD379156DE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87689" y="161003"/>
            <a:ext cx="6365845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0000FF"/>
                </a:solidFill>
                <a:latin typeface="宋体" panose="02010600030101010101" pitchFamily="2" charset="-122"/>
              </a:rPr>
              <a:t>CD</a:t>
            </a:r>
            <a:r>
              <a:rPr lang="zh-CN" altLang="en-US" b="1">
                <a:solidFill>
                  <a:srgbClr val="0000FF"/>
                </a:solidFill>
                <a:latin typeface="宋体" panose="02010600030101010101" pitchFamily="2" charset="-122"/>
              </a:rPr>
              <a:t>段中，物体是怎样的运动状态？</a:t>
            </a:r>
            <a:endParaRPr lang="en-US" altLang="zh-CN" b="1">
              <a:solidFill>
                <a:srgbClr val="0000FF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0000FF"/>
                </a:solidFill>
                <a:latin typeface="宋体" panose="02010600030101010101" pitchFamily="2" charset="-122"/>
              </a:rPr>
              <a:t>速度是</a:t>
            </a:r>
            <a:r>
              <a:rPr lang="en-US" altLang="zh-CN" b="1">
                <a:solidFill>
                  <a:srgbClr val="0000FF"/>
                </a:solidFill>
                <a:latin typeface="宋体" panose="02010600030101010101" pitchFamily="2" charset="-122"/>
              </a:rPr>
              <a:t>____m/s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F19744CA-6B97-40B8-85E2-A2C89338C4D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92872" y="1340769"/>
            <a:ext cx="5955476" cy="535531"/>
          </a:xfrm>
          <a:prstGeom prst="rect">
            <a:avLst/>
          </a:prstGeom>
          <a:noFill/>
          <a:ln w="44450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tx2"/>
                </a:solidFill>
                <a:latin typeface="宋体" panose="02010600030101010101" pitchFamily="2" charset="-122"/>
              </a:rPr>
              <a:t>s-t</a:t>
            </a:r>
            <a:r>
              <a:rPr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图象中，</a:t>
            </a:r>
            <a:r>
              <a:rPr lang="en-US" altLang="zh-CN" b="1">
                <a:solidFill>
                  <a:schemeClr val="tx2"/>
                </a:solidFill>
                <a:latin typeface="宋体" panose="02010600030101010101" pitchFamily="2" charset="-122"/>
              </a:rPr>
              <a:t>s</a:t>
            </a:r>
            <a:r>
              <a:rPr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为物体所处的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</a:rPr>
              <a:t>位置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B2FD7F4-B49A-F17E-59B8-30FB358DCE3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799856" y="603667"/>
            <a:ext cx="648072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CN" b="1">
                <a:solidFill>
                  <a:srgbClr val="FF0000"/>
                </a:solidFill>
                <a:latin typeface="宋体" panose="02010600030101010101" pitchFamily="2" charset="-122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98790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>
            <a:extLst>
              <a:ext uri="{FF2B5EF4-FFF2-40B4-BE49-F238E27FC236}">
                <a16:creationId xmlns:a16="http://schemas.microsoft.com/office/drawing/2014/main" id="{5D44BA57-EC1C-48C7-BA30-CAFAF4E46337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17909" y="58728"/>
            <a:ext cx="76226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7200" b="1">
                <a:solidFill>
                  <a:srgbClr val="0000FF"/>
                </a:solidFill>
                <a:latin typeface="宋体" panose="02010600030101010101" pitchFamily="2" charset="-122"/>
              </a:rPr>
              <a:t>1</a:t>
            </a:r>
            <a:r>
              <a:rPr lang="en-US" altLang="zh-CN" sz="7200" b="1">
                <a:solidFill>
                  <a:srgbClr val="00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7200" b="1">
                <a:solidFill>
                  <a:srgbClr val="FF0000"/>
                </a:solidFill>
                <a:latin typeface="宋体" panose="02010600030101010101" pitchFamily="2" charset="-122"/>
              </a:rPr>
              <a:t>m/s</a:t>
            </a:r>
            <a:r>
              <a:rPr lang="en-US" altLang="zh-CN" sz="7200" b="1">
                <a:solidFill>
                  <a:srgbClr val="000000"/>
                </a:solidFill>
                <a:latin typeface="宋体" panose="02010600030101010101" pitchFamily="2" charset="-122"/>
              </a:rPr>
              <a:t> = </a:t>
            </a:r>
            <a:r>
              <a:rPr lang="en-US" altLang="zh-CN" sz="7200" b="1">
                <a:solidFill>
                  <a:srgbClr val="0000FF"/>
                </a:solidFill>
                <a:latin typeface="宋体" panose="02010600030101010101" pitchFamily="2" charset="-122"/>
              </a:rPr>
              <a:t>3.6</a:t>
            </a:r>
            <a:r>
              <a:rPr lang="en-US" altLang="zh-CN" sz="7200" b="1">
                <a:solidFill>
                  <a:srgbClr val="00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7200" b="1">
                <a:solidFill>
                  <a:srgbClr val="FF0000"/>
                </a:solidFill>
                <a:latin typeface="宋体" panose="02010600030101010101" pitchFamily="2" charset="-122"/>
              </a:rPr>
              <a:t>km/h</a:t>
            </a:r>
            <a:endParaRPr lang="en-US" altLang="zh-CN" sz="72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971ECE9F-55F0-46CF-9CB4-255733BF74D4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85861" y="1259057"/>
            <a:ext cx="14208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  <a:latin typeface="宋体" panose="02010600030101010101" pitchFamily="2" charset="-122"/>
              </a:rPr>
              <a:t>数字小</a:t>
            </a:r>
            <a:endParaRPr lang="en-US" altLang="zh-CN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B1CF00E0-E55C-48C7-A117-5DCEFAEF48B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480326" y="1252136"/>
            <a:ext cx="1419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  <a:latin typeface="宋体" panose="02010600030101010101" pitchFamily="2" charset="-122"/>
              </a:rPr>
              <a:t>数字大</a:t>
            </a:r>
            <a:endParaRPr lang="en-US" altLang="zh-CN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576BF849-7DEA-4FA8-9146-A57384AC3D69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562132" y="1246168"/>
            <a:ext cx="1419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FF0000"/>
                </a:solidFill>
                <a:latin typeface="Times New Roman" pitchFamily="18" charset="0"/>
              </a:rPr>
              <a:t>单位大</a:t>
            </a:r>
            <a:endParaRPr lang="en-US" altLang="zh-CN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4C22D72C-49EB-438A-B41F-2007371CF6C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400256" y="1249301"/>
            <a:ext cx="14208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FF0000"/>
                </a:solidFill>
                <a:latin typeface="Times New Roman" pitchFamily="18" charset="0"/>
              </a:rPr>
              <a:t>单位小</a:t>
            </a:r>
            <a:endParaRPr lang="en-US" altLang="zh-CN" b="1">
              <a:solidFill>
                <a:srgbClr val="FF0000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3">
                <a:extLst>
                  <a:ext uri="{FF2B5EF4-FFF2-40B4-BE49-F238E27FC236}">
                    <a16:creationId xmlns:a16="http://schemas.microsoft.com/office/drawing/2014/main" id="{9089FC64-A52E-4954-A8C1-8BD1AC84F464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 bwMode="auto">
              <a:xfrm>
                <a:off x="2781020" y="2471522"/>
                <a:ext cx="1419225" cy="781390"/>
              </a:xfrm>
              <a:prstGeom prst="rect">
                <a:avLst/>
              </a:prstGeom>
              <a:noFill/>
              <a:ln w="28575">
                <a:noFill/>
                <a:miter lim="800000"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3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zh-CN" altLang="en-US" sz="3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zh-CN" altLang="en-US" sz="3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zh-CN" altLang="en-US" sz="3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zh-CN" altLang="en-US" sz="3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CN" altLang="en-US" sz="3600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4" name="Object 3">
                <a:extLst>
                  <a:ext uri="{FF2B5EF4-FFF2-40B4-BE49-F238E27FC236}">
                    <a16:creationId xmlns:a16="http://schemas.microsoft.com/office/drawing/2014/main" id="{9089FC64-A52E-4954-A8C1-8BD1AC84F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2781020" y="2471522"/>
                <a:ext cx="1419225" cy="781390"/>
              </a:xfrm>
              <a:prstGeom prst="rect">
                <a:avLst/>
              </a:prstGeom>
              <a:blipFill>
                <a:blip r:embed="rId12"/>
                <a:stretch>
                  <a:fillRect r="-2575"/>
                </a:stretch>
              </a:blipFill>
              <a:ln w="28575">
                <a:noFill/>
                <a:miter lim="8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3">
                <a:extLst>
                  <a:ext uri="{FF2B5EF4-FFF2-40B4-BE49-F238E27FC236}">
                    <a16:creationId xmlns:a16="http://schemas.microsoft.com/office/drawing/2014/main" id="{3691CF70-A890-4A13-AA97-835C30407705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 bwMode="auto">
              <a:xfrm>
                <a:off x="5481056" y="1844824"/>
                <a:ext cx="1998541" cy="1799828"/>
              </a:xfrm>
              <a:prstGeom prst="rect">
                <a:avLst/>
              </a:prstGeom>
              <a:noFill/>
              <a:ln w="28575">
                <a:noFill/>
                <a:miter lim="800000"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zh-CN" alt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36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zh-CN" altLang="en-US" sz="36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1000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zh-CN" altLang="en-US" sz="3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km</m:t>
                          </m:r>
                        </m:num>
                        <m:den>
                          <m:f>
                            <m:fPr>
                              <m:ctrlPr>
                                <a:rPr lang="zh-CN" alt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36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zh-CN" altLang="en-US" sz="36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3600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zh-CN" altLang="en-US" sz="3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zh-CN" altLang="en-US" sz="3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CN" altLang="en-US" sz="3600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6" name="Object 3">
                <a:extLst>
                  <a:ext uri="{FF2B5EF4-FFF2-40B4-BE49-F238E27FC236}">
                    <a16:creationId xmlns:a16="http://schemas.microsoft.com/office/drawing/2014/main" id="{3691CF70-A890-4A13-AA97-835C30407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5481056" y="1844824"/>
                <a:ext cx="1998541" cy="1799828"/>
              </a:xfrm>
              <a:prstGeom prst="rect">
                <a:avLst/>
              </a:prstGeom>
              <a:blipFill>
                <a:blip r:embed="rId14"/>
                <a:stretch>
                  <a:fillRect r="-9146" b="-4746"/>
                </a:stretch>
              </a:blipFill>
              <a:ln w="28575">
                <a:noFill/>
                <a:miter lim="8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3">
                <a:extLst>
                  <a:ext uri="{FF2B5EF4-FFF2-40B4-BE49-F238E27FC236}">
                    <a16:creationId xmlns:a16="http://schemas.microsoft.com/office/drawing/2014/main" id="{8B011355-C227-405E-AD6C-377905BE8BF7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 bwMode="auto">
              <a:xfrm>
                <a:off x="4223793" y="2204864"/>
                <a:ext cx="1679385" cy="1799828"/>
              </a:xfrm>
              <a:prstGeom prst="rect">
                <a:avLst/>
              </a:prstGeom>
              <a:noFill/>
              <a:ln w="28575">
                <a:noFill/>
                <a:miter lim="800000"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altLang="zh-CN" sz="3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altLang="zh-C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CN" altLang="en-US" sz="3600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7" name="Object 3">
                <a:extLst>
                  <a:ext uri="{FF2B5EF4-FFF2-40B4-BE49-F238E27FC236}">
                    <a16:creationId xmlns:a16="http://schemas.microsoft.com/office/drawing/2014/main" id="{8B011355-C227-405E-AD6C-377905BE8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223793" y="2204864"/>
                <a:ext cx="1679385" cy="179982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>
                <a:noFill/>
                <a:miter lim="8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ject 3">
                <a:extLst>
                  <a:ext uri="{FF2B5EF4-FFF2-40B4-BE49-F238E27FC236}">
                    <a16:creationId xmlns:a16="http://schemas.microsoft.com/office/drawing/2014/main" id="{C2BF08CF-42B9-4F4F-8E1F-8E2705B69198}"/>
                  </a:ext>
                </a:extLst>
              </p:cNvPr>
              <p:cNvSpPr txBox="1"/>
              <p:nvPr>
                <p:custDataLst>
                  <p:tags r:id="rId9"/>
                </p:custDataLst>
              </p:nvPr>
            </p:nvSpPr>
            <p:spPr bwMode="auto">
              <a:xfrm>
                <a:off x="7718836" y="2502177"/>
                <a:ext cx="1872208" cy="720080"/>
              </a:xfrm>
              <a:prstGeom prst="rect">
                <a:avLst/>
              </a:prstGeom>
              <a:noFill/>
              <a:ln w="28575">
                <a:noFill/>
                <a:miter lim="800000"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3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3.6</m:t>
                      </m:r>
                      <m:r>
                        <m:rPr>
                          <m:sty m:val="p"/>
                        </m:rPr>
                        <a:rPr lang="zh-CN" altLang="en-US" sz="3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km</m:t>
                      </m:r>
                      <m:r>
                        <a:rPr lang="zh-CN" altLang="en-US" sz="3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zh-CN" altLang="en-US" sz="3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zh-CN" altLang="en-US" sz="3600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8" name="Object 3">
                <a:extLst>
                  <a:ext uri="{FF2B5EF4-FFF2-40B4-BE49-F238E27FC236}">
                    <a16:creationId xmlns:a16="http://schemas.microsoft.com/office/drawing/2014/main" id="{C2BF08CF-42B9-4F4F-8E1F-8E2705B69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7718836" y="2502177"/>
                <a:ext cx="1872208" cy="72008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28575">
                <a:noFill/>
                <a:miter lim="8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2265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6" grpId="0" animBg="1"/>
      <p:bldP spid="17" grpId="0" animBg="1"/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DF33A80-DD4F-4C1B-805F-0B49951D2C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7" y="836712"/>
            <a:ext cx="6508259" cy="5744534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E4D57AE3-F92D-4122-BC67-4F5F25E29139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11624" y="195268"/>
            <a:ext cx="760657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b="1">
                <a:solidFill>
                  <a:srgbClr val="0000FF"/>
                </a:solidFill>
                <a:latin typeface="宋体" panose="02010600030101010101" pitchFamily="2" charset="-122"/>
              </a:rPr>
              <a:t>他俩在</a:t>
            </a:r>
            <a:r>
              <a:rPr lang="en-US" altLang="zh-CN" b="1">
                <a:solidFill>
                  <a:srgbClr val="0000FF"/>
                </a:solidFill>
                <a:latin typeface="宋体" panose="02010600030101010101" pitchFamily="2" charset="-122"/>
              </a:rPr>
              <a:t>_____km</a:t>
            </a:r>
            <a:r>
              <a:rPr lang="zh-CN" altLang="en-US" b="1">
                <a:solidFill>
                  <a:srgbClr val="0000FF"/>
                </a:solidFill>
                <a:latin typeface="宋体" panose="02010600030101010101" pitchFamily="2" charset="-122"/>
              </a:rPr>
              <a:t>处相遇？谁的速度更快？</a:t>
            </a:r>
            <a:endParaRPr lang="en-US" altLang="zh-CN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28D3CD44-82A9-4C52-96CB-14E7C26E9B7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41296" y="195268"/>
            <a:ext cx="805029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CN" b="1">
                <a:solidFill>
                  <a:srgbClr val="FF0000"/>
                </a:solidFill>
                <a:latin typeface="宋体" panose="02010600030101010101" pitchFamily="2" charset="-122"/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423893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7AE863F-48AE-4F3D-B6DD-CFBDA8FFFC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30" y="856513"/>
            <a:ext cx="6560054" cy="5789699"/>
          </a:xfrm>
          <a:prstGeom prst="rect">
            <a:avLst/>
          </a:prstGeom>
        </p:spPr>
      </p:pic>
      <p:sp>
        <p:nvSpPr>
          <p:cNvPr id="5" name="左大括号 4">
            <a:extLst>
              <a:ext uri="{FF2B5EF4-FFF2-40B4-BE49-F238E27FC236}">
                <a16:creationId xmlns:a16="http://schemas.microsoft.com/office/drawing/2014/main" id="{D6B742E7-1B4A-4730-9B1B-31F85ED5E974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 rot="16200000">
            <a:off x="6451132" y="4922086"/>
            <a:ext cx="384018" cy="2390423"/>
          </a:xfrm>
          <a:prstGeom prst="leftBrace">
            <a:avLst>
              <a:gd name="adj1" fmla="val 8333"/>
              <a:gd name="adj2" fmla="val 48867"/>
            </a:avLst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1" lang="zh-CN" altLang="en-US" sz="2800" b="1">
              <a:latin typeface="Times New Roman" pitchFamily="18" charset="0"/>
              <a:ea typeface="楷体_GB2312" pitchFamily="49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F8EAEDB-11D8-4D9C-B8C3-30108056F272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3719736" y="2564904"/>
            <a:ext cx="4113620" cy="0"/>
          </a:xfrm>
          <a:prstGeom prst="line">
            <a:avLst/>
          </a:prstGeom>
          <a:solidFill>
            <a:srgbClr val="99CCFF"/>
          </a:solidFill>
          <a:ln w="762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AD100F7-2003-450E-BF96-55D83C72E1BB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3719736" y="1700808"/>
            <a:ext cx="4113620" cy="0"/>
          </a:xfrm>
          <a:prstGeom prst="line">
            <a:avLst/>
          </a:prstGeom>
          <a:solidFill>
            <a:srgbClr val="99CCFF"/>
          </a:solidFill>
          <a:ln w="762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左大括号 7">
            <a:extLst>
              <a:ext uri="{FF2B5EF4-FFF2-40B4-BE49-F238E27FC236}">
                <a16:creationId xmlns:a16="http://schemas.microsoft.com/office/drawing/2014/main" id="{326F27B2-D844-45D5-B116-CD769E24A09E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3503712" y="2564905"/>
            <a:ext cx="216024" cy="1548661"/>
          </a:xfrm>
          <a:prstGeom prst="leftBrace">
            <a:avLst>
              <a:gd name="adj1" fmla="val 8333"/>
              <a:gd name="adj2" fmla="val 48867"/>
            </a:avLst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1" lang="zh-CN" altLang="en-US" sz="2800" b="1">
              <a:latin typeface="Times New Roman" pitchFamily="18" charset="0"/>
              <a:ea typeface="楷体_GB2312" pitchFamily="49" charset="-122"/>
            </a:endParaRPr>
          </a:p>
        </p:txBody>
      </p:sp>
      <p:sp>
        <p:nvSpPr>
          <p:cNvPr id="9" name="左大括号 8">
            <a:extLst>
              <a:ext uri="{FF2B5EF4-FFF2-40B4-BE49-F238E27FC236}">
                <a16:creationId xmlns:a16="http://schemas.microsoft.com/office/drawing/2014/main" id="{6EA4419D-3D2B-4677-AEBD-368CFC8A7C1A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3143672" y="1665298"/>
            <a:ext cx="576064" cy="2489417"/>
          </a:xfrm>
          <a:prstGeom prst="leftBrace">
            <a:avLst>
              <a:gd name="adj1" fmla="val 8333"/>
              <a:gd name="adj2" fmla="val 54806"/>
            </a:avLst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1" lang="zh-CN" altLang="en-US" sz="2800" b="1">
              <a:latin typeface="Times New Roman" pitchFamily="18" charset="0"/>
              <a:ea typeface="楷体_GB2312" pitchFamily="49" charset="-122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E4D57AE3-F92D-4122-BC67-4F5F25E29139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64888" y="187306"/>
            <a:ext cx="3068469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b="1">
                <a:solidFill>
                  <a:srgbClr val="0000FF"/>
                </a:solidFill>
                <a:latin typeface="宋体" panose="02010600030101010101" pitchFamily="2" charset="-122"/>
              </a:rPr>
              <a:t>谁的速度更快？</a:t>
            </a:r>
            <a:endParaRPr lang="en-US" altLang="zh-CN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CECEE0C7-A1FC-4F2D-A6A2-2F7F6E40176B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3719736" y="4113568"/>
            <a:ext cx="1723196" cy="0"/>
          </a:xfrm>
          <a:prstGeom prst="line">
            <a:avLst/>
          </a:prstGeom>
          <a:solidFill>
            <a:srgbClr val="99CCFF"/>
          </a:solidFill>
          <a:ln w="762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06914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895A962-0F38-4481-BD7C-EF1E81C57A3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>
            <a:fillRect/>
          </a:stretch>
        </p:blipFill>
        <p:spPr bwMode="auto">
          <a:xfrm>
            <a:off x="2711624" y="729648"/>
            <a:ext cx="7165366" cy="59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634FA16D-409D-42C6-8879-5E85AB4A307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83632" y="194117"/>
            <a:ext cx="7188186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b="1">
                <a:solidFill>
                  <a:srgbClr val="0000FF"/>
                </a:solidFill>
                <a:latin typeface="宋体" panose="02010600030101010101" pitchFamily="2" charset="-122"/>
              </a:rPr>
              <a:t>甲在几秒时出发？他俩在几秒时相遇？</a:t>
            </a:r>
            <a:endParaRPr lang="en-US" altLang="zh-CN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138683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比较物体运动的快慢（时间相同，比路程）">
            <a:hlinkClick r:id="" action="ppaction://media"/>
            <a:extLst>
              <a:ext uri="{FF2B5EF4-FFF2-40B4-BE49-F238E27FC236}">
                <a16:creationId xmlns:a16="http://schemas.microsoft.com/office/drawing/2014/main" id="{2639F052-A9FC-B308-635F-E593D3C84060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956" y="0"/>
            <a:ext cx="11876087" cy="685800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B1B649BC-BD40-993F-9B23-C85BA7F417E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71664" y="2492896"/>
            <a:ext cx="66175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chemeClr val="tx2"/>
                </a:solidFill>
                <a:highlight>
                  <a:srgbClr val="FFFF00"/>
                </a:highlight>
                <a:latin typeface="宋体" panose="02010600030101010101" pitchFamily="2" charset="-122"/>
              </a:rPr>
              <a:t>2</a:t>
            </a:r>
            <a:r>
              <a:rPr kumimoji="0" lang="zh-CN" altLang="en-US" sz="4000" b="1">
                <a:solidFill>
                  <a:schemeClr val="tx2"/>
                </a:solidFill>
                <a:highlight>
                  <a:srgbClr val="FFFF00"/>
                </a:highlight>
                <a:latin typeface="宋体" panose="02010600030101010101" pitchFamily="2" charset="-122"/>
              </a:rPr>
              <a:t>、时间相同时，比较路程。</a:t>
            </a:r>
            <a:endParaRPr kumimoji="0" lang="en-US" altLang="zh-CN" sz="4000" b="1">
              <a:solidFill>
                <a:schemeClr val="tx2"/>
              </a:solidFill>
              <a:highlight>
                <a:srgbClr val="FFFF00"/>
              </a:highlight>
              <a:latin typeface="宋体" panose="02010600030101010101" pitchFamily="2" charset="-122"/>
            </a:endParaRPr>
          </a:p>
        </p:txBody>
      </p:sp>
      <p:sp>
        <p:nvSpPr>
          <p:cNvPr id="2" name="TextBox 18">
            <a:hlinkClick r:id="rId9" action="ppaction://hlinkfile"/>
            <a:extLst>
              <a:ext uri="{FF2B5EF4-FFF2-40B4-BE49-F238E27FC236}">
                <a16:creationId xmlns:a16="http://schemas.microsoft.com/office/drawing/2014/main" id="{FAC1DE80-B78D-AC53-87C5-D246B7A68A88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5286" y="47346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视频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16550313-5299-6621-110E-A628720AA178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3491" y="127409"/>
            <a:ext cx="9145016" cy="1323439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当两辆汽车行驶的路程、时间都不同时，</a:t>
            </a:r>
            <a:endParaRPr kumimoji="0" lang="en-US" altLang="zh-CN" sz="4000" b="1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怎样比较它们的快慢？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B259FB-360A-C814-B81B-B87C0BFF4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6">
            <a:extLst>
              <a:ext uri="{FF2B5EF4-FFF2-40B4-BE49-F238E27FC236}">
                <a16:creationId xmlns:a16="http://schemas.microsoft.com/office/drawing/2014/main" id="{E0382300-571C-F849-FF6D-C39AE6DAEC1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90314" y="548680"/>
            <a:ext cx="200203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路程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（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米m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）</a:t>
            </a:r>
          </a:p>
        </p:txBody>
      </p:sp>
      <p:sp>
        <p:nvSpPr>
          <p:cNvPr id="15364" name="TextBox 6">
            <a:extLst>
              <a:ext uri="{FF2B5EF4-FFF2-40B4-BE49-F238E27FC236}">
                <a16:creationId xmlns:a16="http://schemas.microsoft.com/office/drawing/2014/main" id="{4E3DF824-A9C8-A05C-C592-D0B156925BC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277676" y="1797465"/>
            <a:ext cx="191466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时间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（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秒s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）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5365" name="TextBox 6">
            <a:extLst>
              <a:ext uri="{FF2B5EF4-FFF2-40B4-BE49-F238E27FC236}">
                <a16:creationId xmlns:a16="http://schemas.microsoft.com/office/drawing/2014/main" id="{70905D89-F8C5-8ECB-FBBE-546CD010183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31504" y="1258856"/>
            <a:ext cx="357827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速度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（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米每秒m/s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）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4676662-0188-CE6A-7300-FEAE04F24E8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74" y="641462"/>
            <a:ext cx="2646802" cy="2037804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1B5F2CAB-C7E5-7DD9-8116-40CF8A269549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1263" y="2259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路程与时间的比值叫做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速度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，描述物体运动快慢的物理量。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349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15364" grpId="0"/>
      <p:bldP spid="153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4">
            <a:extLst>
              <a:ext uri="{FF2B5EF4-FFF2-40B4-BE49-F238E27FC236}">
                <a16:creationId xmlns:a16="http://schemas.microsoft.com/office/drawing/2014/main" id="{4AC0DB6F-4F8D-47A9-AD58-969A44324D8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5360" y="4546"/>
            <a:ext cx="11632902" cy="207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例：博尔特在</a:t>
            </a:r>
            <a:r>
              <a:rPr kumimoji="0" lang="en-US" altLang="zh-CN" sz="3600" b="1">
                <a:solidFill>
                  <a:schemeClr val="tx2"/>
                </a:solidFill>
                <a:latin typeface="宋体" panose="02010600030101010101" pitchFamily="2" charset="-122"/>
              </a:rPr>
              <a:t>2009</a:t>
            </a: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德国柏林的世界田径锦标赛的百米飞人大赛中，打破世界纪录，成绩为</a:t>
            </a:r>
            <a:r>
              <a:rPr kumimoji="0" lang="en-US" altLang="zh-CN" sz="3600" b="1">
                <a:solidFill>
                  <a:schemeClr val="tx2"/>
                </a:solidFill>
                <a:latin typeface="宋体" panose="02010600030101010101" pitchFamily="2" charset="-122"/>
              </a:rPr>
              <a:t>9.58s,</a:t>
            </a: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那么他的平均速度是多少？</a:t>
            </a:r>
          </a:p>
        </p:txBody>
      </p:sp>
      <p:sp>
        <p:nvSpPr>
          <p:cNvPr id="13316" name="TextBox 7">
            <a:extLst>
              <a:ext uri="{FF2B5EF4-FFF2-40B4-BE49-F238E27FC236}">
                <a16:creationId xmlns:a16="http://schemas.microsoft.com/office/drawing/2014/main" id="{ED01B95E-2B1C-4AC4-A534-DA9FD4A6CEDD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2943" y="2229177"/>
            <a:ext cx="11112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rgbClr val="0000FF"/>
                </a:solidFill>
                <a:latin typeface="Calibri" panose="020F0502020204030204" pitchFamily="34" charset="0"/>
              </a:rPr>
              <a:t>解：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AF3D94-9C57-4BB8-A5A1-BA3E14361EFB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99456" y="3608039"/>
            <a:ext cx="105412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1</a:t>
            </a:r>
            <a:r>
              <a:rPr kumimoji="0"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0.4</a:t>
            </a:r>
            <a:r>
              <a:rPr kumimoji="0"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m/s的意义</a:t>
            </a:r>
            <a:r>
              <a:rPr kumimoji="0"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:</a:t>
            </a:r>
            <a:r>
              <a:rPr kumimoji="0"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物体在每秒内通过1</a:t>
            </a:r>
            <a:r>
              <a:rPr kumimoji="0"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0.4</a:t>
            </a:r>
            <a:r>
              <a:rPr kumimoji="0"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m的路程。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7765D1CA-7228-4CAF-8E22-321F5A2D3F07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82192" y="4404394"/>
            <a:ext cx="83566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速度是物体在</a:t>
            </a:r>
            <a:r>
              <a:rPr kumimoji="0"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单位时间</a:t>
            </a: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内通过的路程。</a:t>
            </a:r>
            <a:endParaRPr kumimoji="0" lang="en-US" altLang="zh-CN" sz="3600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86740FB-E4FF-3D79-08F8-CF88F974611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 r="70220"/>
          <a:stretch>
            <a:fillRect/>
          </a:stretch>
        </p:blipFill>
        <p:spPr>
          <a:xfrm>
            <a:off x="2927648" y="1870231"/>
            <a:ext cx="2280091" cy="1215468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3082DB40-5639-0455-A957-9C79103C9B32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817018" y="1358919"/>
            <a:ext cx="11112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路程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0CC46F1F-826E-041C-3344-62F157DCCEDA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21274" y="3032596"/>
            <a:ext cx="6479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秒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E706D44-0E0B-CB58-414D-783666AFE35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rcRect l="30450" r="39770"/>
          <a:stretch>
            <a:fillRect/>
          </a:stretch>
        </p:blipFill>
        <p:spPr>
          <a:xfrm>
            <a:off x="5231242" y="1913295"/>
            <a:ext cx="2137358" cy="11393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7A11EC-91FF-D8EB-D775-6BACC53EA19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1"/>
          <a:srcRect l="60645"/>
          <a:stretch>
            <a:fillRect/>
          </a:stretch>
        </p:blipFill>
        <p:spPr>
          <a:xfrm>
            <a:off x="7392103" y="2077984"/>
            <a:ext cx="2080344" cy="8391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>
            <a:extLst>
              <a:ext uri="{FF2B5EF4-FFF2-40B4-BE49-F238E27FC236}">
                <a16:creationId xmlns:a16="http://schemas.microsoft.com/office/drawing/2014/main" id="{497FC79D-6F8A-4362-8A44-A0F9B8B327C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9416" y="44624"/>
            <a:ext cx="10519096" cy="3352713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chemeClr val="tx2"/>
                </a:solidFill>
              </a:rPr>
              <a:t>1</a:t>
            </a:r>
            <a:r>
              <a:rPr kumimoji="0" lang="zh-CN" altLang="en-US" sz="3600" b="1">
                <a:solidFill>
                  <a:schemeClr val="tx2"/>
                </a:solidFill>
              </a:rPr>
              <a:t>、</a:t>
            </a:r>
            <a:r>
              <a:rPr kumimoji="0" lang="zh-CN" altLang="en-US" sz="3600" b="1">
                <a:solidFill>
                  <a:srgbClr val="FF0000"/>
                </a:solidFill>
              </a:rPr>
              <a:t>认真</a:t>
            </a:r>
            <a:r>
              <a:rPr kumimoji="0" lang="zh-CN" altLang="en-US" sz="3600" b="1">
                <a:solidFill>
                  <a:schemeClr val="tx2"/>
                </a:solidFill>
              </a:rPr>
              <a:t>审题，</a:t>
            </a:r>
            <a:r>
              <a:rPr kumimoji="0" lang="zh-CN" altLang="en-US" sz="3600" b="1">
                <a:solidFill>
                  <a:srgbClr val="FF0000"/>
                </a:solidFill>
              </a:rPr>
              <a:t>画已知</a:t>
            </a:r>
            <a:r>
              <a:rPr kumimoji="0" lang="zh-CN" altLang="en-US" sz="3600" b="1">
                <a:solidFill>
                  <a:schemeClr val="tx2"/>
                </a:solidFill>
              </a:rPr>
              <a:t>。</a:t>
            </a:r>
            <a:endParaRPr kumimoji="0" lang="en-US" altLang="zh-CN" sz="3600" b="1">
              <a:solidFill>
                <a:schemeClr val="tx2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chemeClr val="tx2"/>
                </a:solidFill>
              </a:rPr>
              <a:t>2</a:t>
            </a:r>
            <a:r>
              <a:rPr kumimoji="0" lang="zh-CN" altLang="en-US" sz="3600" b="1">
                <a:solidFill>
                  <a:schemeClr val="tx2"/>
                </a:solidFill>
              </a:rPr>
              <a:t>、选对公式，学会</a:t>
            </a:r>
            <a:r>
              <a:rPr kumimoji="0" lang="zh-CN" altLang="en-US" sz="3600" b="1">
                <a:solidFill>
                  <a:srgbClr val="0000FF"/>
                </a:solidFill>
              </a:rPr>
              <a:t>公式变形</a:t>
            </a:r>
            <a:r>
              <a:rPr kumimoji="0" lang="zh-CN" altLang="en-US" sz="3600" b="1">
                <a:solidFill>
                  <a:schemeClr val="tx2"/>
                </a:solidFill>
              </a:rPr>
              <a:t>及</a:t>
            </a:r>
            <a:r>
              <a:rPr kumimoji="0" lang="zh-CN" altLang="en-US" sz="3600" b="1">
                <a:solidFill>
                  <a:srgbClr val="0000FF"/>
                </a:solidFill>
              </a:rPr>
              <a:t>单位转换</a:t>
            </a:r>
            <a:r>
              <a:rPr kumimoji="0" lang="zh-CN" altLang="en-US" sz="3600" b="1">
                <a:solidFill>
                  <a:schemeClr val="tx2"/>
                </a:solidFill>
              </a:rPr>
              <a:t>。</a:t>
            </a:r>
            <a:endParaRPr kumimoji="0" lang="en-US" altLang="zh-CN" sz="3600" b="1">
              <a:solidFill>
                <a:schemeClr val="tx2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chemeClr val="tx2"/>
                </a:solidFill>
              </a:rPr>
              <a:t>3</a:t>
            </a:r>
            <a:r>
              <a:rPr kumimoji="0" lang="zh-CN" altLang="en-US" sz="3600" b="1">
                <a:solidFill>
                  <a:schemeClr val="tx2"/>
                </a:solidFill>
              </a:rPr>
              <a:t>、代入数值时</a:t>
            </a:r>
            <a:r>
              <a:rPr kumimoji="0" lang="zh-CN" altLang="en-US" sz="3600" b="1">
                <a:solidFill>
                  <a:srgbClr val="FF0000"/>
                </a:solidFill>
              </a:rPr>
              <a:t>必须带单位</a:t>
            </a:r>
            <a:r>
              <a:rPr kumimoji="0" lang="zh-CN" altLang="en-US" sz="3600" b="1">
                <a:solidFill>
                  <a:schemeClr val="tx2"/>
                </a:solidFill>
              </a:rPr>
              <a:t>，而且要</a:t>
            </a:r>
            <a:r>
              <a:rPr kumimoji="0" lang="zh-CN" altLang="en-US" sz="3600" b="1">
                <a:solidFill>
                  <a:srgbClr val="FF0000"/>
                </a:solidFill>
              </a:rPr>
              <a:t>统一单位</a:t>
            </a:r>
            <a:r>
              <a:rPr kumimoji="0" lang="zh-CN" altLang="en-US" sz="3600" b="1">
                <a:solidFill>
                  <a:schemeClr val="tx2"/>
                </a:solidFill>
              </a:rPr>
              <a:t>。</a:t>
            </a:r>
            <a:endParaRPr kumimoji="0" lang="en-US" altLang="zh-CN" sz="3600" b="1">
              <a:solidFill>
                <a:schemeClr val="tx2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chemeClr val="tx2"/>
                </a:solidFill>
              </a:rPr>
              <a:t>4</a:t>
            </a:r>
            <a:r>
              <a:rPr kumimoji="0" lang="zh-CN" altLang="en-US" sz="3600" b="1">
                <a:solidFill>
                  <a:schemeClr val="tx2"/>
                </a:solidFill>
              </a:rPr>
              <a:t>、除法计算写成</a:t>
            </a:r>
            <a:r>
              <a:rPr kumimoji="0" lang="zh-CN" altLang="en-US" sz="3600" b="1">
                <a:solidFill>
                  <a:srgbClr val="FF0000"/>
                </a:solidFill>
              </a:rPr>
              <a:t>分数形式</a:t>
            </a:r>
            <a:r>
              <a:rPr kumimoji="0" lang="zh-CN" altLang="en-US" sz="3600" b="1">
                <a:solidFill>
                  <a:schemeClr val="tx2"/>
                </a:solidFill>
              </a:rPr>
              <a:t>，不能写成除号的形式。</a:t>
            </a:r>
            <a:endParaRPr kumimoji="0" lang="en-US" altLang="zh-CN" sz="3600" b="1">
              <a:solidFill>
                <a:schemeClr val="tx2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chemeClr val="tx2"/>
                </a:solidFill>
              </a:rPr>
              <a:t>5</a:t>
            </a:r>
            <a:r>
              <a:rPr kumimoji="0" lang="zh-CN" altLang="en-US" sz="3600" b="1">
                <a:solidFill>
                  <a:schemeClr val="tx2"/>
                </a:solidFill>
              </a:rPr>
              <a:t>、</a:t>
            </a:r>
            <a:r>
              <a:rPr kumimoji="0" lang="zh-CN" altLang="en-US" sz="3600" b="1">
                <a:solidFill>
                  <a:srgbClr val="FF0000"/>
                </a:solidFill>
              </a:rPr>
              <a:t>最终</a:t>
            </a:r>
            <a:r>
              <a:rPr kumimoji="0" lang="zh-CN" altLang="en-US" sz="3600" b="1">
                <a:solidFill>
                  <a:schemeClr val="tx2"/>
                </a:solidFill>
              </a:rPr>
              <a:t>结果必须是</a:t>
            </a:r>
            <a:r>
              <a:rPr kumimoji="0" lang="zh-CN" altLang="en-US" sz="3600" b="1">
                <a:solidFill>
                  <a:srgbClr val="0000FF"/>
                </a:solidFill>
              </a:rPr>
              <a:t>整数</a:t>
            </a:r>
            <a:r>
              <a:rPr kumimoji="0" lang="zh-CN" altLang="en-US" sz="3600" b="1">
                <a:solidFill>
                  <a:schemeClr val="tx2"/>
                </a:solidFill>
              </a:rPr>
              <a:t>或</a:t>
            </a:r>
            <a:r>
              <a:rPr kumimoji="0" lang="zh-CN" altLang="en-US" sz="3600" b="1">
                <a:solidFill>
                  <a:srgbClr val="0000FF"/>
                </a:solidFill>
              </a:rPr>
              <a:t>小数</a:t>
            </a:r>
            <a:r>
              <a:rPr kumimoji="0" lang="zh-CN" altLang="en-US" sz="3600" b="1">
                <a:solidFill>
                  <a:schemeClr val="tx2"/>
                </a:solidFill>
              </a:rPr>
              <a:t>，不能是分数。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3A29D36-BAE2-94B6-5574-786BA4D3CFD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11424" y="3479453"/>
            <a:ext cx="10519096" cy="318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8494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8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9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8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8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9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8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9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9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7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6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7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8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9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6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9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7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6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7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8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9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0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9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4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6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7"/>
</p:tagLst>
</file>

<file path=ppt/tags/tag294.xml><?xml version="1.0" encoding="utf-8"?>
<p:tagLst xmlns:p="http://schemas.openxmlformats.org/presentationml/2006/main">
  <p:tag name="AS_UNIQUEID" val="303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3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6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7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9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2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6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8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9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5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6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7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2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0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3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4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6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7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9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3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4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6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7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9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4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7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8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9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0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5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3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4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5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6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7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8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9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3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7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6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7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8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0"/>
  <p:tag name="KSO_WM_BEAUTIFY_FLAG" val="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1"/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2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3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4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5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6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7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8"/>
</p:tagLst>
</file>

<file path=ppt/tags/tag377.xml><?xml version="1.0" encoding="utf-8"?>
<p:tagLst xmlns:p="http://schemas.openxmlformats.org/presentationml/2006/main">
  <p:tag name="AS_UNIQUEID" val="3118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9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2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0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4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5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6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7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8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0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4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6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8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9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0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2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3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4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3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7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8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9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1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3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4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5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6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7"/>
  <p:tag name="KSO_WM_BEAUTIFY_FLAG" val="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8"/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4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9"/>
  <p:tag name="KSO_WM_BEAUTIFY_FLAG" val="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0"/>
  <p:tag name="KSO_WM_BEAUTIFY_FLAG" val="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1"/>
  <p:tag name="KSO_WM_BEAUTIFY_FLAG" val=""/>
</p:tagLst>
</file>

<file path=ppt/tags/tag423.xml><?xml version="1.0" encoding="utf-8"?>
<p:tagLst xmlns:p="http://schemas.openxmlformats.org/presentationml/2006/main">
  <p:tag name="AS_UNIQUEID" val="2742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2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4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5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6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7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5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9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0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2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3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4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5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6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7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7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9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8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2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4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6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8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9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0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2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9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4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5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6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7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8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0"/>
</p:tagLst>
</file>

<file path=ppt/tags/tag466.xml><?xml version="1.0" encoding="utf-8"?>
<p:tagLst xmlns:p="http://schemas.openxmlformats.org/presentationml/2006/main">
  <p:tag name="AS_UNIQUEID" val="3193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1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2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0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4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1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6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8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9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0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1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3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4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5"/>
  <p:tag name="KSO_WM_BEAUTIFY_FLAG" val="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6"/>
  <p:tag name="KSO_WM_BEAUTIFY_FLAG" val="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2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8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9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0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2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3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4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5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6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7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4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0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2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3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4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6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7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8"/>
  <p:tag name="KSO_WM_BEAUTIFY_FLAG" val="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9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0"/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5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1"/>
  <p:tag name="KSO_WM_BEAUTIFY_FLAG" val="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2"/>
  <p:tag name="KSO_WM_BEAUTIFY_FLAG" val="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3"/>
  <p:tag name="KSO_WM_BEAUTIFY_FLAG" val=""/>
</p:tagLst>
</file>

<file path=ppt/tags/tag513.xml><?xml version="1.0" encoding="utf-8"?>
<p:tagLst xmlns:p="http://schemas.openxmlformats.org/presentationml/2006/main">
  <p:tag name="AS_UNIQUEID" val="3240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5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6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7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8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9"/>
  <p:tag name="KSO_WM_BEAUTIFY_FLAG" val=""/>
  <p:tag name="KSO_WM_UNIT_PLACING_PICTURE_USER_VIEWPORT" val="{&quot;height&quot;:2820,&quot;width&quot;:13824}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6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1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2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3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4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5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7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8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9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0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7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2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3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4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5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6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8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9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0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2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8"/>
</p:tagLst>
</file>

<file path=ppt/tags/tag540.xml><?xml version="1.0" encoding="utf-8"?>
<p:tagLst xmlns:p="http://schemas.openxmlformats.org/presentationml/2006/main">
  <p:tag name="AS_UNIQUEID" val="3259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4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6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8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9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1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3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6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7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9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9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0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3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4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5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6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8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9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1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2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3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5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7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9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2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3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4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2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7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8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9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0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1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2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3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5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1"/>
</p:tagLst>
</file>

<file path=ppt/tags/tag653.xml><?xml version="1.0" encoding="utf-8"?>
<p:tagLst xmlns:p="http://schemas.openxmlformats.org/presentationml/2006/main">
  <p:tag name="AS_UNIQUEID" val="3364"/>
</p:tagLst>
</file>

<file path=ppt/tags/tag655.xml><?xml version="1.0" encoding="utf-8"?>
<p:tagLst xmlns:p="http://schemas.openxmlformats.org/presentationml/2006/main">
  <p:tag name="AS_UNIQUEID" val="3366"/>
</p:tagLst>
</file>

<file path=ppt/tags/tag657.xml><?xml version="1.0" encoding="utf-8"?>
<p:tagLst xmlns:p="http://schemas.openxmlformats.org/presentationml/2006/main">
  <p:tag name="AS_UNIQUEID" val="3368"/>
</p:tagLst>
</file>

<file path=ppt/tags/tag659.xml><?xml version="1.0" encoding="utf-8"?>
<p:tagLst xmlns:p="http://schemas.openxmlformats.org/presentationml/2006/main">
  <p:tag name="AS_UNIQUEID" val="337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2"/>
</p:tagLst>
</file>

<file path=ppt/theme/theme1.xml><?xml version="1.0" encoding="utf-8"?>
<a:theme xmlns:a="http://schemas.openxmlformats.org/drawingml/2006/main" name="1_默认设计模板">
  <a:themeElements>
    <a:clrScheme name="">
      <a:dk1>
        <a:srgbClr val="002EC2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009900"/>
      </a:accent2>
      <a:accent3>
        <a:srgbClr val="FFFFFF"/>
      </a:accent3>
      <a:accent4>
        <a:srgbClr val="0026A5"/>
      </a:accent4>
      <a:accent5>
        <a:srgbClr val="AAE2CA"/>
      </a:accent5>
      <a:accent6>
        <a:srgbClr val="008A00"/>
      </a:accent6>
      <a:hlink>
        <a:srgbClr val="CC3300"/>
      </a:hlink>
      <a:folHlink>
        <a:srgbClr val="008080"/>
      </a:folHlink>
    </a:clrScheme>
    <a:fontScheme name="默认设计模板">
      <a:majorFont>
        <a:latin typeface="Times New Roman"/>
        <a:ea typeface="宋体"/>
        <a:cs typeface="Arial"/>
      </a:majorFont>
      <a:minorFont>
        <a:latin typeface="Times New Roman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楷体_GB2312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楷体_GB2312" pitchFamily="49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1526</Words>
  <Application>Microsoft Office PowerPoint</Application>
  <PresentationFormat>宽屏</PresentationFormat>
  <Paragraphs>248</Paragraphs>
  <Slides>55</Slides>
  <Notes>0</Notes>
  <HiddenSlides>0</HiddenSlides>
  <MMClips>2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68" baseType="lpstr">
      <vt:lpstr>楷体</vt:lpstr>
      <vt:lpstr>隶书</vt:lpstr>
      <vt:lpstr>宋体</vt:lpstr>
      <vt:lpstr>微软雅黑</vt:lpstr>
      <vt:lpstr>Arial</vt:lpstr>
      <vt:lpstr>Calibri</vt:lpstr>
      <vt:lpstr>Calibri Light</vt:lpstr>
      <vt:lpstr>Cambria Math</vt:lpstr>
      <vt:lpstr>Times New Roman</vt:lpstr>
      <vt:lpstr>1_默认设计模板</vt:lpstr>
      <vt:lpstr>Office 2013 - 2022 主题</vt:lpstr>
      <vt:lpstr>Office 主题​​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2025-08-13T20:48:26Z</cp:lastPrinted>
  <dcterms:created xsi:type="dcterms:W3CDTF">2025-08-13T20:48:26Z</dcterms:created>
  <dcterms:modified xsi:type="dcterms:W3CDTF">2025-08-26T02:03:05Z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