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06" r:id="rId6"/>
    <p:sldId id="318" r:id="rId7"/>
    <p:sldId id="30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-144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="" xmlns:a16="http://schemas.microsoft.com/office/drawing/2014/main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</a:t>
            </a:r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</a:t>
            </a:r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惯　性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课时　惯　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7309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一切物体不论它是静止的还是运动的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都具有一种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保持原来运动状态不变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的性质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这种性质叫做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惯性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。惯性是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物体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本身固有的一种属性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它只和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质量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甲、乙两种公路对轿车限速分别为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km/h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km/h,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同一辆轿车在两种公路上均以最高速度行驶时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它具有的惯性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一样大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一样大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列车进站前提前关闭发动机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列车由于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惯性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仍能前进一段路程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到达停车位置。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下列交通提示用语和惯性无关的是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车辆转弯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请坐稳扶好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雨天路滑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请减速慢行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请保持车距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遵守交规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请靠右行驶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06215" y="1513830"/>
            <a:ext cx="321329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2315" y="1947305"/>
            <a:ext cx="837239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69152" y="1947305"/>
            <a:ext cx="837239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97352" y="2383357"/>
            <a:ext cx="837239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18433" y="3271045"/>
            <a:ext cx="1101437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9870" y="3700706"/>
            <a:ext cx="837239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4173" y="4194467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6633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惯性现象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在汽车刹车时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坐在车里的乘客会向前倾倒。这种现象可以用以下四句话来解释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这四句话的正确排列顺序是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乘客猝不及防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向前倾倒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汽车很快停止运动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乘客下半身也很快随车停止运动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乘客上半身由于具有惯性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仍然向前运动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坐在车里的乘客随汽车向前运动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司机发现情况立即刹车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④①②③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④②③①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④③②①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④②①③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97997" y="2522116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58232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粘上灰尘的衣服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用手轻轻拍打几下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就干净多了。小刚用下面的四句话解释了这一过程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这四句话最合理的排列顺序是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灰尘与衣服分离落向地面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衣服便干净了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一手拿着粘有灰尘的衣服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用另一只手轻轻拍打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灰尘由于具有惯性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继续保持原来的静止状态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衣服受力后运动状态发生改变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由静止运动起来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②③①④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②④①③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②④③①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6861" y="2303907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8441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小涛和小堂的体重分别为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kg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他们一起进行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赛跑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小堂跑得比小涛快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小堂的惯性比小涛的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小堂赢得比赛后高兴地跳了起来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在跳起过程中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如果小堂突然不受任何外力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做匀速直线运动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在中俄联合军事演习中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中俄轰炸机应在目标上空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处投弹才能击中目标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这是由于炸弹具有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惯性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08424"/>
              </p:ext>
            </p:extLst>
          </p:nvPr>
        </p:nvGraphicFramePr>
        <p:xfrm>
          <a:off x="381000" y="3185201"/>
          <a:ext cx="11430000" cy="1264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4906281" imgH="542663" progId="Word.Document.12">
                  <p:embed/>
                </p:oleObj>
              </mc:Choice>
              <mc:Fallback>
                <p:oleObj name="文档" r:id="rId4" imgW="4906281" imgH="5426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3185201"/>
                        <a:ext cx="11430000" cy="1264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439034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下列关于惯性的说法正确的是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高速飞行的子弹穿入木头后静止下来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其惯性就消失了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战斗机在投入战斗前要抛掉副油箱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这是为了减小其惯性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宇宙飞船在太空中飞行时处于完全失重状态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此时飞船失去了惯性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把手中的球由静止释放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球受重力而竖直下落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说明球没有惯性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57669" y="1409922"/>
            <a:ext cx="480485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8069" y="1849492"/>
            <a:ext cx="2298895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63514" y="2291208"/>
            <a:ext cx="480485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7669" y="2741795"/>
            <a:ext cx="84416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9660" y="4562153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7087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小宇在家观看汽车拉力赛的电视节目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发现汽车行驶速度很快。其中途经一段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形弯道时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如图所示。他想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现场观看的观众为了更安全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应站的位置是图中的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乙、丙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乙、丁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某热气球以一定的速度匀速竖直上升到某一高度时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从热气球里掉出一个物体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这个物体离开热气球后将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继续上升一段距离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下落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立即下落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以原来的速度一直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上升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以上说法都不对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2835635"/>
              </p:ext>
            </p:extLst>
          </p:nvPr>
        </p:nvGraphicFramePr>
        <p:xfrm>
          <a:off x="381000" y="1945688"/>
          <a:ext cx="11430000" cy="2139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4" imgW="4906281" imgH="918573" progId="Word.Document.12">
                  <p:embed/>
                </p:oleObj>
              </mc:Choice>
              <mc:Fallback>
                <p:oleObj name="文档" r:id="rId4" imgW="4906281" imgH="9185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945688"/>
                        <a:ext cx="11430000" cy="21399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0658569" y="1595633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4932" y="5092091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质量分别为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的两个物体甲和乙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M&gt;m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将它们放在水平且光滑的足够长的车板上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如图所示。车以速度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当车突然停止运动时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甲、乙两物体都以原来的速度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它们之间的距离不变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甲物体运动得快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乙物体运动得慢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两物体相撞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乙物体运动得快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甲物体运动得慢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两物体间距离增大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甲、乙两物体都静止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744469"/>
              </p:ext>
            </p:extLst>
          </p:nvPr>
        </p:nvGraphicFramePr>
        <p:xfrm>
          <a:off x="381000" y="2592763"/>
          <a:ext cx="11430000" cy="991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4" imgW="4906281" imgH="425505" progId="Word.Document.12">
                  <p:embed/>
                </p:oleObj>
              </mc:Choice>
              <mc:Fallback>
                <p:oleObj name="文档" r:id="rId4" imgW="4906281" imgH="4255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592763"/>
                        <a:ext cx="11430000" cy="991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8632342" y="2075306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25</TotalTime>
  <Words>426</Words>
  <Application>Microsoft Office PowerPoint</Application>
  <PresentationFormat>自定义</PresentationFormat>
  <Paragraphs>50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数学模板</vt:lpstr>
      <vt:lpstr>文档</vt:lpstr>
      <vt:lpstr>第2课时　惯　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18</cp:revision>
  <dcterms:created xsi:type="dcterms:W3CDTF">2019-12-12T01:39:48Z</dcterms:created>
  <dcterms:modified xsi:type="dcterms:W3CDTF">2019-12-18T05:13:07Z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