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2" r:id="rId1"/>
    <p:sldMasterId id="2147483684" r:id="rId2"/>
  </p:sldMasterIdLst>
  <p:notesMasterIdLst>
    <p:notesMasterId r:id="rId28"/>
  </p:notesMasterIdLst>
  <p:sldIdLst>
    <p:sldId id="256" r:id="rId3"/>
    <p:sldId id="257" r:id="rId4"/>
    <p:sldId id="321" r:id="rId5"/>
    <p:sldId id="322" r:id="rId6"/>
    <p:sldId id="288" r:id="rId7"/>
    <p:sldId id="289" r:id="rId8"/>
    <p:sldId id="293" r:id="rId9"/>
    <p:sldId id="294" r:id="rId10"/>
    <p:sldId id="386" r:id="rId11"/>
    <p:sldId id="290" r:id="rId12"/>
    <p:sldId id="295" r:id="rId13"/>
    <p:sldId id="297" r:id="rId14"/>
    <p:sldId id="296" r:id="rId15"/>
    <p:sldId id="283" r:id="rId16"/>
    <p:sldId id="278" r:id="rId17"/>
    <p:sldId id="378" r:id="rId18"/>
    <p:sldId id="387" r:id="rId19"/>
    <p:sldId id="300" r:id="rId20"/>
    <p:sldId id="376" r:id="rId21"/>
    <p:sldId id="388" r:id="rId22"/>
    <p:sldId id="389" r:id="rId23"/>
    <p:sldId id="302" r:id="rId24"/>
    <p:sldId id="381" r:id="rId25"/>
    <p:sldId id="382" r:id="rId26"/>
    <p:sldId id="314" r:id="rId27"/>
  </p:sldIdLst>
  <p:sldSz cx="12192000" cy="6858000"/>
  <p:notesSz cx="6858000" cy="9144000"/>
  <p:custDataLst>
    <p:tags r:id="rId29"/>
  </p:custDataLst>
  <p:defaultTextStyle>
    <a:defPPr>
      <a:defRPr lang="zh-CN"/>
    </a:defPPr>
    <a:lvl1pPr marL="0" indent="0" algn="l" defTabSz="914400" rtl="0" eaLnBrk="1" fontAlgn="base" hangingPunct="1">
      <a:lnSpc>
        <a:spcPct val="100000"/>
      </a:lnSpc>
      <a:spcBef>
        <a:spcPct val="0"/>
      </a:spcBef>
      <a:spcAft>
        <a:spcPct val="0"/>
      </a:spcAft>
      <a:buClrTx/>
      <a:buSzTx/>
      <a:buFont typeface="Arial" pitchFamily="34" charset="0"/>
      <a:buNone/>
      <a:defRPr sz="3200" b="1" i="0" u="none" baseline="0">
        <a:solidFill>
          <a:schemeClr val="tx1"/>
        </a:solidFill>
        <a:latin typeface="Arial" pitchFamily="34" charset="0"/>
        <a:ea typeface="宋体" pitchFamily="2" charset="-122"/>
      </a:defRPr>
    </a:lvl1pPr>
    <a:lvl2pPr marL="457200" indent="0" algn="l" defTabSz="914400" rtl="0" eaLnBrk="1" fontAlgn="base" hangingPunct="1">
      <a:lnSpc>
        <a:spcPct val="100000"/>
      </a:lnSpc>
      <a:spcBef>
        <a:spcPct val="0"/>
      </a:spcBef>
      <a:spcAft>
        <a:spcPct val="0"/>
      </a:spcAft>
      <a:buClrTx/>
      <a:buSzTx/>
      <a:buFont typeface="Arial" pitchFamily="34" charset="0"/>
      <a:buNone/>
      <a:defRPr sz="3200" b="1" i="0" u="none" baseline="0">
        <a:solidFill>
          <a:schemeClr val="tx1"/>
        </a:solidFill>
        <a:latin typeface="Arial" pitchFamily="34" charset="0"/>
        <a:ea typeface="宋体" pitchFamily="2" charset="-122"/>
      </a:defRPr>
    </a:lvl2pPr>
    <a:lvl3pPr marL="914400" indent="0" algn="l" defTabSz="914400" rtl="0" eaLnBrk="1" fontAlgn="base" hangingPunct="1">
      <a:lnSpc>
        <a:spcPct val="100000"/>
      </a:lnSpc>
      <a:spcBef>
        <a:spcPct val="0"/>
      </a:spcBef>
      <a:spcAft>
        <a:spcPct val="0"/>
      </a:spcAft>
      <a:buClrTx/>
      <a:buSzTx/>
      <a:buFont typeface="Arial" pitchFamily="34" charset="0"/>
      <a:buNone/>
      <a:defRPr sz="3200" b="1" i="0" u="none" baseline="0">
        <a:solidFill>
          <a:schemeClr val="tx1"/>
        </a:solidFill>
        <a:latin typeface="Arial" pitchFamily="34" charset="0"/>
        <a:ea typeface="宋体" pitchFamily="2" charset="-122"/>
      </a:defRPr>
    </a:lvl3pPr>
    <a:lvl4pPr marL="1371600" indent="0" algn="l" defTabSz="914400" rtl="0" eaLnBrk="1" fontAlgn="base" hangingPunct="1">
      <a:lnSpc>
        <a:spcPct val="100000"/>
      </a:lnSpc>
      <a:spcBef>
        <a:spcPct val="0"/>
      </a:spcBef>
      <a:spcAft>
        <a:spcPct val="0"/>
      </a:spcAft>
      <a:buClrTx/>
      <a:buSzTx/>
      <a:buFont typeface="Arial" pitchFamily="34" charset="0"/>
      <a:buNone/>
      <a:defRPr sz="3200" b="1" i="0" u="none" baseline="0">
        <a:solidFill>
          <a:schemeClr val="tx1"/>
        </a:solidFill>
        <a:latin typeface="Arial" pitchFamily="34" charset="0"/>
        <a:ea typeface="宋体" pitchFamily="2" charset="-122"/>
      </a:defRPr>
    </a:lvl4pPr>
    <a:lvl5pPr marL="1828800" indent="0" algn="l" defTabSz="914400" rtl="0" eaLnBrk="1" fontAlgn="base" hangingPunct="1">
      <a:lnSpc>
        <a:spcPct val="100000"/>
      </a:lnSpc>
      <a:spcBef>
        <a:spcPct val="0"/>
      </a:spcBef>
      <a:spcAft>
        <a:spcPct val="0"/>
      </a:spcAft>
      <a:buClrTx/>
      <a:buSzTx/>
      <a:buFont typeface="Arial" pitchFamily="34" charset="0"/>
      <a:buNone/>
      <a:defRPr sz="3200" b="1" i="0" u="none" baseline="0">
        <a:solidFill>
          <a:schemeClr val="tx1"/>
        </a:solidFill>
        <a:latin typeface="Arial" pitchFamily="34" charset="0"/>
        <a:ea typeface="宋体" pitchFamily="2" charset="-122"/>
      </a:defRPr>
    </a:lvl5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>
      <p:cViewPr varScale="1">
        <p:scale>
          <a:sx n="79" d="100"/>
          <a:sy n="79" d="100"/>
        </p:scale>
        <p:origin x="101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页眉占位符 1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91440" tIns="45720" rIns="91440" bIns="45720" numCol="1" anchor="t" anchorCtr="0" compatLnSpc="1"/>
          <a:lstStyle>
            <a:defPPr>
              <a:defRPr lang="zh-CN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zh-CN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zh-CN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zh-CN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zh-CN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buClrTx/>
            </a:pPr>
            <a:endParaRPr lang="zh-CN" altLang="en-US" sz="1200"/>
          </a:p>
        </p:txBody>
      </p:sp>
      <p:sp>
        <p:nvSpPr>
          <p:cNvPr id="3075" name="日期占位符 2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91440" tIns="45720" rIns="91440" bIns="45720" numCol="1" anchor="t" anchorCtr="0" compatLnSpc="1"/>
          <a:lstStyle>
            <a:defPPr>
              <a:defRPr lang="zh-CN"/>
            </a:defPPr>
            <a:lvl1pPr marL="0" indent="0" algn="r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1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r">
              <a:buClrTx/>
            </a:pPr>
            <a:fld id="{15EBCD09-94E1-4ED7-8166-75B2ED265A6B}" type="datetime1">
              <a:rPr lang="zh-CN" altLang="en-US" sz="1200"/>
              <a:t>2023/8/8</a:t>
            </a:fld>
            <a:endParaRPr lang="zh-CN" altLang="en-US" sz="1200"/>
          </a:p>
        </p:txBody>
      </p:sp>
      <p:sp>
        <p:nvSpPr>
          <p:cNvPr id="3076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noFill/>
            <a:miter lim="800000"/>
          </a:ln>
        </p:spPr>
      </p:sp>
      <p:sp>
        <p:nvSpPr>
          <p:cNvPr id="3077" name="备注占位符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12700" cmpd="sng">
            <a:noFill/>
            <a:miter lim="800000"/>
          </a:ln>
        </p:spPr>
        <p:txBody>
          <a:bodyPr wrap="square" lIns="91440" tIns="45720" rIns="91440" bIns="45720" numCol="1" anchor="ctr" anchorCtr="0" compatLnSpc="1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0" lvl="0" indent="0" defTabSz="914400"/>
            <a:r>
              <a:t>单击此处编辑母版文本样式</a:t>
            </a:r>
          </a:p>
          <a:p>
            <a:pPr marL="457200" lvl="1" indent="0" defTabSz="914400"/>
            <a:r>
              <a:t>第二级</a:t>
            </a:r>
          </a:p>
          <a:p>
            <a:pPr marL="914400" lvl="2" indent="0" defTabSz="914400"/>
            <a:r>
              <a:t>第三级</a:t>
            </a:r>
          </a:p>
          <a:p>
            <a:pPr marL="1371600" lvl="3" indent="0" defTabSz="914400"/>
            <a:r>
              <a:t>第四级</a:t>
            </a:r>
          </a:p>
          <a:p>
            <a:pPr marL="1828800" lvl="4" indent="0" defTabSz="914400"/>
            <a:r>
              <a:t>第五级</a:t>
            </a:r>
          </a:p>
        </p:txBody>
      </p:sp>
      <p:sp>
        <p:nvSpPr>
          <p:cNvPr id="3078" name="页脚占位符 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91440" tIns="45720" rIns="91440" bIns="45720" numCol="1" anchor="b" anchorCtr="0" compatLnSpc="1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1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>
              <a:buClrTx/>
            </a:pPr>
            <a:endParaRPr lang="zh-CN" altLang="en-US" sz="1200"/>
          </a:p>
        </p:txBody>
      </p:sp>
      <p:sp>
        <p:nvSpPr>
          <p:cNvPr id="3079" name="灯片编号占位符 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91440" tIns="45720" rIns="91440" bIns="45720" numCol="1" anchor="b" anchorCtr="0" compatLnSpc="1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r"/>
            <a:fld id="{A903FCAB-9877-4672-ABB7-0624C5102847}" type="slidenum">
              <a:rPr lang="zh-CN" altLang="en-US" sz="1200"/>
              <a:t>‹#›</a:t>
            </a:fld>
            <a:endParaRPr lang="zh-CN" altLang="en-US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/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buClrTx/>
            </a:pPr>
            <a:endParaRPr lang="en-US" altLang="zh-CN" sz="1400">
              <a:latin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>
              <a:buClrTx/>
            </a:pPr>
            <a:endParaRPr lang="en-US" altLang="zh-CN" sz="1400">
              <a:latin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/>
            <a:fld id="{C748E8EB-B902-4300-B5EA-61A074E9CBF4}" type="slidenum">
              <a:rPr lang="zh-CN" altLang="en-US" sz="1400" smtClean="0">
                <a:latin typeface="Arial" pitchFamily="34" charset="0"/>
                <a:ea typeface="宋体" pitchFamily="2" charset="-122"/>
              </a:rPr>
              <a:t>‹#›</a:t>
            </a:fld>
            <a:endParaRPr lang="zh-CN" altLang="en-US" sz="1400">
              <a:latin typeface="Arial" pitchFamily="34" charset="0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29835364"/>
      </p:ext>
    </p:extLst>
  </p:cSld>
  <p:clrMapOvr>
    <a:masterClrMapping/>
  </p:clrMapOvr>
  <p:transition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buClrTx/>
            </a:pPr>
            <a:endParaRPr lang="en-US" altLang="zh-CN" sz="1400">
              <a:latin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>
              <a:buClrTx/>
            </a:pPr>
            <a:endParaRPr lang="en-US" altLang="zh-CN" sz="1400">
              <a:latin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/>
            <a:fld id="{C748E8EB-B902-4300-B5EA-61A074E9CBF4}" type="slidenum">
              <a:rPr lang="zh-CN" altLang="en-US" sz="1400" smtClean="0">
                <a:latin typeface="Arial" pitchFamily="34" charset="0"/>
                <a:ea typeface="宋体" pitchFamily="2" charset="-122"/>
              </a:rPr>
              <a:t>‹#›</a:t>
            </a:fld>
            <a:endParaRPr lang="zh-CN" altLang="en-US" sz="1400">
              <a:latin typeface="Arial" pitchFamily="34" charset="0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95134036"/>
      </p:ext>
    </p:extLst>
  </p:cSld>
  <p:clrMapOvr>
    <a:masterClrMapping/>
  </p:clrMapOvr>
  <p:transition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buClrTx/>
            </a:pPr>
            <a:endParaRPr lang="en-US" altLang="zh-CN" sz="1400">
              <a:latin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>
              <a:buClrTx/>
            </a:pPr>
            <a:endParaRPr lang="en-US" altLang="zh-CN" sz="1400">
              <a:latin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/>
            <a:fld id="{C748E8EB-B902-4300-B5EA-61A074E9CBF4}" type="slidenum">
              <a:rPr lang="zh-CN" altLang="en-US" sz="1400" smtClean="0">
                <a:latin typeface="Arial" pitchFamily="34" charset="0"/>
                <a:ea typeface="宋体" pitchFamily="2" charset="-122"/>
              </a:rPr>
              <a:t>‹#›</a:t>
            </a:fld>
            <a:endParaRPr lang="zh-CN" altLang="en-US" sz="1400">
              <a:latin typeface="Arial" pitchFamily="34" charset="0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144803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buClrTx/>
            </a:pPr>
            <a:endParaRPr lang="en-US" altLang="zh-CN" sz="14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>
              <a:buClrTx/>
            </a:pPr>
            <a:endParaRPr lang="en-US" altLang="zh-CN" sz="14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/>
            <a:fld id="{FBB9FA5F-24E8-40EC-8C3A-A4540BFC4C8F}" type="slidenum">
              <a:rPr lang="zh-CN" altLang="en-US" sz="1400" smtClean="0"/>
              <a:t>‹#›</a:t>
            </a:fld>
            <a:endParaRPr lang="zh-CN" altLang="en-US" sz="1400"/>
          </a:p>
        </p:txBody>
      </p:sp>
    </p:spTree>
    <p:extLst>
      <p:ext uri="{BB962C8B-B14F-4D97-AF65-F5344CB8AC3E}">
        <p14:creationId xmlns:p14="http://schemas.microsoft.com/office/powerpoint/2010/main" val="2938157363"/>
      </p:ext>
    </p:extLst>
  </p:cSld>
  <p:clrMapOvr>
    <a:masterClrMapping/>
  </p:clrMapOvr>
  <p:transition>
    <p:pull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buClrTx/>
            </a:pPr>
            <a:endParaRPr lang="en-US" altLang="zh-CN" sz="14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>
              <a:buClrTx/>
            </a:pPr>
            <a:endParaRPr lang="en-US" altLang="zh-CN" sz="14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/>
            <a:fld id="{FBB9FA5F-24E8-40EC-8C3A-A4540BFC4C8F}" type="slidenum">
              <a:rPr lang="zh-CN" altLang="en-US" sz="1400" smtClean="0"/>
              <a:t>‹#›</a:t>
            </a:fld>
            <a:endParaRPr lang="zh-CN" altLang="en-US" sz="1400"/>
          </a:p>
        </p:txBody>
      </p:sp>
    </p:spTree>
    <p:extLst>
      <p:ext uri="{BB962C8B-B14F-4D97-AF65-F5344CB8AC3E}">
        <p14:creationId xmlns:p14="http://schemas.microsoft.com/office/powerpoint/2010/main" val="1584116630"/>
      </p:ext>
    </p:extLst>
  </p:cSld>
  <p:clrMapOvr>
    <a:masterClrMapping/>
  </p:clrMapOvr>
  <p:transition>
    <p:pull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buClrTx/>
            </a:pPr>
            <a:endParaRPr lang="en-US" altLang="zh-CN" sz="14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>
              <a:buClrTx/>
            </a:pPr>
            <a:endParaRPr lang="en-US" altLang="zh-CN" sz="14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/>
            <a:fld id="{FBB9FA5F-24E8-40EC-8C3A-A4540BFC4C8F}" type="slidenum">
              <a:rPr lang="zh-CN" altLang="en-US" sz="1400" smtClean="0"/>
              <a:t>‹#›</a:t>
            </a:fld>
            <a:endParaRPr lang="zh-CN" altLang="en-US" sz="1400"/>
          </a:p>
        </p:txBody>
      </p:sp>
    </p:spTree>
    <p:extLst>
      <p:ext uri="{BB962C8B-B14F-4D97-AF65-F5344CB8AC3E}">
        <p14:creationId xmlns:p14="http://schemas.microsoft.com/office/powerpoint/2010/main" val="1187004753"/>
      </p:ext>
    </p:extLst>
  </p:cSld>
  <p:clrMapOvr>
    <a:masterClrMapping/>
  </p:clrMapOvr>
  <p:transition>
    <p:pull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buClrTx/>
            </a:pPr>
            <a:endParaRPr lang="en-US" altLang="zh-CN" sz="14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>
              <a:buClrTx/>
            </a:pPr>
            <a:endParaRPr lang="en-US" altLang="zh-CN" sz="140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/>
            <a:fld id="{FBB9FA5F-24E8-40EC-8C3A-A4540BFC4C8F}" type="slidenum">
              <a:rPr lang="zh-CN" altLang="en-US" sz="1400" smtClean="0"/>
              <a:t>‹#›</a:t>
            </a:fld>
            <a:endParaRPr lang="zh-CN" altLang="en-US" sz="1400"/>
          </a:p>
        </p:txBody>
      </p:sp>
    </p:spTree>
    <p:extLst>
      <p:ext uri="{BB962C8B-B14F-4D97-AF65-F5344CB8AC3E}">
        <p14:creationId xmlns:p14="http://schemas.microsoft.com/office/powerpoint/2010/main" val="1280232130"/>
      </p:ext>
    </p:extLst>
  </p:cSld>
  <p:clrMapOvr>
    <a:masterClrMapping/>
  </p:clrMapOvr>
  <p:transition>
    <p:pull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buClrTx/>
            </a:pPr>
            <a:endParaRPr lang="en-US" altLang="zh-CN" sz="140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>
              <a:buClrTx/>
            </a:pPr>
            <a:endParaRPr lang="en-US" altLang="zh-CN" sz="140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/>
            <a:fld id="{FBB9FA5F-24E8-40EC-8C3A-A4540BFC4C8F}" type="slidenum">
              <a:rPr lang="zh-CN" altLang="en-US" sz="1400" smtClean="0"/>
              <a:t>‹#›</a:t>
            </a:fld>
            <a:endParaRPr lang="zh-CN" altLang="en-US" sz="1400"/>
          </a:p>
        </p:txBody>
      </p:sp>
    </p:spTree>
    <p:extLst>
      <p:ext uri="{BB962C8B-B14F-4D97-AF65-F5344CB8AC3E}">
        <p14:creationId xmlns:p14="http://schemas.microsoft.com/office/powerpoint/2010/main" val="2105267209"/>
      </p:ext>
    </p:extLst>
  </p:cSld>
  <p:clrMapOvr>
    <a:masterClrMapping/>
  </p:clrMapOvr>
  <p:transition>
    <p:pull dir="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buClrTx/>
            </a:pPr>
            <a:endParaRPr lang="en-US" altLang="zh-CN" sz="14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>
              <a:buClrTx/>
            </a:pPr>
            <a:endParaRPr lang="en-US" altLang="zh-CN" sz="140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/>
            <a:fld id="{FBB9FA5F-24E8-40EC-8C3A-A4540BFC4C8F}" type="slidenum">
              <a:rPr lang="zh-CN" altLang="en-US" sz="1400" smtClean="0"/>
              <a:t>‹#›</a:t>
            </a:fld>
            <a:endParaRPr lang="zh-CN" altLang="en-US" sz="1400"/>
          </a:p>
        </p:txBody>
      </p:sp>
    </p:spTree>
    <p:extLst>
      <p:ext uri="{BB962C8B-B14F-4D97-AF65-F5344CB8AC3E}">
        <p14:creationId xmlns:p14="http://schemas.microsoft.com/office/powerpoint/2010/main" val="4123418648"/>
      </p:ext>
    </p:extLst>
  </p:cSld>
  <p:clrMapOvr>
    <a:masterClrMapping/>
  </p:clrMapOvr>
  <p:transition>
    <p:pull dir="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buClrTx/>
            </a:pPr>
            <a:endParaRPr lang="en-US" altLang="zh-CN" sz="140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>
              <a:buClrTx/>
            </a:pPr>
            <a:endParaRPr lang="en-US" altLang="zh-CN" sz="1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/>
            <a:fld id="{FBB9FA5F-24E8-40EC-8C3A-A4540BFC4C8F}" type="slidenum">
              <a:rPr lang="zh-CN" altLang="en-US" sz="1400" smtClean="0"/>
              <a:t>‹#›</a:t>
            </a:fld>
            <a:endParaRPr lang="zh-CN" altLang="en-US" sz="1400"/>
          </a:p>
        </p:txBody>
      </p:sp>
    </p:spTree>
    <p:extLst>
      <p:ext uri="{BB962C8B-B14F-4D97-AF65-F5344CB8AC3E}">
        <p14:creationId xmlns:p14="http://schemas.microsoft.com/office/powerpoint/2010/main" val="1031310371"/>
      </p:ext>
    </p:extLst>
  </p:cSld>
  <p:clrMapOvr>
    <a:masterClrMapping/>
  </p:clrMapOvr>
  <p:transition>
    <p:pull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buClrTx/>
            </a:pPr>
            <a:endParaRPr lang="en-US" altLang="zh-CN" sz="14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>
              <a:buClrTx/>
            </a:pPr>
            <a:endParaRPr lang="en-US" altLang="zh-CN" sz="140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/>
            <a:fld id="{FBB9FA5F-24E8-40EC-8C3A-A4540BFC4C8F}" type="slidenum">
              <a:rPr lang="zh-CN" altLang="en-US" sz="1400" smtClean="0"/>
              <a:t>‹#›</a:t>
            </a:fld>
            <a:endParaRPr lang="zh-CN" altLang="en-US" sz="1400"/>
          </a:p>
        </p:txBody>
      </p:sp>
    </p:spTree>
    <p:extLst>
      <p:ext uri="{BB962C8B-B14F-4D97-AF65-F5344CB8AC3E}">
        <p14:creationId xmlns:p14="http://schemas.microsoft.com/office/powerpoint/2010/main" val="2252614674"/>
      </p:ext>
    </p:extLst>
  </p:cSld>
  <p:clrMapOvr>
    <a:masterClrMapping/>
  </p:clrMapOvr>
  <p:transition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buClrTx/>
            </a:pPr>
            <a:endParaRPr lang="en-US" altLang="zh-CN" sz="1400">
              <a:latin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>
              <a:buClrTx/>
            </a:pPr>
            <a:endParaRPr lang="en-US" altLang="zh-CN" sz="1400">
              <a:latin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/>
            <a:fld id="{C748E8EB-B902-4300-B5EA-61A074E9CBF4}" type="slidenum">
              <a:rPr lang="zh-CN" altLang="en-US" sz="1400" smtClean="0">
                <a:latin typeface="Arial" pitchFamily="34" charset="0"/>
                <a:ea typeface="宋体" pitchFamily="2" charset="-122"/>
              </a:rPr>
              <a:t>‹#›</a:t>
            </a:fld>
            <a:endParaRPr lang="zh-CN" altLang="en-US" sz="1400">
              <a:latin typeface="Arial" pitchFamily="34" charset="0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64768290"/>
      </p:ext>
    </p:extLst>
  </p:cSld>
  <p:clrMapOvr>
    <a:masterClrMapping/>
  </p:clrMapOvr>
  <p:transition>
    <p:pull dir="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buClrTx/>
            </a:pPr>
            <a:endParaRPr lang="en-US" altLang="zh-CN" sz="14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>
              <a:buClrTx/>
            </a:pPr>
            <a:endParaRPr lang="en-US" altLang="zh-CN" sz="140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/>
            <a:fld id="{FBB9FA5F-24E8-40EC-8C3A-A4540BFC4C8F}" type="slidenum">
              <a:rPr lang="zh-CN" altLang="en-US" sz="1400" smtClean="0"/>
              <a:t>‹#›</a:t>
            </a:fld>
            <a:endParaRPr lang="zh-CN" altLang="en-US" sz="1400"/>
          </a:p>
        </p:txBody>
      </p:sp>
    </p:spTree>
    <p:extLst>
      <p:ext uri="{BB962C8B-B14F-4D97-AF65-F5344CB8AC3E}">
        <p14:creationId xmlns:p14="http://schemas.microsoft.com/office/powerpoint/2010/main" val="684690143"/>
      </p:ext>
    </p:extLst>
  </p:cSld>
  <p:clrMapOvr>
    <a:masterClrMapping/>
  </p:clrMapOvr>
  <p:transition>
    <p:pull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buClrTx/>
            </a:pPr>
            <a:endParaRPr lang="en-US" altLang="zh-CN" sz="14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>
              <a:buClrTx/>
            </a:pPr>
            <a:endParaRPr lang="en-US" altLang="zh-CN" sz="14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/>
            <a:fld id="{FBB9FA5F-24E8-40EC-8C3A-A4540BFC4C8F}" type="slidenum">
              <a:rPr lang="zh-CN" altLang="en-US" sz="1400" smtClean="0"/>
              <a:t>‹#›</a:t>
            </a:fld>
            <a:endParaRPr lang="zh-CN" altLang="en-US" sz="1400"/>
          </a:p>
        </p:txBody>
      </p:sp>
    </p:spTree>
    <p:extLst>
      <p:ext uri="{BB962C8B-B14F-4D97-AF65-F5344CB8AC3E}">
        <p14:creationId xmlns:p14="http://schemas.microsoft.com/office/powerpoint/2010/main" val="3477864622"/>
      </p:ext>
    </p:extLst>
  </p:cSld>
  <p:clrMapOvr>
    <a:masterClrMapping/>
  </p:clrMapOvr>
  <p:transition>
    <p:pull dir="d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buClrTx/>
            </a:pPr>
            <a:endParaRPr lang="en-US" altLang="zh-CN" sz="14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>
              <a:buClrTx/>
            </a:pPr>
            <a:endParaRPr lang="en-US" altLang="zh-CN" sz="14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/>
            <a:fld id="{FBB9FA5F-24E8-40EC-8C3A-A4540BFC4C8F}" type="slidenum">
              <a:rPr lang="zh-CN" altLang="en-US" sz="1400" smtClean="0"/>
              <a:t>‹#›</a:t>
            </a:fld>
            <a:endParaRPr lang="zh-CN" altLang="en-US" sz="1400"/>
          </a:p>
        </p:txBody>
      </p:sp>
    </p:spTree>
    <p:extLst>
      <p:ext uri="{BB962C8B-B14F-4D97-AF65-F5344CB8AC3E}">
        <p14:creationId xmlns:p14="http://schemas.microsoft.com/office/powerpoint/2010/main" val="4280715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buClrTx/>
            </a:pPr>
            <a:endParaRPr lang="en-US" altLang="zh-CN" sz="1400">
              <a:latin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>
              <a:buClrTx/>
            </a:pPr>
            <a:endParaRPr lang="en-US" altLang="zh-CN" sz="1400">
              <a:latin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/>
            <a:fld id="{C748E8EB-B902-4300-B5EA-61A074E9CBF4}" type="slidenum">
              <a:rPr lang="zh-CN" altLang="en-US" sz="1400" smtClean="0">
                <a:latin typeface="Arial" pitchFamily="34" charset="0"/>
                <a:ea typeface="宋体" pitchFamily="2" charset="-122"/>
              </a:rPr>
              <a:t>‹#›</a:t>
            </a:fld>
            <a:endParaRPr lang="zh-CN" altLang="en-US" sz="1400">
              <a:latin typeface="Arial" pitchFamily="34" charset="0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2108498"/>
      </p:ext>
    </p:extLst>
  </p:cSld>
  <p:clrMapOvr>
    <a:masterClrMapping/>
  </p:clrMapOvr>
  <p:transition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buClrTx/>
            </a:pPr>
            <a:endParaRPr lang="en-US" altLang="zh-CN" sz="1400">
              <a:latin typeface="Arial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>
              <a:buClrTx/>
            </a:pPr>
            <a:endParaRPr lang="en-US" altLang="zh-CN" sz="1400">
              <a:latin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/>
            <a:fld id="{C748E8EB-B902-4300-B5EA-61A074E9CBF4}" type="slidenum">
              <a:rPr lang="zh-CN" altLang="en-US" sz="1400" smtClean="0">
                <a:latin typeface="Arial" pitchFamily="34" charset="0"/>
                <a:ea typeface="宋体" pitchFamily="2" charset="-122"/>
              </a:rPr>
              <a:t>‹#›</a:t>
            </a:fld>
            <a:endParaRPr lang="zh-CN" altLang="en-US" sz="1400">
              <a:latin typeface="Arial" pitchFamily="34" charset="0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20387169"/>
      </p:ext>
    </p:extLst>
  </p:cSld>
  <p:clrMapOvr>
    <a:masterClrMapping/>
  </p:clrMapOvr>
  <p:transition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buClrTx/>
            </a:pPr>
            <a:endParaRPr lang="en-US" altLang="zh-CN" sz="1400">
              <a:latin typeface="Arial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>
              <a:buClrTx/>
            </a:pPr>
            <a:endParaRPr lang="en-US" altLang="zh-CN" sz="1400">
              <a:latin typeface="Arial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/>
            <a:fld id="{C748E8EB-B902-4300-B5EA-61A074E9CBF4}" type="slidenum">
              <a:rPr lang="zh-CN" altLang="en-US" sz="1400" smtClean="0">
                <a:latin typeface="Arial" pitchFamily="34" charset="0"/>
                <a:ea typeface="宋体" pitchFamily="2" charset="-122"/>
              </a:rPr>
              <a:t>‹#›</a:t>
            </a:fld>
            <a:endParaRPr lang="zh-CN" altLang="en-US" sz="1400">
              <a:latin typeface="Arial" pitchFamily="34" charset="0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28613091"/>
      </p:ext>
    </p:extLst>
  </p:cSld>
  <p:clrMapOvr>
    <a:masterClrMapping/>
  </p:clrMapOvr>
  <p:transition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buClrTx/>
            </a:pPr>
            <a:endParaRPr lang="en-US" altLang="zh-CN" sz="1400">
              <a:latin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>
              <a:buClrTx/>
            </a:pPr>
            <a:endParaRPr lang="en-US" altLang="zh-CN" sz="1400">
              <a:latin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/>
            <a:fld id="{C748E8EB-B902-4300-B5EA-61A074E9CBF4}" type="slidenum">
              <a:rPr lang="zh-CN" altLang="en-US" sz="1400" smtClean="0">
                <a:latin typeface="Arial" pitchFamily="34" charset="0"/>
                <a:ea typeface="宋体" pitchFamily="2" charset="-122"/>
              </a:rPr>
              <a:t>‹#›</a:t>
            </a:fld>
            <a:endParaRPr lang="zh-CN" altLang="en-US" sz="1400">
              <a:latin typeface="Arial" pitchFamily="34" charset="0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56216417"/>
      </p:ext>
    </p:extLst>
  </p:cSld>
  <p:clrMapOvr>
    <a:masterClrMapping/>
  </p:clrMapOvr>
  <p:transition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buClrTx/>
            </a:pPr>
            <a:endParaRPr lang="en-US" altLang="zh-CN" sz="1400">
              <a:latin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>
              <a:buClrTx/>
            </a:pPr>
            <a:endParaRPr lang="en-US" altLang="zh-CN" sz="1400">
              <a:latin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/>
            <a:fld id="{C748E8EB-B902-4300-B5EA-61A074E9CBF4}" type="slidenum">
              <a:rPr lang="zh-CN" altLang="en-US" sz="1400" smtClean="0">
                <a:latin typeface="Arial" pitchFamily="34" charset="0"/>
                <a:ea typeface="宋体" pitchFamily="2" charset="-122"/>
              </a:rPr>
              <a:t>‹#›</a:t>
            </a:fld>
            <a:endParaRPr lang="zh-CN" altLang="en-US" sz="1400">
              <a:latin typeface="Arial" pitchFamily="34" charset="0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1270217"/>
      </p:ext>
    </p:extLst>
  </p:cSld>
  <p:clrMapOvr>
    <a:masterClrMapping/>
  </p:clrMapOvr>
  <p:transition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buClrTx/>
            </a:pPr>
            <a:endParaRPr lang="en-US" altLang="zh-CN" sz="1400">
              <a:latin typeface="Arial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>
              <a:buClrTx/>
            </a:pPr>
            <a:endParaRPr lang="en-US" altLang="zh-CN" sz="1400">
              <a:latin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/>
            <a:fld id="{C748E8EB-B902-4300-B5EA-61A074E9CBF4}" type="slidenum">
              <a:rPr lang="zh-CN" altLang="en-US" sz="1400" smtClean="0">
                <a:latin typeface="Arial" pitchFamily="34" charset="0"/>
                <a:ea typeface="宋体" pitchFamily="2" charset="-122"/>
              </a:rPr>
              <a:t>‹#›</a:t>
            </a:fld>
            <a:endParaRPr lang="zh-CN" altLang="en-US" sz="1400">
              <a:latin typeface="Arial" pitchFamily="34" charset="0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3983332"/>
      </p:ext>
    </p:extLst>
  </p:cSld>
  <p:clrMapOvr>
    <a:masterClrMapping/>
  </p:clrMapOvr>
  <p:transition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buClrTx/>
            </a:pPr>
            <a:endParaRPr lang="en-US" altLang="zh-CN" sz="1400">
              <a:latin typeface="Arial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>
              <a:buClrTx/>
            </a:pPr>
            <a:endParaRPr lang="en-US" altLang="zh-CN" sz="1400">
              <a:latin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/>
            <a:fld id="{C748E8EB-B902-4300-B5EA-61A074E9CBF4}" type="slidenum">
              <a:rPr lang="zh-CN" altLang="en-US" sz="1400" smtClean="0">
                <a:latin typeface="Arial" pitchFamily="34" charset="0"/>
                <a:ea typeface="宋体" pitchFamily="2" charset="-122"/>
              </a:rPr>
              <a:t>‹#›</a:t>
            </a:fld>
            <a:endParaRPr lang="zh-CN" altLang="en-US" sz="1400">
              <a:latin typeface="Arial" pitchFamily="34" charset="0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08097348"/>
      </p:ext>
    </p:extLst>
  </p:cSld>
  <p:clrMapOvr>
    <a:masterClrMapping/>
  </p:clrMapOvr>
  <p:transition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buClrTx/>
            </a:pPr>
            <a:endParaRPr lang="en-US" altLang="zh-CN" sz="14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 algn="ctr">
              <a:buClrTx/>
            </a:pPr>
            <a:endParaRPr lang="en-US" altLang="zh-CN" sz="14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 algn="r"/>
            <a:fld id="{FBB9FA5F-24E8-40EC-8C3A-A4540BFC4C8F}" type="slidenum">
              <a:rPr lang="zh-CN" altLang="en-US" sz="1400" smtClean="0"/>
              <a:t>‹#›</a:t>
            </a:fld>
            <a:endParaRPr lang="zh-CN" altLang="en-US" sz="1400"/>
          </a:p>
        </p:txBody>
      </p:sp>
    </p:spTree>
    <p:extLst>
      <p:ext uri="{BB962C8B-B14F-4D97-AF65-F5344CB8AC3E}">
        <p14:creationId xmlns:p14="http://schemas.microsoft.com/office/powerpoint/2010/main" val="3606587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 animBg="1"/>
    </p:bld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buClrTx/>
            </a:pPr>
            <a:endParaRPr lang="en-US" altLang="zh-CN" sz="14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 algn="ctr">
              <a:buClrTx/>
            </a:pPr>
            <a:endParaRPr lang="en-US" altLang="zh-CN" sz="14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 algn="r"/>
            <a:fld id="{FBB9FA5F-24E8-40EC-8C3A-A4540BFC4C8F}" type="slidenum">
              <a:rPr lang="zh-CN" altLang="en-US" sz="1400" smtClean="0"/>
              <a:t>‹#›</a:t>
            </a:fld>
            <a:endParaRPr lang="zh-CN" altLang="en-US" sz="1400"/>
          </a:p>
        </p:txBody>
      </p:sp>
    </p:spTree>
    <p:extLst>
      <p:ext uri="{BB962C8B-B14F-4D97-AF65-F5344CB8AC3E}">
        <p14:creationId xmlns:p14="http://schemas.microsoft.com/office/powerpoint/2010/main" val="387498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-.5"/>
                                          </p:val>
                                        </p:tav>
                                        <p:tav tm="50000">
                                          <p:val>
                                            <p:strVal val="#ppt_w-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-.5"/>
                                          </p:val>
                                        </p:tav>
                                        <p:tav tm="100000">
                                          <p:val>
                                            <p:strVal val="ppt_w-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0">
                                          <p:val>
                                            <p:strVal val="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0" fill="hold">
                                          <p:stCondLst>
                                            <p:cond delay="199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0" fill="hold">
                                          <p:stCondLst>
                                            <p:cond delay="49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0" fill="hold">
                                          <p:stCondLst>
                                            <p:cond delay="49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0" fill="hold">
                                          <p:stCondLst>
                                            <p:cond delay="49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0" fill="hold">
                                          <p:stCondLst>
                                            <p:cond delay="49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0" fill="hold">
                                          <p:stCondLst>
                                            <p:cond delay="49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uiExpand="1" build="p"/>
      <p:bldP spid="3" grpId="1" uiExpand="1" build="allAtOnce"/>
    </p:bld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8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4.emf"/><Relationship Id="rId7" Type="http://schemas.openxmlformats.org/officeDocument/2006/relationships/image" Target="../media/image15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4.png"/><Relationship Id="rId5" Type="http://schemas.openxmlformats.org/officeDocument/2006/relationships/image" Target="../media/image2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7" name="Group 2"/>
          <p:cNvGrpSpPr/>
          <p:nvPr/>
        </p:nvGrpSpPr>
        <p:grpSpPr>
          <a:xfrm>
            <a:off x="2565758" y="2182522"/>
            <a:ext cx="7159625" cy="2103438"/>
            <a:chOff x="0" y="0"/>
            <a:chExt cx="4704" cy="962"/>
          </a:xfrm>
        </p:grpSpPr>
        <p:sp>
          <p:nvSpPr>
            <p:cNvPr id="4098" name="AutoShape 5"/>
            <p:cNvSpPr/>
            <p:nvPr/>
          </p:nvSpPr>
          <p:spPr>
            <a:xfrm>
              <a:off x="0" y="0"/>
              <a:ext cx="4704" cy="962"/>
            </a:xfrm>
            <a:prstGeom prst="roundRect">
              <a:avLst>
                <a:gd name="adj" fmla="val 14449"/>
              </a:avLst>
            </a:prstGeom>
            <a:gradFill rotWithShape="1">
              <a:gsLst>
                <a:gs pos="0">
                  <a:srgbClr val="0099CC"/>
                </a:gs>
                <a:gs pos="100000">
                  <a:srgbClr val="99CC00"/>
                </a:gs>
              </a:gsLst>
              <a:lin ang="0" scaled="1"/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  <p:grpSp>
          <p:nvGrpSpPr>
            <p:cNvPr id="4099" name="Group 4"/>
            <p:cNvGrpSpPr/>
            <p:nvPr/>
          </p:nvGrpSpPr>
          <p:grpSpPr>
            <a:xfrm>
              <a:off x="39" y="50"/>
              <a:ext cx="4628" cy="864"/>
              <a:chOff x="0" y="0"/>
              <a:chExt cx="4628" cy="864"/>
            </a:xfrm>
          </p:grpSpPr>
          <p:sp>
            <p:nvSpPr>
              <p:cNvPr id="4100" name="AutoShape 7"/>
              <p:cNvSpPr/>
              <p:nvPr/>
            </p:nvSpPr>
            <p:spPr>
              <a:xfrm>
                <a:off x="0" y="0"/>
                <a:ext cx="4619" cy="391"/>
              </a:xfrm>
              <a:prstGeom prst="roundRect">
                <a:avLst>
                  <a:gd name="adj" fmla="val 28356"/>
                </a:avLst>
              </a:prstGeom>
              <a:gradFill rotWithShape="1">
                <a:gsLst>
                  <a:gs pos="0">
                    <a:srgbClr val="FFFFFF"/>
                  </a:gs>
                  <a:gs pos="100000">
                    <a:schemeClr val="folHlink">
                      <a:alpha val="0"/>
                    </a:schemeClr>
                  </a:gs>
                </a:gsLst>
                <a:lin ang="5400000" scaled="1"/>
              </a:gradFill>
              <a:ln>
                <a:noFill/>
                <a:miter lim="800000"/>
              </a:ln>
            </p:spPr>
            <p:txBody>
              <a:bodyPr wrap="none"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5pPr>
              </a:lstStyle>
              <a:p>
                <a:pPr lvl="0"/>
                <a:endParaRPr lang="zh-CN" altLang="en-US" sz="2400"/>
              </a:p>
            </p:txBody>
          </p:sp>
          <p:sp>
            <p:nvSpPr>
              <p:cNvPr id="4101" name="AutoShape 8"/>
              <p:cNvSpPr/>
              <p:nvPr/>
            </p:nvSpPr>
            <p:spPr>
              <a:xfrm flipV="1">
                <a:off x="9" y="543"/>
                <a:ext cx="4619" cy="321"/>
              </a:xfrm>
              <a:prstGeom prst="roundRect">
                <a:avLst>
                  <a:gd name="adj" fmla="val 28356"/>
                </a:avLst>
              </a:prstGeom>
              <a:gradFill rotWithShape="1">
                <a:gsLst>
                  <a:gs pos="0">
                    <a:srgbClr val="FFFFFF"/>
                  </a:gs>
                  <a:gs pos="100000">
                    <a:schemeClr val="folHlink">
                      <a:alpha val="0"/>
                    </a:schemeClr>
                  </a:gs>
                </a:gsLst>
                <a:lin ang="5400000" scaled="1"/>
              </a:gradFill>
              <a:ln>
                <a:noFill/>
                <a:miter lim="800000"/>
              </a:ln>
            </p:spPr>
            <p:txBody>
              <a:bodyPr wrap="none"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5pPr>
              </a:lstStyle>
              <a:p>
                <a:pPr lvl="0"/>
                <a:endParaRPr lang="zh-CN" altLang="en-US" sz="2400"/>
              </a:p>
            </p:txBody>
          </p:sp>
        </p:grpSp>
      </p:grpSp>
      <p:sp>
        <p:nvSpPr>
          <p:cNvPr id="4102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895600" y="2687142"/>
            <a:ext cx="6400800" cy="1107996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spAutoFit/>
          </a:bodyPr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lang="zh-CN" altLang="en-US" sz="28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1pPr>
            <a:lvl2pPr marL="457200" indent="0" algn="ctr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lang="zh-CN" altLang="en-US"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2pPr>
            <a:lvl3pPr marL="914400" indent="0" algn="ctr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lang="zh-CN" altLang="en-US" sz="20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3pPr>
            <a:lvl4pPr marL="1371600" indent="0" algn="ctr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lang="zh-CN" altLang="en-US" sz="20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4pPr>
            <a:lvl5pPr marL="1828800" indent="0" algn="ctr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lang="zh-CN" altLang="en-US" sz="16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5pPr>
          </a:lstStyle>
          <a:p>
            <a:pPr eaLnBrk="1">
              <a:buNone/>
            </a:pPr>
            <a:r>
              <a:rPr lang="zh-CN" altLang="en-US" sz="6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anose="02010800040101010101" pitchFamily="2" charset="-122"/>
                <a:ea typeface="华文新魏" panose="02010800040101010101" pitchFamily="2" charset="-122"/>
              </a:rPr>
              <a:t>测量平均速度</a:t>
            </a:r>
            <a:endParaRPr lang="zh-CN" altLang="zh-CN" sz="6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4103" name="Text Box 11"/>
          <p:cNvSpPr txBox="1">
            <a:spLocks noChangeArrowheads="1"/>
          </p:cNvSpPr>
          <p:nvPr/>
        </p:nvSpPr>
        <p:spPr bwMode="auto">
          <a:xfrm>
            <a:off x="2638815" y="1029543"/>
            <a:ext cx="7327293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hangingPunct="0">
              <a:spcBef>
                <a:spcPct val="50000"/>
              </a:spcBef>
              <a:buClrTx/>
            </a:pPr>
            <a:r>
              <a:rPr lang="zh-CN" alt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</a:rPr>
              <a:t>人教版八年级上册  第一章  第</a:t>
            </a:r>
            <a:r>
              <a:rPr lang="en-US" altLang="zh-CN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</a:rPr>
              <a:t>4</a:t>
            </a:r>
            <a:r>
              <a:rPr lang="zh-CN" alt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</a:rPr>
              <a:t>节</a:t>
            </a:r>
          </a:p>
        </p:txBody>
      </p:sp>
      <p:sp>
        <p:nvSpPr>
          <p:cNvPr id="4104" name="Rectangle 62"/>
          <p:cNvSpPr/>
          <p:nvPr/>
        </p:nvSpPr>
        <p:spPr>
          <a:xfrm>
            <a:off x="4872039" y="2924176"/>
            <a:ext cx="184731" cy="769441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4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3" name="Group 2"/>
          <p:cNvGrpSpPr/>
          <p:nvPr/>
        </p:nvGrpSpPr>
        <p:grpSpPr>
          <a:xfrm>
            <a:off x="1524000" y="6210300"/>
            <a:ext cx="9144000" cy="647700"/>
            <a:chOff x="0" y="0"/>
            <a:chExt cx="3206" cy="338"/>
          </a:xfrm>
        </p:grpSpPr>
        <p:sp>
          <p:nvSpPr>
            <p:cNvPr id="13314" name="AutoShape 3"/>
            <p:cNvSpPr/>
            <p:nvPr/>
          </p:nvSpPr>
          <p:spPr>
            <a:xfrm>
              <a:off x="0" y="0"/>
              <a:ext cx="3206" cy="33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  <p:sp>
          <p:nvSpPr>
            <p:cNvPr id="13315" name="AutoShape 4"/>
            <p:cNvSpPr/>
            <p:nvPr/>
          </p:nvSpPr>
          <p:spPr>
            <a:xfrm>
              <a:off x="10" y="6"/>
              <a:ext cx="3187" cy="152"/>
            </a:xfrm>
            <a:prstGeom prst="roundRect">
              <a:avLst>
                <a:gd name="adj" fmla="val 28356"/>
              </a:avLst>
            </a:prstGeom>
            <a:gradFill rotWithShape="1">
              <a:gsLst>
                <a:gs pos="0">
                  <a:srgbClr val="FFFFFF">
                    <a:alpha val="70000"/>
                  </a:srgbClr>
                </a:gs>
                <a:gs pos="100000">
                  <a:schemeClr val="accent1">
                    <a:alpha val="70000"/>
                  </a:schemeClr>
                </a:gs>
              </a:gsLst>
              <a:lin ang="5400000" scaled="1"/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</p:grpSp>
      <p:sp>
        <p:nvSpPr>
          <p:cNvPr id="13316" name="AutoShape 7"/>
          <p:cNvSpPr/>
          <p:nvPr/>
        </p:nvSpPr>
        <p:spPr>
          <a:xfrm>
            <a:off x="1524000" y="4292600"/>
            <a:ext cx="1403350" cy="1944688"/>
          </a:xfrm>
          <a:prstGeom prst="can">
            <a:avLst>
              <a:gd name="adj" fmla="val 52158"/>
            </a:avLst>
          </a:prstGeom>
          <a:gradFill rotWithShape="1">
            <a:gsLst>
              <a:gs pos="0">
                <a:srgbClr val="FFFFFF"/>
              </a:gs>
              <a:gs pos="50000">
                <a:srgbClr val="4C5464"/>
              </a:gs>
              <a:gs pos="100000">
                <a:srgbClr val="FFFFFF"/>
              </a:gs>
            </a:gsLst>
            <a:lin ang="0" scaled="1"/>
          </a:gradFill>
          <a:ln>
            <a:solidFill>
              <a:srgbClr val="6F7A91">
                <a:alpha val="50195"/>
              </a:srgbClr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13317" name="AutoShape 8"/>
          <p:cNvSpPr/>
          <p:nvPr/>
        </p:nvSpPr>
        <p:spPr>
          <a:xfrm>
            <a:off x="1524001" y="3500439"/>
            <a:ext cx="2195513" cy="1584325"/>
          </a:xfrm>
          <a:prstGeom prst="can">
            <a:avLst>
              <a:gd name="adj" fmla="val 32676"/>
            </a:avLst>
          </a:prstGeom>
          <a:gradFill rotWithShape="1">
            <a:gsLst>
              <a:gs pos="0">
                <a:srgbClr val="FFFFFF"/>
              </a:gs>
              <a:gs pos="50000">
                <a:srgbClr val="5A6376"/>
              </a:gs>
              <a:gs pos="100000">
                <a:srgbClr val="FFFFFF"/>
              </a:gs>
            </a:gsLst>
            <a:lin ang="0" scaled="1"/>
          </a:gradFill>
          <a:ln>
            <a:solidFill>
              <a:srgbClr val="6F7A91">
                <a:alpha val="50195"/>
              </a:srgbClr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13318" name="AutoShape 9"/>
          <p:cNvSpPr/>
          <p:nvPr/>
        </p:nvSpPr>
        <p:spPr>
          <a:xfrm>
            <a:off x="1524000" y="2492376"/>
            <a:ext cx="1403350" cy="1584325"/>
          </a:xfrm>
          <a:prstGeom prst="can">
            <a:avLst>
              <a:gd name="adj" fmla="val 36890"/>
            </a:avLst>
          </a:prstGeom>
          <a:gradFill rotWithShape="1">
            <a:gsLst>
              <a:gs pos="0">
                <a:srgbClr val="FFFFFF"/>
              </a:gs>
              <a:gs pos="50000">
                <a:srgbClr val="5A6376"/>
              </a:gs>
              <a:gs pos="100000">
                <a:srgbClr val="FFFFFF"/>
              </a:gs>
            </a:gsLst>
            <a:lin ang="0" scaled="1"/>
          </a:gradFill>
          <a:ln>
            <a:solidFill>
              <a:srgbClr val="6F7A91">
                <a:alpha val="50195"/>
              </a:srgbClr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13319" name="WordArt 12"/>
          <p:cNvSpPr>
            <a:spLocks noTextEdit="1"/>
          </p:cNvSpPr>
          <p:nvPr/>
        </p:nvSpPr>
        <p:spPr>
          <a:xfrm>
            <a:off x="1524001" y="3213101"/>
            <a:ext cx="1331913" cy="542925"/>
          </a:xfrm>
        </p:spPr>
        <p:txBody>
          <a:bodyPr wrap="none" fromWordArt="1" anchor="t" anchorCtr="0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sz="2800" kern="10">
                <a:ln>
                  <a:solidFill>
                    <a:prstClr val="black"/>
                  </a:solidFill>
                  <a:round/>
                </a:ln>
                <a:solidFill>
                  <a:srgbClr val="000000"/>
                </a:solidFill>
                <a:latin typeface="宋体"/>
              </a:rPr>
              <a:t>学情分析</a:t>
            </a:r>
          </a:p>
        </p:txBody>
      </p:sp>
      <p:sp>
        <p:nvSpPr>
          <p:cNvPr id="13320" name="WordArt 14"/>
          <p:cNvSpPr>
            <a:spLocks noTextEdit="1"/>
          </p:cNvSpPr>
          <p:nvPr/>
        </p:nvSpPr>
        <p:spPr>
          <a:xfrm>
            <a:off x="1524001" y="5229225"/>
            <a:ext cx="1331913" cy="566738"/>
          </a:xfrm>
        </p:spPr>
        <p:txBody>
          <a:bodyPr wrap="none" fromWordArt="1" anchor="t" anchorCtr="0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sz="2800" kern="10">
                <a:ln>
                  <a:solidFill>
                    <a:prstClr val="black"/>
                  </a:solidFill>
                  <a:round/>
                </a:ln>
                <a:solidFill>
                  <a:srgbClr val="000000"/>
                </a:solidFill>
                <a:latin typeface="宋体"/>
              </a:rPr>
              <a:t>教学程序</a:t>
            </a:r>
          </a:p>
        </p:txBody>
      </p:sp>
      <p:sp>
        <p:nvSpPr>
          <p:cNvPr id="13321" name="AutoShape 17"/>
          <p:cNvSpPr/>
          <p:nvPr/>
        </p:nvSpPr>
        <p:spPr>
          <a:xfrm>
            <a:off x="1524000" y="1557339"/>
            <a:ext cx="1403350" cy="1584325"/>
          </a:xfrm>
          <a:prstGeom prst="can">
            <a:avLst>
              <a:gd name="adj" fmla="val 36890"/>
            </a:avLst>
          </a:prstGeom>
          <a:gradFill rotWithShape="1">
            <a:gsLst>
              <a:gs pos="0">
                <a:srgbClr val="FFFFFF"/>
              </a:gs>
              <a:gs pos="50000">
                <a:srgbClr val="5A6376"/>
              </a:gs>
              <a:gs pos="100000">
                <a:srgbClr val="FFFFFF"/>
              </a:gs>
            </a:gsLst>
            <a:lin ang="0" scaled="1"/>
          </a:gradFill>
          <a:ln>
            <a:solidFill>
              <a:srgbClr val="6F7A91">
                <a:alpha val="50195"/>
              </a:srgbClr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13322" name="WordArt 18"/>
          <p:cNvSpPr>
            <a:spLocks noTextEdit="1"/>
          </p:cNvSpPr>
          <p:nvPr/>
        </p:nvSpPr>
        <p:spPr>
          <a:xfrm>
            <a:off x="1524000" y="2349501"/>
            <a:ext cx="1219200" cy="544513"/>
          </a:xfrm>
        </p:spPr>
        <p:txBody>
          <a:bodyPr wrap="none" fromWordArt="1" anchor="t" anchorCtr="0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sz="2400" kern="10">
                <a:ln>
                  <a:solidFill>
                    <a:prstClr val="black"/>
                  </a:solidFill>
                  <a:round/>
                </a:ln>
                <a:solidFill>
                  <a:srgbClr val="000000"/>
                </a:solidFill>
                <a:latin typeface="宋体"/>
              </a:rPr>
              <a:t>教材分析</a:t>
            </a:r>
          </a:p>
        </p:txBody>
      </p:sp>
      <p:sp>
        <p:nvSpPr>
          <p:cNvPr id="13323" name="WordArt 19"/>
          <p:cNvSpPr>
            <a:spLocks noTextEdit="1"/>
          </p:cNvSpPr>
          <p:nvPr/>
        </p:nvSpPr>
        <p:spPr>
          <a:xfrm>
            <a:off x="1524000" y="4221163"/>
            <a:ext cx="2019300" cy="514350"/>
          </a:xfrm>
        </p:spPr>
        <p:txBody>
          <a:bodyPr wrap="none" fromWordArt="1" anchor="t" anchorCtr="0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sz="4000" kern="10">
                <a:ln w="12700">
                  <a:solidFill>
                    <a:srgbClr val="3333CC"/>
                  </a:solidFill>
                  <a:rou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>
                    <a:srgbClr val="9999FF"/>
                  </a:outerShdw>
                </a:effectLst>
                <a:latin typeface="宋体"/>
              </a:rPr>
              <a:t>教学方法</a:t>
            </a:r>
          </a:p>
        </p:txBody>
      </p:sp>
      <p:sp>
        <p:nvSpPr>
          <p:cNvPr id="13324" name="Oval 4"/>
          <p:cNvSpPr/>
          <p:nvPr/>
        </p:nvSpPr>
        <p:spPr>
          <a:xfrm>
            <a:off x="6132513" y="476251"/>
            <a:ext cx="1905000" cy="1819275"/>
          </a:xfrm>
          <a:prstGeom prst="ellipse">
            <a:avLst/>
          </a:prstGeom>
          <a:gradFill rotWithShape="0">
            <a:gsLst>
              <a:gs pos="0">
                <a:srgbClr val="E98F8F"/>
              </a:gs>
              <a:gs pos="100000">
                <a:srgbClr val="CC0000"/>
              </a:gs>
            </a:gsLst>
            <a:lin ang="0" scaled="1"/>
          </a:gradFill>
          <a:ln>
            <a:noFill/>
            <a:miter lim="800000"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/>
            <a:endParaRPr lang="zh-CN" altLang="en-US" sz="2400">
              <a:latin typeface="Tahoma" pitchFamily="34" charset="0"/>
              <a:ea typeface="HY견고딕" pitchFamily="2" charset="-127"/>
            </a:endParaRPr>
          </a:p>
        </p:txBody>
      </p:sp>
      <p:sp>
        <p:nvSpPr>
          <p:cNvPr id="13325" name="Oval 6"/>
          <p:cNvSpPr/>
          <p:nvPr/>
        </p:nvSpPr>
        <p:spPr>
          <a:xfrm>
            <a:off x="3422651" y="2767013"/>
            <a:ext cx="2117725" cy="781050"/>
          </a:xfrm>
          <a:prstGeom prst="ellipse">
            <a:avLst/>
          </a:prstGeom>
          <a:solidFill>
            <a:srgbClr val="66CCFF"/>
          </a:solidFill>
          <a:ln>
            <a:noFill/>
            <a:miter lim="800000"/>
          </a:ln>
          <a:scene3d>
            <a:camera prst="legacyPerspectiveBottom">
              <a:rot lat="0" lon="0" rev="0"/>
            </a:camera>
            <a:lightRig rig="legacyFlat3" dir="l"/>
          </a:scene3d>
          <a:sp3d extrusionH="3630600" prstMaterial="legacyMatte">
            <a:bevelT w="13500" h="13500" prst="angle"/>
            <a:bevelB w="13500" h="13500" prst="angle"/>
            <a:extrusionClr>
              <a:srgbClr val="66CCFF"/>
            </a:extrusionClr>
            <a:contourClr>
              <a:srgbClr val="66CCFF"/>
            </a:contourClr>
          </a:sp3d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/>
            <a:endParaRPr lang="zh-CN" altLang="en-US" sz="2000">
              <a:solidFill>
                <a:srgbClr val="FFCC66"/>
              </a:solidFill>
              <a:ea typeface="HY견고딕" pitchFamily="2" charset="-127"/>
            </a:endParaRPr>
          </a:p>
        </p:txBody>
      </p:sp>
      <p:sp>
        <p:nvSpPr>
          <p:cNvPr id="13326" name="Oval 14"/>
          <p:cNvSpPr/>
          <p:nvPr/>
        </p:nvSpPr>
        <p:spPr>
          <a:xfrm>
            <a:off x="6026151" y="3646488"/>
            <a:ext cx="2117725" cy="781050"/>
          </a:xfrm>
          <a:prstGeom prst="ellipse">
            <a:avLst/>
          </a:prstGeom>
          <a:solidFill>
            <a:srgbClr val="FFCCCC"/>
          </a:solidFill>
          <a:ln>
            <a:noFill/>
            <a:miter lim="800000"/>
          </a:ln>
          <a:scene3d>
            <a:camera prst="legacyPerspectiveBottom">
              <a:rot lat="0" lon="0" rev="0"/>
            </a:camera>
            <a:lightRig rig="legacyFlat3" dir="l"/>
          </a:scene3d>
          <a:sp3d extrusionH="3630600" prstMaterial="legacyMatte">
            <a:bevelT w="13500" h="13500" prst="angle"/>
            <a:bevelB w="13500" h="13500" prst="angle"/>
            <a:extrusionClr>
              <a:srgbClr val="FFCCCC"/>
            </a:extrusionClr>
            <a:contourClr>
              <a:srgbClr val="FFCCCC"/>
            </a:contourClr>
          </a:sp3d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/>
            <a:endParaRPr lang="zh-CN" altLang="en-US" sz="2000">
              <a:solidFill>
                <a:srgbClr val="FFCCCC"/>
              </a:solidFill>
              <a:latin typeface="HY견고딕" pitchFamily="2" charset="-127"/>
              <a:ea typeface="HY견고딕" pitchFamily="2" charset="-127"/>
            </a:endParaRPr>
          </a:p>
        </p:txBody>
      </p:sp>
      <p:sp>
        <p:nvSpPr>
          <p:cNvPr id="13327" name="Oval 16"/>
          <p:cNvSpPr/>
          <p:nvPr/>
        </p:nvSpPr>
        <p:spPr>
          <a:xfrm>
            <a:off x="8550276" y="2767013"/>
            <a:ext cx="2117725" cy="781050"/>
          </a:xfrm>
          <a:prstGeom prst="ellipse">
            <a:avLst/>
          </a:prstGeom>
          <a:solidFill>
            <a:srgbClr val="CCCCFF"/>
          </a:solidFill>
          <a:ln>
            <a:noFill/>
            <a:miter lim="800000"/>
          </a:ln>
          <a:scene3d>
            <a:camera prst="legacyPerspectiveBottom">
              <a:rot lat="0" lon="0" rev="0"/>
            </a:camera>
            <a:lightRig rig="legacyFlat3" dir="l"/>
          </a:scene3d>
          <a:sp3d extrusionH="3630600" prstMaterial="legacyMatte">
            <a:bevelT w="13500" h="13500" prst="angle"/>
            <a:bevelB w="13500" h="13500" prst="angle"/>
            <a:extrusionClr>
              <a:srgbClr val="CCCCFF"/>
            </a:extrusionClr>
            <a:contourClr>
              <a:srgbClr val="CCCCFF"/>
            </a:contourClr>
          </a:sp3d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/>
            <a:endParaRPr lang="zh-CN" altLang="en-US" sz="2000">
              <a:solidFill>
                <a:srgbClr val="CCCCFF"/>
              </a:solidFill>
              <a:ea typeface="HY견고딕" pitchFamily="2" charset="-127"/>
            </a:endParaRPr>
          </a:p>
        </p:txBody>
      </p:sp>
      <p:sp>
        <p:nvSpPr>
          <p:cNvPr id="13328" name="Oval 22"/>
          <p:cNvSpPr/>
          <p:nvPr/>
        </p:nvSpPr>
        <p:spPr>
          <a:xfrm rot="1440000">
            <a:off x="4425951" y="2498726"/>
            <a:ext cx="168275" cy="169863"/>
          </a:xfrm>
          <a:prstGeom prst="ellipse">
            <a:avLst/>
          </a:prstGeom>
          <a:solidFill>
            <a:srgbClr val="FFFFFF"/>
          </a:solidFill>
          <a:ln w="38100">
            <a:solidFill>
              <a:srgbClr val="A50021"/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13329" name="Oval 25"/>
          <p:cNvSpPr/>
          <p:nvPr/>
        </p:nvSpPr>
        <p:spPr>
          <a:xfrm>
            <a:off x="6999288" y="3402013"/>
            <a:ext cx="169862" cy="169862"/>
          </a:xfrm>
          <a:prstGeom prst="ellipse">
            <a:avLst/>
          </a:prstGeom>
          <a:solidFill>
            <a:srgbClr val="FFFFFF"/>
          </a:solidFill>
          <a:ln w="38100">
            <a:solidFill>
              <a:srgbClr val="A50021"/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13330" name="Oval 26"/>
          <p:cNvSpPr/>
          <p:nvPr/>
        </p:nvSpPr>
        <p:spPr>
          <a:xfrm rot="20040000">
            <a:off x="9502776" y="2498726"/>
            <a:ext cx="168275" cy="169863"/>
          </a:xfrm>
          <a:prstGeom prst="ellipse">
            <a:avLst/>
          </a:prstGeom>
          <a:solidFill>
            <a:srgbClr val="FFFFFF"/>
          </a:solidFill>
          <a:ln w="38100">
            <a:solidFill>
              <a:srgbClr val="A50021"/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cxnSp>
        <p:nvCxnSpPr>
          <p:cNvPr id="13331" name="AutoShape 27"/>
          <p:cNvCxnSpPr>
            <a:stCxn id="13328" idx="7"/>
            <a:endCxn id="13324" idx="3"/>
          </p:cNvCxnSpPr>
          <p:nvPr/>
        </p:nvCxnSpPr>
        <p:spPr>
          <a:xfrm flipV="1">
            <a:off x="4597401" y="2028826"/>
            <a:ext cx="1814513" cy="506413"/>
          </a:xfrm>
          <a:prstGeom prst="line">
            <a:avLst/>
          </a:prstGeom>
          <a:noFill/>
          <a:ln w="28575" cap="rnd">
            <a:solidFill>
              <a:srgbClr val="A50021"/>
            </a:solidFill>
            <a:prstDash val="sysDot"/>
            <a:round/>
            <a:tailEnd type="triangle"/>
          </a:ln>
        </p:spPr>
      </p:cxnSp>
      <p:cxnSp>
        <p:nvCxnSpPr>
          <p:cNvPr id="13332" name="AutoShape 28"/>
          <p:cNvCxnSpPr>
            <a:stCxn id="13330" idx="1"/>
            <a:endCxn id="13324" idx="5"/>
          </p:cNvCxnSpPr>
          <p:nvPr/>
        </p:nvCxnSpPr>
        <p:spPr>
          <a:xfrm flipH="1" flipV="1">
            <a:off x="7758113" y="2028825"/>
            <a:ext cx="1739900" cy="508000"/>
          </a:xfrm>
          <a:prstGeom prst="line">
            <a:avLst/>
          </a:prstGeom>
          <a:noFill/>
          <a:ln w="28575" cap="rnd">
            <a:solidFill>
              <a:srgbClr val="A50021"/>
            </a:solidFill>
            <a:prstDash val="sysDot"/>
            <a:round/>
            <a:tailEnd type="triangle"/>
          </a:ln>
        </p:spPr>
      </p:cxnSp>
      <p:cxnSp>
        <p:nvCxnSpPr>
          <p:cNvPr id="13333" name="AutoShape 29"/>
          <p:cNvCxnSpPr>
            <a:stCxn id="13329" idx="0"/>
            <a:endCxn id="13324" idx="4"/>
          </p:cNvCxnSpPr>
          <p:nvPr/>
        </p:nvCxnSpPr>
        <p:spPr>
          <a:xfrm flipH="1" flipV="1">
            <a:off x="7085013" y="2295525"/>
            <a:ext cx="0" cy="1087438"/>
          </a:xfrm>
          <a:prstGeom prst="line">
            <a:avLst/>
          </a:prstGeom>
          <a:noFill/>
          <a:ln w="28575" cap="rnd">
            <a:solidFill>
              <a:srgbClr val="A50021"/>
            </a:solidFill>
            <a:prstDash val="sysDot"/>
            <a:round/>
            <a:tailEnd type="triangle"/>
          </a:ln>
        </p:spPr>
      </p:cxnSp>
      <p:sp>
        <p:nvSpPr>
          <p:cNvPr id="13334" name="Oval 30"/>
          <p:cNvSpPr/>
          <p:nvPr/>
        </p:nvSpPr>
        <p:spPr>
          <a:xfrm>
            <a:off x="6026151" y="3646488"/>
            <a:ext cx="2117725" cy="781050"/>
          </a:xfrm>
          <a:prstGeom prst="ellipse">
            <a:avLst/>
          </a:prstGeom>
          <a:gradFill rotWithShape="0">
            <a:gsLst>
              <a:gs pos="0">
                <a:srgbClr val="FFCCCC"/>
              </a:gs>
              <a:gs pos="100000">
                <a:srgbClr val="FFE9E9"/>
              </a:gs>
            </a:gsLst>
            <a:lin ang="5400000" scaled="1"/>
          </a:gradFill>
          <a:ln w="19050">
            <a:solidFill>
              <a:srgbClr val="FFFFFF"/>
            </a:solidFill>
            <a:round/>
          </a:ln>
        </p:spPr>
        <p:txBody>
          <a:bodyPr wrap="none" tIns="82800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/>
            <a:r>
              <a:rPr lang="zh-CN" altLang="en-US" sz="2800">
                <a:solidFill>
                  <a:srgbClr val="A50021"/>
                </a:solidFill>
                <a:ea typeface="楷体_GB2312" pitchFamily="1" charset="-122"/>
              </a:rPr>
              <a:t>讲授法</a:t>
            </a:r>
          </a:p>
        </p:txBody>
      </p:sp>
      <p:sp>
        <p:nvSpPr>
          <p:cNvPr id="13335" name="Text Box 31"/>
          <p:cNvSpPr txBox="1"/>
          <p:nvPr/>
        </p:nvSpPr>
        <p:spPr>
          <a:xfrm>
            <a:off x="6553200" y="4413250"/>
            <a:ext cx="1062038" cy="381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>
              <a:spcBef>
                <a:spcPct val="50000"/>
              </a:spcBef>
            </a:pPr>
            <a:endParaRPr lang="en-US" altLang="zh-CN" sz="1600" i="1">
              <a:ea typeface="HY견고딕" pitchFamily="2" charset="-127"/>
            </a:endParaRPr>
          </a:p>
        </p:txBody>
      </p:sp>
      <p:sp>
        <p:nvSpPr>
          <p:cNvPr id="13336" name="Oval 32"/>
          <p:cNvSpPr/>
          <p:nvPr/>
        </p:nvSpPr>
        <p:spPr>
          <a:xfrm>
            <a:off x="8550276" y="2767013"/>
            <a:ext cx="2117725" cy="781050"/>
          </a:xfrm>
          <a:prstGeom prst="ellipse">
            <a:avLst/>
          </a:prstGeom>
          <a:gradFill rotWithShape="0">
            <a:gsLst>
              <a:gs pos="0">
                <a:srgbClr val="CCCCFF"/>
              </a:gs>
              <a:gs pos="100000">
                <a:srgbClr val="E9E9FF"/>
              </a:gs>
            </a:gsLst>
            <a:lin ang="5400000" scaled="1"/>
          </a:gradFill>
          <a:ln w="19050">
            <a:solidFill>
              <a:srgbClr val="FFFFFF"/>
            </a:solidFill>
            <a:round/>
          </a:ln>
        </p:spPr>
        <p:txBody>
          <a:bodyPr wrap="none" tIns="82800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/>
            <a:r>
              <a:rPr lang="zh-CN" altLang="en-US" sz="2800">
                <a:solidFill>
                  <a:srgbClr val="000066"/>
                </a:solidFill>
                <a:ea typeface="楷体_GB2312" pitchFamily="1" charset="-122"/>
              </a:rPr>
              <a:t>探究法</a:t>
            </a:r>
          </a:p>
        </p:txBody>
      </p:sp>
      <p:sp>
        <p:nvSpPr>
          <p:cNvPr id="13337" name="Text Box 33"/>
          <p:cNvSpPr txBox="1"/>
          <p:nvPr/>
        </p:nvSpPr>
        <p:spPr>
          <a:xfrm>
            <a:off x="9078913" y="3533775"/>
            <a:ext cx="1058862" cy="381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>
              <a:spcBef>
                <a:spcPct val="50000"/>
              </a:spcBef>
            </a:pPr>
            <a:endParaRPr lang="en-US" altLang="zh-CN" sz="1600" i="1">
              <a:ea typeface="HY견고딕" pitchFamily="2" charset="-127"/>
            </a:endParaRPr>
          </a:p>
        </p:txBody>
      </p:sp>
      <p:sp>
        <p:nvSpPr>
          <p:cNvPr id="13338" name="Oval 34"/>
          <p:cNvSpPr/>
          <p:nvPr/>
        </p:nvSpPr>
        <p:spPr>
          <a:xfrm>
            <a:off x="3432176" y="2781300"/>
            <a:ext cx="2117725" cy="781050"/>
          </a:xfrm>
          <a:prstGeom prst="ellipse">
            <a:avLst/>
          </a:prstGeom>
          <a:gradFill rotWithShape="0">
            <a:gsLst>
              <a:gs pos="0">
                <a:srgbClr val="66CCFF"/>
              </a:gs>
              <a:gs pos="100000">
                <a:srgbClr val="BCE9FF"/>
              </a:gs>
            </a:gsLst>
            <a:lin ang="5400000" scaled="1"/>
          </a:gradFill>
          <a:ln w="19050">
            <a:solidFill>
              <a:srgbClr val="FFFFFF"/>
            </a:solidFill>
            <a:round/>
          </a:ln>
        </p:spPr>
        <p:txBody>
          <a:bodyPr wrap="none" tIns="82800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/>
            <a:r>
              <a:rPr lang="zh-CN" altLang="en-US" sz="2800">
                <a:solidFill>
                  <a:srgbClr val="000099"/>
                </a:solidFill>
                <a:ea typeface="楷体_GB2312" pitchFamily="1" charset="-122"/>
              </a:rPr>
              <a:t>分组实验法</a:t>
            </a:r>
          </a:p>
        </p:txBody>
      </p:sp>
      <p:sp>
        <p:nvSpPr>
          <p:cNvPr id="13339" name="Text Box 35"/>
          <p:cNvSpPr txBox="1"/>
          <p:nvPr/>
        </p:nvSpPr>
        <p:spPr>
          <a:xfrm>
            <a:off x="3952876" y="3533775"/>
            <a:ext cx="1058863" cy="381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>
              <a:spcBef>
                <a:spcPct val="50000"/>
              </a:spcBef>
            </a:pPr>
            <a:endParaRPr lang="en-US" altLang="zh-CN" sz="1600" i="1">
              <a:ea typeface="HY견고딕" pitchFamily="2" charset="-127"/>
            </a:endParaRPr>
          </a:p>
        </p:txBody>
      </p:sp>
      <p:sp>
        <p:nvSpPr>
          <p:cNvPr id="13340" name="Oval 38"/>
          <p:cNvSpPr>
            <a:spLocks noChangeArrowheads="1"/>
          </p:cNvSpPr>
          <p:nvPr/>
        </p:nvSpPr>
        <p:spPr bwMode="auto">
          <a:xfrm>
            <a:off x="6434138" y="765176"/>
            <a:ext cx="1301750" cy="1243013"/>
          </a:xfrm>
          <a:prstGeom prst="ellipse">
            <a:avLst/>
          </a:prstGeom>
          <a:gradFill rotWithShape="0">
            <a:gsLst>
              <a:gs pos="0">
                <a:srgbClr val="CC0000"/>
              </a:gs>
              <a:gs pos="100000">
                <a:srgbClr val="E98F8F"/>
              </a:gs>
            </a:gsLst>
            <a:lin ang="0" scaled="1"/>
          </a:gradFill>
          <a:ln w="9525">
            <a:noFill/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algn="ctr" hangingPunct="0">
              <a:lnSpc>
                <a:spcPct val="110000"/>
              </a:lnSpc>
            </a:pPr>
            <a:r>
              <a:rPr lang="zh-CN" altLang="en-US" sz="4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楷体_GB2312" pitchFamily="1" charset="-122"/>
              </a:rPr>
              <a:t>教法</a:t>
            </a:r>
          </a:p>
        </p:txBody>
      </p:sp>
      <p:pic>
        <p:nvPicPr>
          <p:cNvPr id="13341" name="图片 3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2300" y="4365626"/>
            <a:ext cx="704850" cy="1844675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Ovr>
    <a:masterClrMapping/>
  </p:clrMapOvr>
  <p:transition>
    <p:pull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图片 3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2300" y="4365626"/>
            <a:ext cx="704850" cy="1844675"/>
          </a:xfrm>
          <a:prstGeom prst="rect">
            <a:avLst/>
          </a:prstGeom>
          <a:noFill/>
          <a:ln>
            <a:noFill/>
            <a:miter lim="800000"/>
          </a:ln>
        </p:spPr>
      </p:pic>
      <p:grpSp>
        <p:nvGrpSpPr>
          <p:cNvPr id="14338" name="Group 3"/>
          <p:cNvGrpSpPr/>
          <p:nvPr/>
        </p:nvGrpSpPr>
        <p:grpSpPr>
          <a:xfrm>
            <a:off x="1524000" y="6210300"/>
            <a:ext cx="9144000" cy="647700"/>
            <a:chOff x="0" y="0"/>
            <a:chExt cx="3206" cy="338"/>
          </a:xfrm>
        </p:grpSpPr>
        <p:sp>
          <p:nvSpPr>
            <p:cNvPr id="14339" name="AutoShape 3"/>
            <p:cNvSpPr/>
            <p:nvPr/>
          </p:nvSpPr>
          <p:spPr>
            <a:xfrm>
              <a:off x="0" y="0"/>
              <a:ext cx="3206" cy="33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  <p:sp>
          <p:nvSpPr>
            <p:cNvPr id="14340" name="AutoShape 4"/>
            <p:cNvSpPr/>
            <p:nvPr/>
          </p:nvSpPr>
          <p:spPr>
            <a:xfrm>
              <a:off x="10" y="6"/>
              <a:ext cx="3187" cy="152"/>
            </a:xfrm>
            <a:prstGeom prst="roundRect">
              <a:avLst>
                <a:gd name="adj" fmla="val 28356"/>
              </a:avLst>
            </a:prstGeom>
            <a:gradFill rotWithShape="1">
              <a:gsLst>
                <a:gs pos="0">
                  <a:srgbClr val="FFFFFF">
                    <a:alpha val="70000"/>
                  </a:srgbClr>
                </a:gs>
                <a:gs pos="100000">
                  <a:schemeClr val="accent1">
                    <a:alpha val="70000"/>
                  </a:schemeClr>
                </a:gs>
              </a:gsLst>
              <a:lin ang="5400000" scaled="1"/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</p:grpSp>
      <p:sp>
        <p:nvSpPr>
          <p:cNvPr id="14341" name="AutoShape 7"/>
          <p:cNvSpPr/>
          <p:nvPr/>
        </p:nvSpPr>
        <p:spPr>
          <a:xfrm>
            <a:off x="1524000" y="4292600"/>
            <a:ext cx="1403350" cy="1944688"/>
          </a:xfrm>
          <a:prstGeom prst="can">
            <a:avLst>
              <a:gd name="adj" fmla="val 52158"/>
            </a:avLst>
          </a:prstGeom>
          <a:gradFill rotWithShape="1">
            <a:gsLst>
              <a:gs pos="0">
                <a:srgbClr val="FFFFFF"/>
              </a:gs>
              <a:gs pos="50000">
                <a:srgbClr val="4C5464"/>
              </a:gs>
              <a:gs pos="100000">
                <a:srgbClr val="FFFFFF"/>
              </a:gs>
            </a:gsLst>
            <a:lin ang="0" scaled="1"/>
          </a:gradFill>
          <a:ln>
            <a:solidFill>
              <a:srgbClr val="6F7A91">
                <a:alpha val="50195"/>
              </a:srgbClr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14342" name="AutoShape 8"/>
          <p:cNvSpPr/>
          <p:nvPr/>
        </p:nvSpPr>
        <p:spPr>
          <a:xfrm>
            <a:off x="1524001" y="3500439"/>
            <a:ext cx="2195513" cy="1584325"/>
          </a:xfrm>
          <a:prstGeom prst="can">
            <a:avLst>
              <a:gd name="adj" fmla="val 32676"/>
            </a:avLst>
          </a:prstGeom>
          <a:gradFill rotWithShape="1">
            <a:gsLst>
              <a:gs pos="0">
                <a:srgbClr val="FFFFFF"/>
              </a:gs>
              <a:gs pos="50000">
                <a:srgbClr val="5A6376"/>
              </a:gs>
              <a:gs pos="100000">
                <a:srgbClr val="FFFFFF"/>
              </a:gs>
            </a:gsLst>
            <a:lin ang="0" scaled="1"/>
          </a:gradFill>
          <a:ln>
            <a:solidFill>
              <a:srgbClr val="6F7A91">
                <a:alpha val="50195"/>
              </a:srgbClr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14343" name="AutoShape 9"/>
          <p:cNvSpPr/>
          <p:nvPr/>
        </p:nvSpPr>
        <p:spPr>
          <a:xfrm>
            <a:off x="1524000" y="2492376"/>
            <a:ext cx="1403350" cy="1584325"/>
          </a:xfrm>
          <a:prstGeom prst="can">
            <a:avLst>
              <a:gd name="adj" fmla="val 36890"/>
            </a:avLst>
          </a:prstGeom>
          <a:gradFill rotWithShape="1">
            <a:gsLst>
              <a:gs pos="0">
                <a:srgbClr val="FFFFFF"/>
              </a:gs>
              <a:gs pos="50000">
                <a:srgbClr val="5A6376"/>
              </a:gs>
              <a:gs pos="100000">
                <a:srgbClr val="FFFFFF"/>
              </a:gs>
            </a:gsLst>
            <a:lin ang="0" scaled="1"/>
          </a:gradFill>
          <a:ln>
            <a:solidFill>
              <a:srgbClr val="6F7A91">
                <a:alpha val="50195"/>
              </a:srgbClr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14344" name="WordArt 10"/>
          <p:cNvSpPr>
            <a:spLocks noTextEdit="1"/>
          </p:cNvSpPr>
          <p:nvPr/>
        </p:nvSpPr>
        <p:spPr>
          <a:xfrm>
            <a:off x="1524001" y="3213101"/>
            <a:ext cx="1331913" cy="542925"/>
          </a:xfrm>
        </p:spPr>
        <p:txBody>
          <a:bodyPr wrap="none" fromWordArt="1" anchor="t" anchorCtr="0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sz="2800" kern="10">
                <a:ln>
                  <a:solidFill>
                    <a:prstClr val="black"/>
                  </a:solidFill>
                  <a:round/>
                </a:ln>
                <a:solidFill>
                  <a:srgbClr val="000000"/>
                </a:solidFill>
                <a:latin typeface="宋体"/>
              </a:rPr>
              <a:t>学情分析</a:t>
            </a:r>
          </a:p>
        </p:txBody>
      </p:sp>
      <p:sp>
        <p:nvSpPr>
          <p:cNvPr id="14345" name="WordArt 11"/>
          <p:cNvSpPr>
            <a:spLocks noTextEdit="1"/>
          </p:cNvSpPr>
          <p:nvPr/>
        </p:nvSpPr>
        <p:spPr>
          <a:xfrm>
            <a:off x="1524001" y="5229225"/>
            <a:ext cx="1331913" cy="566738"/>
          </a:xfrm>
        </p:spPr>
        <p:txBody>
          <a:bodyPr wrap="none" fromWordArt="1" anchor="t" anchorCtr="0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sz="2800" kern="10">
                <a:ln>
                  <a:solidFill>
                    <a:prstClr val="black"/>
                  </a:solidFill>
                  <a:round/>
                </a:ln>
                <a:solidFill>
                  <a:srgbClr val="000000"/>
                </a:solidFill>
                <a:latin typeface="宋体"/>
              </a:rPr>
              <a:t>教学程序</a:t>
            </a:r>
          </a:p>
        </p:txBody>
      </p:sp>
      <p:sp>
        <p:nvSpPr>
          <p:cNvPr id="14346" name="AutoShape 12"/>
          <p:cNvSpPr/>
          <p:nvPr/>
        </p:nvSpPr>
        <p:spPr>
          <a:xfrm>
            <a:off x="1524000" y="1557339"/>
            <a:ext cx="1403350" cy="1584325"/>
          </a:xfrm>
          <a:prstGeom prst="can">
            <a:avLst>
              <a:gd name="adj" fmla="val 36890"/>
            </a:avLst>
          </a:prstGeom>
          <a:gradFill rotWithShape="1">
            <a:gsLst>
              <a:gs pos="0">
                <a:srgbClr val="FFFFFF"/>
              </a:gs>
              <a:gs pos="50000">
                <a:srgbClr val="5A6376"/>
              </a:gs>
              <a:gs pos="100000">
                <a:srgbClr val="FFFFFF"/>
              </a:gs>
            </a:gsLst>
            <a:lin ang="0" scaled="1"/>
          </a:gradFill>
          <a:ln>
            <a:solidFill>
              <a:srgbClr val="6F7A91">
                <a:alpha val="50195"/>
              </a:srgbClr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14347" name="WordArt 13"/>
          <p:cNvSpPr>
            <a:spLocks noTextEdit="1"/>
          </p:cNvSpPr>
          <p:nvPr/>
        </p:nvSpPr>
        <p:spPr>
          <a:xfrm>
            <a:off x="1524000" y="2349501"/>
            <a:ext cx="1219200" cy="544513"/>
          </a:xfrm>
        </p:spPr>
        <p:txBody>
          <a:bodyPr wrap="none" fromWordArt="1" anchor="t" anchorCtr="0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sz="2400" kern="10">
                <a:ln>
                  <a:solidFill>
                    <a:prstClr val="black"/>
                  </a:solidFill>
                  <a:round/>
                </a:ln>
                <a:solidFill>
                  <a:srgbClr val="000000"/>
                </a:solidFill>
                <a:latin typeface="宋体"/>
              </a:rPr>
              <a:t>教材分析</a:t>
            </a:r>
          </a:p>
        </p:txBody>
      </p:sp>
      <p:sp>
        <p:nvSpPr>
          <p:cNvPr id="14348" name="WordArt 14"/>
          <p:cNvSpPr>
            <a:spLocks noTextEdit="1"/>
          </p:cNvSpPr>
          <p:nvPr/>
        </p:nvSpPr>
        <p:spPr>
          <a:xfrm>
            <a:off x="1524000" y="4221163"/>
            <a:ext cx="2019300" cy="514350"/>
          </a:xfrm>
        </p:spPr>
        <p:txBody>
          <a:bodyPr wrap="none" fromWordArt="1" anchor="t" anchorCtr="0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sz="4000" kern="10">
                <a:ln w="12700">
                  <a:solidFill>
                    <a:srgbClr val="3333CC"/>
                  </a:solidFill>
                  <a:rou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>
                    <a:srgbClr val="9999FF"/>
                  </a:outerShdw>
                </a:effectLst>
                <a:latin typeface="宋体"/>
              </a:rPr>
              <a:t>教学方法</a:t>
            </a:r>
          </a:p>
        </p:txBody>
      </p:sp>
      <p:sp>
        <p:nvSpPr>
          <p:cNvPr id="14349" name="Oval 11"/>
          <p:cNvSpPr/>
          <p:nvPr/>
        </p:nvSpPr>
        <p:spPr>
          <a:xfrm>
            <a:off x="5519739" y="1557338"/>
            <a:ext cx="3024187" cy="3040062"/>
          </a:xfrm>
          <a:prstGeom prst="ellipse">
            <a:avLst/>
          </a:prstGeom>
          <a:gradFill rotWithShape="1">
            <a:gsLst>
              <a:gs pos="0">
                <a:srgbClr val="FFEA96">
                  <a:alpha val="59998"/>
                </a:srgbClr>
              </a:gs>
              <a:gs pos="100000">
                <a:srgbClr val="FFCC00">
                  <a:alpha val="59998"/>
                </a:srgbClr>
              </a:gs>
            </a:gsLst>
            <a:path path="shape">
              <a:fillToRect l="50000" t="50000" r="50000" b="50000"/>
            </a:path>
          </a:gradFill>
          <a:ln w="57150">
            <a:solidFill>
              <a:schemeClr val="bg1"/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14350" name="AutoShape 16"/>
          <p:cNvSpPr/>
          <p:nvPr/>
        </p:nvSpPr>
        <p:spPr>
          <a:xfrm>
            <a:off x="5548314" y="1657351"/>
            <a:ext cx="2911475" cy="2911475"/>
          </a:xfrm>
          <a:custGeom>
            <a:avLst/>
            <a:gdLst/>
            <a:ahLst/>
            <a:cxnLst>
              <a:cxn ang="0">
                <a:pos x="0" y="2147483647"/>
              </a:cxn>
              <a:cxn ang="0">
                <a:pos x="2147483647" y="0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0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l" t="t" r="r" b="b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663" y="10800"/>
                </a:moveTo>
                <a:cubicBezTo>
                  <a:pt x="663" y="16399"/>
                  <a:pt x="5201" y="20937"/>
                  <a:pt x="10800" y="20937"/>
                </a:cubicBezTo>
                <a:cubicBezTo>
                  <a:pt x="16399" y="20937"/>
                  <a:pt x="20937" y="16399"/>
                  <a:pt x="20937" y="10800"/>
                </a:cubicBezTo>
                <a:cubicBezTo>
                  <a:pt x="20937" y="5201"/>
                  <a:pt x="16399" y="663"/>
                  <a:pt x="10800" y="663"/>
                </a:cubicBezTo>
                <a:cubicBezTo>
                  <a:pt x="5201" y="663"/>
                  <a:pt x="663" y="5201"/>
                  <a:pt x="663" y="10800"/>
                </a:cubicBezTo>
                <a:close/>
              </a:path>
            </a:pathLst>
          </a:custGeom>
          <a:solidFill>
            <a:srgbClr val="663300">
              <a:alpha val="50195"/>
            </a:srgbClr>
          </a:solidFill>
          <a:ln>
            <a:noFill/>
            <a:round/>
          </a:ln>
        </p:spPr>
        <p:txBody>
          <a:bodyPr anchor="t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4351" name="Line 23"/>
          <p:cNvSpPr>
            <a:spLocks noChangeShapeType="1"/>
          </p:cNvSpPr>
          <p:nvPr/>
        </p:nvSpPr>
        <p:spPr bwMode="auto">
          <a:xfrm>
            <a:off x="5881689" y="2714626"/>
            <a:ext cx="646113" cy="354013"/>
          </a:xfrm>
          <a:prstGeom prst="line">
            <a:avLst/>
          </a:prstGeom>
          <a:noFill/>
          <a:ln w="38100" cmpd="sng">
            <a:solidFill>
              <a:schemeClr val="bg1"/>
            </a:solidFill>
            <a:round/>
            <a:headEnd type="triangle" w="med" len="med"/>
          </a:ln>
          <a:effectLst>
            <a:outerShdw dist="28398" dir="3806097" algn="ctr" rotWithShape="0">
              <a:srgbClr val="663300"/>
            </a:outerShdw>
          </a:effectLst>
        </p:spPr>
        <p:txBody>
          <a:bodyPr anchor="t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hangingPunct="0"/>
            <a:endParaRPr lang="zh-CN" altLang="en-US"/>
          </a:p>
        </p:txBody>
      </p:sp>
      <p:cxnSp>
        <p:nvCxnSpPr>
          <p:cNvPr id="14352" name="Line 24"/>
          <p:cNvCxnSpPr/>
          <p:nvPr/>
        </p:nvCxnSpPr>
        <p:spPr>
          <a:xfrm flipH="1">
            <a:off x="7000875" y="2924175"/>
            <a:ext cx="1111250" cy="20955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 type="triangle"/>
          </a:ln>
          <a:effectLst>
            <a:outerShdw dist="28398" dir="3806097" algn="ctr">
              <a:srgbClr val="663300"/>
            </a:outerShdw>
          </a:effectLst>
        </p:spPr>
      </p:cxnSp>
      <p:cxnSp>
        <p:nvCxnSpPr>
          <p:cNvPr id="14353" name="Line 25"/>
          <p:cNvCxnSpPr/>
          <p:nvPr/>
        </p:nvCxnSpPr>
        <p:spPr>
          <a:xfrm flipH="1" flipV="1">
            <a:off x="7104063" y="3789364"/>
            <a:ext cx="63500" cy="56832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 type="triangle"/>
          </a:ln>
          <a:effectLst>
            <a:outerShdw dist="28398" dir="3806097" algn="ctr">
              <a:srgbClr val="663300"/>
            </a:outerShdw>
          </a:effectLst>
        </p:spPr>
      </p:cxnSp>
      <p:pic>
        <p:nvPicPr>
          <p:cNvPr id="14354" name="Picture 29" descr="3원_3"/>
          <p:cNvPicPr>
            <a:picLocks noChangeAspect="1"/>
          </p:cNvPicPr>
          <p:nvPr/>
        </p:nvPicPr>
        <p:blipFill>
          <a:blip r:embed="rId3">
            <a:lum bright="-12000" contrast="18000"/>
          </a:blip>
          <a:stretch>
            <a:fillRect/>
          </a:stretch>
        </p:blipFill>
        <p:spPr>
          <a:xfrm>
            <a:off x="6240463" y="2420938"/>
            <a:ext cx="1441450" cy="1452562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4355" name="AutoShape 48"/>
          <p:cNvSpPr/>
          <p:nvPr/>
        </p:nvSpPr>
        <p:spPr>
          <a:xfrm>
            <a:off x="8245475" y="2243138"/>
            <a:ext cx="1379538" cy="1473200"/>
          </a:xfrm>
          <a:custGeom>
            <a:avLst/>
            <a:gdLst/>
            <a:ahLst/>
            <a:cxnLst>
              <a:cxn ang="0">
                <a:pos x="0" y="10800"/>
              </a:cxn>
              <a:cxn ang="0">
                <a:pos x="10800" y="0"/>
              </a:cxn>
              <a:cxn ang="0">
                <a:pos x="21600" y="10800"/>
              </a:cxn>
              <a:cxn ang="0">
                <a:pos x="10800" y="21600"/>
              </a:cxn>
              <a:cxn ang="0">
                <a:pos x="0" y="10800"/>
              </a:cxn>
              <a:cxn ang="0">
                <a:pos x="2160" y="10800"/>
              </a:cxn>
              <a:cxn ang="0">
                <a:pos x="10800" y="19440"/>
              </a:cxn>
              <a:cxn ang="0">
                <a:pos x="19440" y="10800"/>
              </a:cxn>
              <a:cxn ang="0">
                <a:pos x="10800" y="2160"/>
              </a:cxn>
              <a:cxn ang="0">
                <a:pos x="2160" y="10800"/>
              </a:cxn>
            </a:cxnLst>
            <a:rect l="l" t="t" r="r" b="b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2160" y="10800"/>
                </a:moveTo>
                <a:cubicBezTo>
                  <a:pt x="2160" y="15572"/>
                  <a:pt x="6028" y="19440"/>
                  <a:pt x="10800" y="19440"/>
                </a:cubicBezTo>
                <a:cubicBezTo>
                  <a:pt x="15572" y="19440"/>
                  <a:pt x="19440" y="15572"/>
                  <a:pt x="19440" y="10800"/>
                </a:cubicBezTo>
                <a:cubicBezTo>
                  <a:pt x="19440" y="6028"/>
                  <a:pt x="15572" y="2160"/>
                  <a:pt x="10800" y="2160"/>
                </a:cubicBezTo>
                <a:cubicBezTo>
                  <a:pt x="6028" y="2160"/>
                  <a:pt x="2160" y="6028"/>
                  <a:pt x="2160" y="10800"/>
                </a:cubicBezTo>
                <a:close/>
              </a:path>
            </a:pathLst>
          </a:custGeom>
          <a:gradFill rotWithShape="1">
            <a:gsLst>
              <a:gs pos="0">
                <a:srgbClr val="F08A46"/>
              </a:gs>
              <a:gs pos="100000">
                <a:srgbClr val="EB5F01"/>
              </a:gs>
            </a:gsLst>
            <a:lin ang="5400000" scaled="1"/>
          </a:gradFill>
          <a:ln>
            <a:solidFill>
              <a:schemeClr val="bg1"/>
            </a:solidFill>
            <a:round/>
          </a:ln>
          <a:effectLst>
            <a:outerShdw dist="38100" dir="5400000" algn="ctr">
              <a:srgbClr val="482400">
                <a:alpha val="64998"/>
              </a:srgbClr>
            </a:outer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hangingPunct="0"/>
            <a:endParaRPr lang="zh-CN" altLang="en-US"/>
          </a:p>
        </p:txBody>
      </p:sp>
      <p:sp>
        <p:nvSpPr>
          <p:cNvPr id="14356" name="Oval 49"/>
          <p:cNvSpPr/>
          <p:nvPr/>
        </p:nvSpPr>
        <p:spPr>
          <a:xfrm>
            <a:off x="8289926" y="2241550"/>
            <a:ext cx="1266825" cy="1352550"/>
          </a:xfrm>
          <a:prstGeom prst="ellipse">
            <a:avLst/>
          </a:prstGeom>
          <a:gradFill rotWithShape="1">
            <a:gsLst>
              <a:gs pos="0">
                <a:srgbClr val="FED0A2"/>
              </a:gs>
              <a:gs pos="100000">
                <a:srgbClr val="FFEFDF"/>
              </a:gs>
            </a:gsLst>
            <a:lin ang="5400000" scaled="1"/>
          </a:gradFill>
          <a:ln>
            <a:noFill/>
            <a:miter lim="800000"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14357" name="AutoShape 50"/>
          <p:cNvSpPr/>
          <p:nvPr/>
        </p:nvSpPr>
        <p:spPr>
          <a:xfrm>
            <a:off x="8293101" y="2247900"/>
            <a:ext cx="1255713" cy="1339850"/>
          </a:xfrm>
          <a:custGeom>
            <a:avLst/>
            <a:gdLst/>
            <a:ahLst/>
            <a:cxnLst>
              <a:cxn ang="0">
                <a:pos x="0" y="2147483647"/>
              </a:cxn>
              <a:cxn ang="0">
                <a:pos x="2147483647" y="0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0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l" t="t" r="r" b="b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367" y="10800"/>
                </a:moveTo>
                <a:cubicBezTo>
                  <a:pt x="1367" y="16010"/>
                  <a:pt x="5590" y="20233"/>
                  <a:pt x="10800" y="20233"/>
                </a:cubicBezTo>
                <a:cubicBezTo>
                  <a:pt x="16010" y="20233"/>
                  <a:pt x="20233" y="16010"/>
                  <a:pt x="20233" y="10800"/>
                </a:cubicBezTo>
                <a:cubicBezTo>
                  <a:pt x="20233" y="5590"/>
                  <a:pt x="16010" y="1367"/>
                  <a:pt x="10800" y="1367"/>
                </a:cubicBezTo>
                <a:cubicBezTo>
                  <a:pt x="5590" y="1367"/>
                  <a:pt x="1367" y="5590"/>
                  <a:pt x="1367" y="10800"/>
                </a:cubicBezTo>
                <a:close/>
              </a:path>
            </a:pathLst>
          </a:custGeom>
          <a:gradFill rotWithShape="1">
            <a:gsLst>
              <a:gs pos="0">
                <a:srgbClr val="FEBD7C"/>
              </a:gs>
              <a:gs pos="100000">
                <a:schemeClr val="bg1"/>
              </a:gs>
            </a:gsLst>
            <a:lin ang="5400000" scaled="1"/>
          </a:gradFill>
          <a:ln>
            <a:noFill/>
            <a:round/>
          </a:ln>
        </p:spPr>
        <p:txBody>
          <a:bodyPr anchor="t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4358" name="AutoShape 51"/>
          <p:cNvSpPr/>
          <p:nvPr/>
        </p:nvSpPr>
        <p:spPr>
          <a:xfrm>
            <a:off x="6453188" y="4357689"/>
            <a:ext cx="1458912" cy="1385887"/>
          </a:xfrm>
          <a:custGeom>
            <a:avLst/>
            <a:gdLst/>
            <a:ahLst/>
            <a:cxnLst>
              <a:cxn ang="0">
                <a:pos x="0" y="10800"/>
              </a:cxn>
              <a:cxn ang="0">
                <a:pos x="10800" y="0"/>
              </a:cxn>
              <a:cxn ang="0">
                <a:pos x="21600" y="10800"/>
              </a:cxn>
              <a:cxn ang="0">
                <a:pos x="10800" y="21600"/>
              </a:cxn>
              <a:cxn ang="0">
                <a:pos x="0" y="10800"/>
              </a:cxn>
              <a:cxn ang="0">
                <a:pos x="2160" y="10800"/>
              </a:cxn>
              <a:cxn ang="0">
                <a:pos x="10800" y="19440"/>
              </a:cxn>
              <a:cxn ang="0">
                <a:pos x="19440" y="10800"/>
              </a:cxn>
              <a:cxn ang="0">
                <a:pos x="10800" y="2160"/>
              </a:cxn>
              <a:cxn ang="0">
                <a:pos x="2160" y="10800"/>
              </a:cxn>
            </a:cxnLst>
            <a:rect l="l" t="t" r="r" b="b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2160" y="10800"/>
                </a:moveTo>
                <a:cubicBezTo>
                  <a:pt x="2160" y="15572"/>
                  <a:pt x="6028" y="19440"/>
                  <a:pt x="10800" y="19440"/>
                </a:cubicBezTo>
                <a:cubicBezTo>
                  <a:pt x="15572" y="19440"/>
                  <a:pt x="19440" y="15572"/>
                  <a:pt x="19440" y="10800"/>
                </a:cubicBezTo>
                <a:cubicBezTo>
                  <a:pt x="19440" y="6028"/>
                  <a:pt x="15572" y="2160"/>
                  <a:pt x="10800" y="2160"/>
                </a:cubicBezTo>
                <a:cubicBezTo>
                  <a:pt x="6028" y="2160"/>
                  <a:pt x="2160" y="6028"/>
                  <a:pt x="2160" y="10800"/>
                </a:cubicBezTo>
                <a:close/>
              </a:path>
            </a:pathLst>
          </a:custGeom>
          <a:gradFill rotWithShape="1">
            <a:gsLst>
              <a:gs pos="0">
                <a:srgbClr val="F08A46"/>
              </a:gs>
              <a:gs pos="100000">
                <a:srgbClr val="EB5F01"/>
              </a:gs>
            </a:gsLst>
            <a:lin ang="5400000" scaled="1"/>
          </a:gradFill>
          <a:ln>
            <a:solidFill>
              <a:schemeClr val="bg1"/>
            </a:solidFill>
            <a:round/>
          </a:ln>
          <a:effectLst>
            <a:outerShdw dist="38100" dir="5400000" algn="ctr">
              <a:srgbClr val="482400">
                <a:alpha val="64998"/>
              </a:srgbClr>
            </a:outer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hangingPunct="0"/>
            <a:endParaRPr lang="zh-CN" altLang="en-US"/>
          </a:p>
        </p:txBody>
      </p:sp>
      <p:sp>
        <p:nvSpPr>
          <p:cNvPr id="14359" name="Oval 52"/>
          <p:cNvSpPr/>
          <p:nvPr/>
        </p:nvSpPr>
        <p:spPr>
          <a:xfrm>
            <a:off x="6381750" y="4357689"/>
            <a:ext cx="1339850" cy="1271587"/>
          </a:xfrm>
          <a:prstGeom prst="ellipse">
            <a:avLst/>
          </a:prstGeom>
          <a:gradFill rotWithShape="1">
            <a:gsLst>
              <a:gs pos="0">
                <a:srgbClr val="FED0A2"/>
              </a:gs>
              <a:gs pos="100000">
                <a:srgbClr val="FFEFDF"/>
              </a:gs>
            </a:gsLst>
            <a:lin ang="5400000" scaled="1"/>
          </a:gradFill>
          <a:ln>
            <a:noFill/>
            <a:miter lim="800000"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14360" name="AutoShape 53"/>
          <p:cNvSpPr/>
          <p:nvPr/>
        </p:nvSpPr>
        <p:spPr>
          <a:xfrm>
            <a:off x="6524625" y="4357689"/>
            <a:ext cx="1328738" cy="1260475"/>
          </a:xfrm>
          <a:custGeom>
            <a:avLst/>
            <a:gdLst/>
            <a:ahLst/>
            <a:cxnLst>
              <a:cxn ang="0">
                <a:pos x="0" y="2147483647"/>
              </a:cxn>
              <a:cxn ang="0">
                <a:pos x="2147483647" y="0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0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l" t="t" r="r" b="b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367" y="10800"/>
                </a:moveTo>
                <a:cubicBezTo>
                  <a:pt x="1367" y="16010"/>
                  <a:pt x="5590" y="20233"/>
                  <a:pt x="10800" y="20233"/>
                </a:cubicBezTo>
                <a:cubicBezTo>
                  <a:pt x="16010" y="20233"/>
                  <a:pt x="20233" y="16010"/>
                  <a:pt x="20233" y="10800"/>
                </a:cubicBezTo>
                <a:cubicBezTo>
                  <a:pt x="20233" y="5590"/>
                  <a:pt x="16010" y="1367"/>
                  <a:pt x="10800" y="1367"/>
                </a:cubicBezTo>
                <a:cubicBezTo>
                  <a:pt x="5590" y="1367"/>
                  <a:pt x="1367" y="5590"/>
                  <a:pt x="1367" y="10800"/>
                </a:cubicBezTo>
                <a:close/>
              </a:path>
            </a:pathLst>
          </a:custGeom>
          <a:gradFill rotWithShape="1">
            <a:gsLst>
              <a:gs pos="0">
                <a:srgbClr val="FEBD7C"/>
              </a:gs>
              <a:gs pos="100000">
                <a:schemeClr val="bg1"/>
              </a:gs>
            </a:gsLst>
            <a:lin ang="5400000" scaled="1"/>
          </a:gradFill>
          <a:ln>
            <a:noFill/>
            <a:round/>
          </a:ln>
        </p:spPr>
        <p:txBody>
          <a:bodyPr anchor="t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4361" name="AutoShape 57"/>
          <p:cNvSpPr/>
          <p:nvPr/>
        </p:nvSpPr>
        <p:spPr>
          <a:xfrm>
            <a:off x="4310063" y="1714500"/>
            <a:ext cx="1509712" cy="1365250"/>
          </a:xfrm>
          <a:custGeom>
            <a:avLst/>
            <a:gdLst/>
            <a:ahLst/>
            <a:cxnLst>
              <a:cxn ang="0">
                <a:pos x="0" y="10800"/>
              </a:cxn>
              <a:cxn ang="0">
                <a:pos x="10800" y="0"/>
              </a:cxn>
              <a:cxn ang="0">
                <a:pos x="21600" y="10800"/>
              </a:cxn>
              <a:cxn ang="0">
                <a:pos x="10800" y="21600"/>
              </a:cxn>
              <a:cxn ang="0">
                <a:pos x="0" y="10800"/>
              </a:cxn>
              <a:cxn ang="0">
                <a:pos x="2160" y="10800"/>
              </a:cxn>
              <a:cxn ang="0">
                <a:pos x="10800" y="19440"/>
              </a:cxn>
              <a:cxn ang="0">
                <a:pos x="19440" y="10800"/>
              </a:cxn>
              <a:cxn ang="0">
                <a:pos x="10800" y="2160"/>
              </a:cxn>
              <a:cxn ang="0">
                <a:pos x="2160" y="10800"/>
              </a:cxn>
            </a:cxnLst>
            <a:rect l="l" t="t" r="r" b="b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2160" y="10800"/>
                </a:moveTo>
                <a:cubicBezTo>
                  <a:pt x="2160" y="15572"/>
                  <a:pt x="6028" y="19440"/>
                  <a:pt x="10800" y="19440"/>
                </a:cubicBezTo>
                <a:cubicBezTo>
                  <a:pt x="15572" y="19440"/>
                  <a:pt x="19440" y="15572"/>
                  <a:pt x="19440" y="10800"/>
                </a:cubicBezTo>
                <a:cubicBezTo>
                  <a:pt x="19440" y="6028"/>
                  <a:pt x="15572" y="2160"/>
                  <a:pt x="10800" y="2160"/>
                </a:cubicBezTo>
                <a:cubicBezTo>
                  <a:pt x="6028" y="2160"/>
                  <a:pt x="2160" y="6028"/>
                  <a:pt x="2160" y="10800"/>
                </a:cubicBezTo>
                <a:close/>
              </a:path>
            </a:pathLst>
          </a:custGeom>
          <a:gradFill rotWithShape="1">
            <a:gsLst>
              <a:gs pos="0">
                <a:srgbClr val="F08A46"/>
              </a:gs>
              <a:gs pos="100000">
                <a:srgbClr val="EB5F01"/>
              </a:gs>
            </a:gsLst>
            <a:lin ang="5400000" scaled="1"/>
          </a:gradFill>
          <a:ln>
            <a:solidFill>
              <a:schemeClr val="bg1"/>
            </a:solidFill>
            <a:round/>
          </a:ln>
          <a:effectLst>
            <a:outerShdw dist="38100" dir="5400000" algn="ctr">
              <a:srgbClr val="482400">
                <a:alpha val="64998"/>
              </a:srgbClr>
            </a:outer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hangingPunct="0"/>
            <a:endParaRPr lang="zh-CN" altLang="en-US"/>
          </a:p>
        </p:txBody>
      </p:sp>
      <p:sp>
        <p:nvSpPr>
          <p:cNvPr id="14362" name="Oval 58"/>
          <p:cNvSpPr/>
          <p:nvPr/>
        </p:nvSpPr>
        <p:spPr>
          <a:xfrm>
            <a:off x="4452938" y="1785939"/>
            <a:ext cx="1320800" cy="1209675"/>
          </a:xfrm>
          <a:prstGeom prst="ellipse">
            <a:avLst/>
          </a:prstGeom>
          <a:gradFill rotWithShape="1">
            <a:gsLst>
              <a:gs pos="0">
                <a:srgbClr val="FED0A2"/>
              </a:gs>
              <a:gs pos="100000">
                <a:srgbClr val="FFEFDF"/>
              </a:gs>
            </a:gsLst>
            <a:lin ang="5400000" scaled="1"/>
          </a:gradFill>
          <a:ln>
            <a:noFill/>
            <a:miter lim="800000"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14363" name="AutoShape 59"/>
          <p:cNvSpPr/>
          <p:nvPr/>
        </p:nvSpPr>
        <p:spPr>
          <a:xfrm>
            <a:off x="4381501" y="1785939"/>
            <a:ext cx="1374775" cy="1241425"/>
          </a:xfrm>
          <a:custGeom>
            <a:avLst/>
            <a:gdLst/>
            <a:ahLst/>
            <a:cxnLst>
              <a:cxn ang="0">
                <a:pos x="0" y="2147483647"/>
              </a:cxn>
              <a:cxn ang="0">
                <a:pos x="2147483647" y="0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0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l" t="t" r="r" b="b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367" y="10800"/>
                </a:moveTo>
                <a:cubicBezTo>
                  <a:pt x="1367" y="16010"/>
                  <a:pt x="5590" y="20233"/>
                  <a:pt x="10800" y="20233"/>
                </a:cubicBezTo>
                <a:cubicBezTo>
                  <a:pt x="16010" y="20233"/>
                  <a:pt x="20233" y="16010"/>
                  <a:pt x="20233" y="10800"/>
                </a:cubicBezTo>
                <a:cubicBezTo>
                  <a:pt x="20233" y="5590"/>
                  <a:pt x="16010" y="1367"/>
                  <a:pt x="10800" y="1367"/>
                </a:cubicBezTo>
                <a:cubicBezTo>
                  <a:pt x="5590" y="1367"/>
                  <a:pt x="1367" y="5590"/>
                  <a:pt x="1367" y="10800"/>
                </a:cubicBezTo>
                <a:close/>
              </a:path>
            </a:pathLst>
          </a:custGeom>
          <a:gradFill rotWithShape="1">
            <a:gsLst>
              <a:gs pos="0">
                <a:srgbClr val="FEBD7C"/>
              </a:gs>
              <a:gs pos="100000">
                <a:schemeClr val="bg1"/>
              </a:gs>
            </a:gsLst>
            <a:lin ang="5400000" scaled="1"/>
          </a:gradFill>
          <a:ln>
            <a:noFill/>
            <a:round/>
          </a:ln>
        </p:spPr>
        <p:txBody>
          <a:bodyPr anchor="t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4364" name="Rectangle 73"/>
          <p:cNvSpPr>
            <a:spLocks noChangeArrowheads="1"/>
          </p:cNvSpPr>
          <p:nvPr/>
        </p:nvSpPr>
        <p:spPr bwMode="auto">
          <a:xfrm>
            <a:off x="8401051" y="2205039"/>
            <a:ext cx="1071563" cy="13239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algn="ctr" hangingPunct="0">
              <a:lnSpc>
                <a:spcPct val="120000"/>
              </a:lnSpc>
            </a:pPr>
            <a:r>
              <a:rPr lang="zh-CN" altLang="en-US" sz="2800">
                <a:solidFill>
                  <a:srgbClr val="184F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_GB2312" pitchFamily="1" charset="-122"/>
                <a:ea typeface="楷体_GB2312" pitchFamily="1" charset="-122"/>
              </a:rPr>
              <a:t>讨论</a:t>
            </a:r>
          </a:p>
          <a:p>
            <a:pPr algn="ctr" hangingPunct="0">
              <a:lnSpc>
                <a:spcPct val="120000"/>
              </a:lnSpc>
            </a:pPr>
            <a:r>
              <a:rPr lang="zh-CN" altLang="en-US" sz="2800">
                <a:solidFill>
                  <a:srgbClr val="184F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_GB2312" pitchFamily="1" charset="-122"/>
                <a:ea typeface="楷体_GB2312" pitchFamily="1" charset="-122"/>
              </a:rPr>
              <a:t>交流法</a:t>
            </a:r>
          </a:p>
        </p:txBody>
      </p:sp>
      <p:sp>
        <p:nvSpPr>
          <p:cNvPr id="14365" name="Rectangle 74"/>
          <p:cNvSpPr>
            <a:spLocks noChangeArrowheads="1"/>
          </p:cNvSpPr>
          <p:nvPr/>
        </p:nvSpPr>
        <p:spPr bwMode="auto">
          <a:xfrm>
            <a:off x="6667501" y="4429125"/>
            <a:ext cx="1133475" cy="12461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algn="ctr" hangingPunct="0">
              <a:lnSpc>
                <a:spcPct val="120000"/>
              </a:lnSpc>
            </a:pPr>
            <a:r>
              <a:rPr lang="zh-CN" altLang="en-US" sz="2800">
                <a:solidFill>
                  <a:srgbClr val="184F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_GB2312" pitchFamily="1" charset="-122"/>
                <a:ea typeface="楷体_GB2312" pitchFamily="1" charset="-122"/>
              </a:rPr>
              <a:t>实验</a:t>
            </a:r>
          </a:p>
          <a:p>
            <a:pPr algn="ctr" hangingPunct="0">
              <a:lnSpc>
                <a:spcPct val="120000"/>
              </a:lnSpc>
            </a:pPr>
            <a:r>
              <a:rPr lang="zh-CN" altLang="en-US" sz="2800">
                <a:solidFill>
                  <a:srgbClr val="184F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_GB2312" pitchFamily="1" charset="-122"/>
                <a:ea typeface="楷体_GB2312" pitchFamily="1" charset="-122"/>
              </a:rPr>
              <a:t>探究法</a:t>
            </a:r>
            <a:endParaRPr lang="zh-CN" altLang="en-US" sz="2800">
              <a:latin typeface="楷体_GB2312" pitchFamily="1" charset="-122"/>
              <a:ea typeface="楷体_GB2312" pitchFamily="1" charset="-122"/>
            </a:endParaRPr>
          </a:p>
        </p:txBody>
      </p:sp>
      <p:sp>
        <p:nvSpPr>
          <p:cNvPr id="14366" name="Rectangle 76"/>
          <p:cNvSpPr>
            <a:spLocks noChangeArrowheads="1"/>
          </p:cNvSpPr>
          <p:nvPr/>
        </p:nvSpPr>
        <p:spPr bwMode="auto">
          <a:xfrm>
            <a:off x="4524376" y="1643063"/>
            <a:ext cx="1173163" cy="1214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algn="ctr" hangingPunct="0">
              <a:lnSpc>
                <a:spcPct val="120000"/>
              </a:lnSpc>
            </a:pPr>
            <a:r>
              <a:rPr lang="zh-CN" altLang="en-US">
                <a:solidFill>
                  <a:srgbClr val="184F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_GB2312" pitchFamily="1" charset="-122"/>
                <a:ea typeface="楷体_GB2312" pitchFamily="1" charset="-122"/>
              </a:rPr>
              <a:t>观察法</a:t>
            </a:r>
            <a:endParaRPr lang="zh-CN" altLang="en-US">
              <a:solidFill>
                <a:srgbClr val="6B5141"/>
              </a:solidFill>
              <a:latin typeface="楷体_GB2312" pitchFamily="1" charset="-122"/>
              <a:ea typeface="楷体_GB2312" pitchFamily="1" charset="-122"/>
            </a:endParaRPr>
          </a:p>
        </p:txBody>
      </p:sp>
      <p:sp>
        <p:nvSpPr>
          <p:cNvPr id="14367" name="Rectangle 84"/>
          <p:cNvSpPr>
            <a:spLocks noChangeArrowheads="1"/>
          </p:cNvSpPr>
          <p:nvPr/>
        </p:nvSpPr>
        <p:spPr bwMode="auto">
          <a:xfrm>
            <a:off x="6240464" y="2565401"/>
            <a:ext cx="1497013" cy="1000125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17961" dir="2700000" algn="ctr" rotWithShape="0">
              <a:schemeClr val="bg1"/>
            </a:outerShdw>
          </a:effectLst>
        </p:spPr>
        <p:txBody>
          <a:bodyPr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algn="ctr" hangingPunct="0">
              <a:lnSpc>
                <a:spcPct val="120000"/>
              </a:lnSpc>
            </a:pPr>
            <a:r>
              <a:rPr lang="zh-CN" altLang="en-US" sz="4000">
                <a:solidFill>
                  <a:schemeClr val="bg1"/>
                </a:solidFill>
                <a:latin typeface="Arial Narrow" pitchFamily="34" charset="0"/>
                <a:ea typeface="楷体_GB2312" pitchFamily="1" charset="-122"/>
              </a:rPr>
              <a:t>学法</a:t>
            </a:r>
          </a:p>
        </p:txBody>
      </p:sp>
    </p:spTree>
  </p:cSld>
  <p:clrMapOvr>
    <a:masterClrMapping/>
  </p:clrMapOvr>
  <p:transition>
    <p:pull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图片 2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2300" y="4365626"/>
            <a:ext cx="704850" cy="184467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5362" name="Oval 16"/>
          <p:cNvSpPr/>
          <p:nvPr/>
        </p:nvSpPr>
        <p:spPr>
          <a:xfrm>
            <a:off x="3000376" y="2924176"/>
            <a:ext cx="2549525" cy="1152525"/>
          </a:xfrm>
          <a:prstGeom prst="ellipse">
            <a:avLst/>
          </a:prstGeom>
          <a:solidFill>
            <a:srgbClr val="CC99FF"/>
          </a:solidFill>
          <a:ln>
            <a:noFill/>
            <a:miter lim="800000"/>
          </a:ln>
          <a:scene3d>
            <a:camera prst="legacyPerspectiveBottom">
              <a:rot lat="0" lon="0" rev="0"/>
            </a:camera>
            <a:lightRig rig="legacyFlat3" dir="l"/>
          </a:scene3d>
          <a:sp3d extrusionH="3630600" prstMaterial="legacyMatte">
            <a:bevelT w="13500" h="13500" prst="angle"/>
            <a:bevelB w="13500" h="13500" prst="angle"/>
            <a:extrusionClr>
              <a:srgbClr val="CCCCFF"/>
            </a:extrusionClr>
            <a:contourClr>
              <a:srgbClr val="CC99FF"/>
            </a:contourClr>
          </a:sp3d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/>
            <a:endParaRPr lang="zh-CN" altLang="en-US" sz="2000">
              <a:solidFill>
                <a:srgbClr val="CCCCFF"/>
              </a:solidFill>
              <a:ea typeface="HY견고딕" pitchFamily="2" charset="-127"/>
            </a:endParaRPr>
          </a:p>
        </p:txBody>
      </p:sp>
      <p:grpSp>
        <p:nvGrpSpPr>
          <p:cNvPr id="15363" name="Group 4"/>
          <p:cNvGrpSpPr/>
          <p:nvPr/>
        </p:nvGrpSpPr>
        <p:grpSpPr>
          <a:xfrm>
            <a:off x="1524000" y="6210300"/>
            <a:ext cx="9144000" cy="647700"/>
            <a:chOff x="0" y="0"/>
            <a:chExt cx="3206" cy="338"/>
          </a:xfrm>
        </p:grpSpPr>
        <p:sp>
          <p:nvSpPr>
            <p:cNvPr id="15364" name="AutoShape 3"/>
            <p:cNvSpPr/>
            <p:nvPr/>
          </p:nvSpPr>
          <p:spPr>
            <a:xfrm>
              <a:off x="0" y="0"/>
              <a:ext cx="3206" cy="33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  <p:sp>
          <p:nvSpPr>
            <p:cNvPr id="15365" name="AutoShape 4"/>
            <p:cNvSpPr/>
            <p:nvPr/>
          </p:nvSpPr>
          <p:spPr>
            <a:xfrm>
              <a:off x="10" y="6"/>
              <a:ext cx="3187" cy="152"/>
            </a:xfrm>
            <a:prstGeom prst="roundRect">
              <a:avLst>
                <a:gd name="adj" fmla="val 28356"/>
              </a:avLst>
            </a:prstGeom>
            <a:gradFill rotWithShape="1">
              <a:gsLst>
                <a:gs pos="0">
                  <a:srgbClr val="FFFFFF">
                    <a:alpha val="70000"/>
                  </a:srgbClr>
                </a:gs>
                <a:gs pos="100000">
                  <a:schemeClr val="accent1">
                    <a:alpha val="70000"/>
                  </a:schemeClr>
                </a:gs>
              </a:gsLst>
              <a:lin ang="5400000" scaled="1"/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</p:grpSp>
      <p:sp>
        <p:nvSpPr>
          <p:cNvPr id="15366" name="AutoShape 7"/>
          <p:cNvSpPr/>
          <p:nvPr/>
        </p:nvSpPr>
        <p:spPr>
          <a:xfrm>
            <a:off x="1524001" y="4292600"/>
            <a:ext cx="2124075" cy="1944688"/>
          </a:xfrm>
          <a:prstGeom prst="can">
            <a:avLst>
              <a:gd name="adj" fmla="val 37639"/>
            </a:avLst>
          </a:prstGeom>
          <a:gradFill rotWithShape="1">
            <a:gsLst>
              <a:gs pos="0">
                <a:srgbClr val="FFFFFF"/>
              </a:gs>
              <a:gs pos="50000">
                <a:srgbClr val="4C5464"/>
              </a:gs>
              <a:gs pos="100000">
                <a:srgbClr val="FFFFFF"/>
              </a:gs>
            </a:gsLst>
            <a:lin ang="0" scaled="1"/>
          </a:gradFill>
          <a:ln>
            <a:solidFill>
              <a:srgbClr val="6F7A91">
                <a:alpha val="50195"/>
              </a:srgbClr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15367" name="AutoShape 8"/>
          <p:cNvSpPr/>
          <p:nvPr/>
        </p:nvSpPr>
        <p:spPr>
          <a:xfrm>
            <a:off x="1524000" y="3500439"/>
            <a:ext cx="1403350" cy="1584325"/>
          </a:xfrm>
          <a:prstGeom prst="can">
            <a:avLst>
              <a:gd name="adj" fmla="val 36890"/>
            </a:avLst>
          </a:prstGeom>
          <a:gradFill rotWithShape="1">
            <a:gsLst>
              <a:gs pos="0">
                <a:srgbClr val="FFFFFF"/>
              </a:gs>
              <a:gs pos="50000">
                <a:srgbClr val="5A6376"/>
              </a:gs>
              <a:gs pos="100000">
                <a:srgbClr val="FFFFFF"/>
              </a:gs>
            </a:gsLst>
            <a:lin ang="0" scaled="1"/>
          </a:gradFill>
          <a:ln>
            <a:solidFill>
              <a:srgbClr val="6F7A91">
                <a:alpha val="50195"/>
              </a:srgbClr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15368" name="AutoShape 9"/>
          <p:cNvSpPr/>
          <p:nvPr/>
        </p:nvSpPr>
        <p:spPr>
          <a:xfrm>
            <a:off x="1524000" y="2492376"/>
            <a:ext cx="1403350" cy="1584325"/>
          </a:xfrm>
          <a:prstGeom prst="can">
            <a:avLst>
              <a:gd name="adj" fmla="val 36890"/>
            </a:avLst>
          </a:prstGeom>
          <a:gradFill rotWithShape="1">
            <a:gsLst>
              <a:gs pos="0">
                <a:srgbClr val="FFFFFF"/>
              </a:gs>
              <a:gs pos="50000">
                <a:srgbClr val="5A6376"/>
              </a:gs>
              <a:gs pos="100000">
                <a:srgbClr val="FFFFFF"/>
              </a:gs>
            </a:gsLst>
            <a:lin ang="0" scaled="1"/>
          </a:gradFill>
          <a:ln>
            <a:solidFill>
              <a:srgbClr val="6F7A91">
                <a:alpha val="50195"/>
              </a:srgbClr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15369" name="WordArt 10"/>
          <p:cNvSpPr>
            <a:spLocks noTextEdit="1"/>
          </p:cNvSpPr>
          <p:nvPr/>
        </p:nvSpPr>
        <p:spPr>
          <a:xfrm>
            <a:off x="1524001" y="3213101"/>
            <a:ext cx="1331913" cy="542925"/>
          </a:xfrm>
        </p:spPr>
        <p:txBody>
          <a:bodyPr wrap="none" fromWordArt="1" anchor="t" anchorCtr="0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sz="2800" kern="10">
                <a:ln>
                  <a:solidFill>
                    <a:prstClr val="black"/>
                  </a:solidFill>
                  <a:round/>
                </a:ln>
                <a:solidFill>
                  <a:srgbClr val="000000"/>
                </a:solidFill>
                <a:latin typeface="宋体"/>
              </a:rPr>
              <a:t>学情分析</a:t>
            </a:r>
          </a:p>
        </p:txBody>
      </p:sp>
      <p:sp>
        <p:nvSpPr>
          <p:cNvPr id="15370" name="AutoShape 11"/>
          <p:cNvSpPr/>
          <p:nvPr/>
        </p:nvSpPr>
        <p:spPr>
          <a:xfrm>
            <a:off x="1524000" y="1557339"/>
            <a:ext cx="1403350" cy="1584325"/>
          </a:xfrm>
          <a:prstGeom prst="can">
            <a:avLst>
              <a:gd name="adj" fmla="val 36890"/>
            </a:avLst>
          </a:prstGeom>
          <a:gradFill rotWithShape="1">
            <a:gsLst>
              <a:gs pos="0">
                <a:srgbClr val="FFFFFF"/>
              </a:gs>
              <a:gs pos="50000">
                <a:srgbClr val="5A6376"/>
              </a:gs>
              <a:gs pos="100000">
                <a:srgbClr val="FFFFFF"/>
              </a:gs>
            </a:gsLst>
            <a:lin ang="0" scaled="1"/>
          </a:gradFill>
          <a:ln>
            <a:solidFill>
              <a:srgbClr val="6F7A91">
                <a:alpha val="50195"/>
              </a:srgbClr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15371" name="WordArt 12"/>
          <p:cNvSpPr>
            <a:spLocks noTextEdit="1"/>
          </p:cNvSpPr>
          <p:nvPr/>
        </p:nvSpPr>
        <p:spPr>
          <a:xfrm>
            <a:off x="1524000" y="2349501"/>
            <a:ext cx="1219200" cy="544513"/>
          </a:xfrm>
        </p:spPr>
        <p:txBody>
          <a:bodyPr wrap="none" fromWordArt="1" anchor="t" anchorCtr="0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sz="2400" kern="10">
                <a:ln>
                  <a:solidFill>
                    <a:prstClr val="black"/>
                  </a:solidFill>
                  <a:round/>
                </a:ln>
                <a:solidFill>
                  <a:srgbClr val="000000"/>
                </a:solidFill>
                <a:latin typeface="宋体"/>
              </a:rPr>
              <a:t>教材分析</a:t>
            </a:r>
          </a:p>
        </p:txBody>
      </p:sp>
      <p:sp>
        <p:nvSpPr>
          <p:cNvPr id="15372" name="WordArt 13"/>
          <p:cNvSpPr>
            <a:spLocks noTextEdit="1"/>
          </p:cNvSpPr>
          <p:nvPr/>
        </p:nvSpPr>
        <p:spPr>
          <a:xfrm>
            <a:off x="1524000" y="4221163"/>
            <a:ext cx="1258888" cy="614362"/>
          </a:xfrm>
        </p:spPr>
        <p:txBody>
          <a:bodyPr wrap="none" fromWordArt="1" anchor="t" anchorCtr="0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sz="2400" kern="10">
                <a:ln>
                  <a:solidFill>
                    <a:prstClr val="black"/>
                  </a:solidFill>
                  <a:round/>
                </a:ln>
                <a:solidFill>
                  <a:srgbClr val="000000"/>
                </a:solidFill>
                <a:latin typeface="宋体"/>
              </a:rPr>
              <a:t>教学法分析</a:t>
            </a:r>
          </a:p>
        </p:txBody>
      </p:sp>
      <p:sp>
        <p:nvSpPr>
          <p:cNvPr id="15373" name="WordArt 14"/>
          <p:cNvSpPr>
            <a:spLocks noTextEdit="1"/>
          </p:cNvSpPr>
          <p:nvPr/>
        </p:nvSpPr>
        <p:spPr>
          <a:xfrm>
            <a:off x="1524000" y="5300663"/>
            <a:ext cx="2019300" cy="514350"/>
          </a:xfrm>
        </p:spPr>
        <p:txBody>
          <a:bodyPr wrap="none" fromWordArt="1" anchor="t" anchorCtr="0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sz="4000" kern="10">
                <a:ln w="12700">
                  <a:solidFill>
                    <a:srgbClr val="3333CC"/>
                  </a:solidFill>
                  <a:rou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>
                    <a:srgbClr val="9999FF"/>
                  </a:outerShdw>
                </a:effectLst>
                <a:latin typeface="宋体"/>
              </a:rPr>
              <a:t>教学程序</a:t>
            </a:r>
          </a:p>
        </p:txBody>
      </p:sp>
      <p:grpSp>
        <p:nvGrpSpPr>
          <p:cNvPr id="15374" name="Group 17"/>
          <p:cNvGrpSpPr/>
          <p:nvPr/>
        </p:nvGrpSpPr>
        <p:grpSpPr>
          <a:xfrm>
            <a:off x="5303839" y="1341439"/>
            <a:ext cx="815975" cy="3671887"/>
            <a:chOff x="0" y="0"/>
            <a:chExt cx="1109" cy="2271"/>
          </a:xfrm>
        </p:grpSpPr>
        <p:sp>
          <p:nvSpPr>
            <p:cNvPr id="15375" name="Freeform 26"/>
            <p:cNvSpPr/>
            <p:nvPr/>
          </p:nvSpPr>
          <p:spPr>
            <a:xfrm flipV="1">
              <a:off x="170" y="1089"/>
              <a:ext cx="933" cy="1182"/>
            </a:xfrm>
            <a:custGeom>
              <a:avLst/>
              <a:gdLst/>
              <a:ahLst/>
              <a:cxnLst>
                <a:cxn ang="0">
                  <a:pos x="118" y="1044"/>
                </a:cxn>
                <a:cxn ang="0">
                  <a:pos x="128" y="340"/>
                </a:cxn>
                <a:cxn ang="0">
                  <a:pos x="264" y="210"/>
                </a:cxn>
                <a:cxn ang="0">
                  <a:pos x="720" y="202"/>
                </a:cxn>
                <a:cxn ang="0">
                  <a:pos x="720" y="320"/>
                </a:cxn>
                <a:cxn ang="0">
                  <a:pos x="933" y="153"/>
                </a:cxn>
                <a:cxn ang="0">
                  <a:pos x="712" y="0"/>
                </a:cxn>
                <a:cxn ang="0">
                  <a:pos x="714" y="92"/>
                </a:cxn>
                <a:cxn ang="0">
                  <a:pos x="234" y="94"/>
                </a:cxn>
                <a:cxn ang="0">
                  <a:pos x="0" y="298"/>
                </a:cxn>
                <a:cxn ang="0">
                  <a:pos x="0" y="1058"/>
                </a:cxn>
                <a:cxn ang="0">
                  <a:pos x="118" y="1044"/>
                </a:cxn>
              </a:cxnLst>
              <a:rect l="l" t="t" r="r" b="b"/>
              <a:pathLst>
                <a:path w="933" h="1182">
                  <a:moveTo>
                    <a:pt x="118" y="1044"/>
                  </a:moveTo>
                  <a:lnTo>
                    <a:pt x="128" y="340"/>
                  </a:lnTo>
                  <a:cubicBezTo>
                    <a:pt x="134" y="214"/>
                    <a:pt x="182" y="212"/>
                    <a:pt x="264" y="210"/>
                  </a:cubicBezTo>
                  <a:lnTo>
                    <a:pt x="720" y="202"/>
                  </a:lnTo>
                  <a:lnTo>
                    <a:pt x="720" y="320"/>
                  </a:lnTo>
                  <a:lnTo>
                    <a:pt x="933" y="153"/>
                  </a:lnTo>
                  <a:lnTo>
                    <a:pt x="712" y="0"/>
                  </a:lnTo>
                  <a:lnTo>
                    <a:pt x="714" y="92"/>
                  </a:lnTo>
                  <a:cubicBezTo>
                    <a:pt x="714" y="92"/>
                    <a:pt x="406" y="94"/>
                    <a:pt x="234" y="94"/>
                  </a:cubicBezTo>
                  <a:cubicBezTo>
                    <a:pt x="60" y="96"/>
                    <a:pt x="2" y="156"/>
                    <a:pt x="0" y="298"/>
                  </a:cubicBezTo>
                  <a:lnTo>
                    <a:pt x="0" y="1058"/>
                  </a:lnTo>
                  <a:cubicBezTo>
                    <a:pt x="20" y="1182"/>
                    <a:pt x="93" y="1170"/>
                    <a:pt x="118" y="1044"/>
                  </a:cubicBezTo>
                  <a:close/>
                </a:path>
              </a:pathLst>
            </a:custGeom>
            <a:solidFill>
              <a:srgbClr val="CC99FF"/>
            </a:solidFill>
            <a:ln>
              <a:noFill/>
              <a:round/>
            </a:ln>
          </p:spPr>
          <p:txBody>
            <a:bodyPr anchor="t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/>
            </a:p>
          </p:txBody>
        </p:sp>
        <p:sp>
          <p:nvSpPr>
            <p:cNvPr id="15376" name="Freeform 27"/>
            <p:cNvSpPr/>
            <p:nvPr/>
          </p:nvSpPr>
          <p:spPr>
            <a:xfrm rot="16200000">
              <a:off x="404" y="548"/>
              <a:ext cx="301" cy="1109"/>
            </a:xfrm>
            <a:custGeom>
              <a:avLst/>
              <a:gdLst/>
              <a:ahLst/>
              <a:cxnLst>
                <a:cxn ang="0">
                  <a:pos x="1573" y="24"/>
                </a:cxn>
                <a:cxn ang="0">
                  <a:pos x="1914" y="9854"/>
                </a:cxn>
                <a:cxn ang="0">
                  <a:pos x="0" y="9884"/>
                </a:cxn>
                <a:cxn ang="0">
                  <a:pos x="3086" y="12601"/>
                </a:cxn>
                <a:cxn ang="0">
                  <a:pos x="6075" y="9884"/>
                </a:cxn>
                <a:cxn ang="0">
                  <a:pos x="4278" y="9884"/>
                </a:cxn>
                <a:cxn ang="0">
                  <a:pos x="4237" y="0"/>
                </a:cxn>
                <a:cxn ang="0">
                  <a:pos x="1573" y="24"/>
                </a:cxn>
              </a:cxnLst>
              <a:rect l="l" t="t" r="r" b="b"/>
              <a:pathLst>
                <a:path w="142" h="604">
                  <a:moveTo>
                    <a:pt x="37" y="1"/>
                  </a:moveTo>
                  <a:lnTo>
                    <a:pt x="45" y="472"/>
                  </a:lnTo>
                  <a:lnTo>
                    <a:pt x="0" y="474"/>
                  </a:lnTo>
                  <a:lnTo>
                    <a:pt x="72" y="604"/>
                  </a:lnTo>
                  <a:lnTo>
                    <a:pt x="142" y="474"/>
                  </a:lnTo>
                  <a:lnTo>
                    <a:pt x="100" y="474"/>
                  </a:lnTo>
                  <a:lnTo>
                    <a:pt x="99" y="0"/>
                  </a:lnTo>
                  <a:lnTo>
                    <a:pt x="37" y="1"/>
                  </a:lnTo>
                  <a:close/>
                </a:path>
              </a:pathLst>
            </a:custGeom>
            <a:solidFill>
              <a:srgbClr val="CC99FF"/>
            </a:solidFill>
            <a:ln>
              <a:noFill/>
              <a:round/>
            </a:ln>
          </p:spPr>
          <p:txBody>
            <a:bodyPr anchor="t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/>
            </a:p>
          </p:txBody>
        </p:sp>
        <p:sp>
          <p:nvSpPr>
            <p:cNvPr id="15377" name="Freeform 28"/>
            <p:cNvSpPr/>
            <p:nvPr/>
          </p:nvSpPr>
          <p:spPr>
            <a:xfrm>
              <a:off x="164" y="0"/>
              <a:ext cx="933" cy="1182"/>
            </a:xfrm>
            <a:custGeom>
              <a:avLst/>
              <a:gdLst/>
              <a:ahLst/>
              <a:cxnLst>
                <a:cxn ang="0">
                  <a:pos x="118" y="1044"/>
                </a:cxn>
                <a:cxn ang="0">
                  <a:pos x="128" y="340"/>
                </a:cxn>
                <a:cxn ang="0">
                  <a:pos x="264" y="210"/>
                </a:cxn>
                <a:cxn ang="0">
                  <a:pos x="720" y="202"/>
                </a:cxn>
                <a:cxn ang="0">
                  <a:pos x="720" y="320"/>
                </a:cxn>
                <a:cxn ang="0">
                  <a:pos x="933" y="153"/>
                </a:cxn>
                <a:cxn ang="0">
                  <a:pos x="712" y="0"/>
                </a:cxn>
                <a:cxn ang="0">
                  <a:pos x="714" y="92"/>
                </a:cxn>
                <a:cxn ang="0">
                  <a:pos x="234" y="94"/>
                </a:cxn>
                <a:cxn ang="0">
                  <a:pos x="0" y="298"/>
                </a:cxn>
                <a:cxn ang="0">
                  <a:pos x="0" y="1058"/>
                </a:cxn>
                <a:cxn ang="0">
                  <a:pos x="118" y="1044"/>
                </a:cxn>
              </a:cxnLst>
              <a:rect l="l" t="t" r="r" b="b"/>
              <a:pathLst>
                <a:path w="933" h="1182">
                  <a:moveTo>
                    <a:pt x="118" y="1044"/>
                  </a:moveTo>
                  <a:lnTo>
                    <a:pt x="128" y="340"/>
                  </a:lnTo>
                  <a:cubicBezTo>
                    <a:pt x="134" y="214"/>
                    <a:pt x="182" y="212"/>
                    <a:pt x="264" y="210"/>
                  </a:cubicBezTo>
                  <a:lnTo>
                    <a:pt x="720" y="202"/>
                  </a:lnTo>
                  <a:lnTo>
                    <a:pt x="720" y="320"/>
                  </a:lnTo>
                  <a:lnTo>
                    <a:pt x="933" y="153"/>
                  </a:lnTo>
                  <a:lnTo>
                    <a:pt x="712" y="0"/>
                  </a:lnTo>
                  <a:lnTo>
                    <a:pt x="714" y="92"/>
                  </a:lnTo>
                  <a:cubicBezTo>
                    <a:pt x="714" y="92"/>
                    <a:pt x="406" y="94"/>
                    <a:pt x="234" y="94"/>
                  </a:cubicBezTo>
                  <a:cubicBezTo>
                    <a:pt x="60" y="96"/>
                    <a:pt x="2" y="156"/>
                    <a:pt x="0" y="298"/>
                  </a:cubicBezTo>
                  <a:lnTo>
                    <a:pt x="0" y="1058"/>
                  </a:lnTo>
                  <a:cubicBezTo>
                    <a:pt x="20" y="1182"/>
                    <a:pt x="93" y="1170"/>
                    <a:pt x="118" y="1044"/>
                  </a:cubicBezTo>
                  <a:close/>
                </a:path>
              </a:pathLst>
            </a:custGeom>
            <a:solidFill>
              <a:srgbClr val="CC99FF"/>
            </a:solidFill>
            <a:ln>
              <a:noFill/>
              <a:round/>
            </a:ln>
          </p:spPr>
          <p:txBody>
            <a:bodyPr anchor="t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/>
            </a:p>
          </p:txBody>
        </p:sp>
      </p:grpSp>
      <p:sp>
        <p:nvSpPr>
          <p:cNvPr id="15378" name="AutoShape 29"/>
          <p:cNvSpPr/>
          <p:nvPr/>
        </p:nvSpPr>
        <p:spPr>
          <a:xfrm>
            <a:off x="6096000" y="692151"/>
            <a:ext cx="4249738" cy="1655763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CC99FF"/>
              </a:gs>
              <a:gs pos="100000">
                <a:srgbClr val="9C75C3"/>
              </a:gs>
            </a:gsLst>
            <a:lin ang="5400000" scaled="1"/>
          </a:gradFill>
          <a:ln w="19050">
            <a:solidFill>
              <a:srgbClr val="C0C0C0"/>
            </a:solidFill>
            <a:round/>
          </a:ln>
          <a:effectLst>
            <a:outerShdw dist="53882" dir="2700000" algn="ctr">
              <a:srgbClr val="292929">
                <a:alpha val="50000"/>
              </a:srgbClr>
            </a:outer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hangingPunct="0"/>
            <a:endParaRPr lang="zh-CN" altLang="en-US" sz="2400"/>
          </a:p>
        </p:txBody>
      </p:sp>
      <p:sp>
        <p:nvSpPr>
          <p:cNvPr id="15379" name="Rectangle 30"/>
          <p:cNvSpPr/>
          <p:nvPr/>
        </p:nvSpPr>
        <p:spPr>
          <a:xfrm>
            <a:off x="6311900" y="908050"/>
            <a:ext cx="4032250" cy="13843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eaLnBrk="0" hangingPunct="0"/>
            <a:r>
              <a:rPr lang="zh-CN" altLang="en-US" sz="2400">
                <a:latin typeface="楷体_GB2312" pitchFamily="1" charset="-122"/>
                <a:ea typeface="楷体_GB2312" pitchFamily="1" charset="-122"/>
              </a:rPr>
              <a:t> 情景引入创新</a:t>
            </a:r>
            <a:r>
              <a:rPr lang="zh-CN" altLang="en-US" sz="2000">
                <a:solidFill>
                  <a:schemeClr val="bg1"/>
                </a:solidFill>
                <a:latin typeface="楷体_GB2312" pitchFamily="1" charset="-122"/>
                <a:ea typeface="楷体_GB2312" pitchFamily="1" charset="-122"/>
              </a:rPr>
              <a:t> ：观看“过山车”视频，指出平均速度的描述应对应某一段路程，否则毫无意义，引发学生的好奇心和求知欲。</a:t>
            </a:r>
          </a:p>
        </p:txBody>
      </p:sp>
      <p:sp>
        <p:nvSpPr>
          <p:cNvPr id="15380" name="AutoShape 32"/>
          <p:cNvSpPr/>
          <p:nvPr/>
        </p:nvSpPr>
        <p:spPr>
          <a:xfrm>
            <a:off x="6167439" y="2527301"/>
            <a:ext cx="4321175" cy="140652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CC99FF"/>
              </a:gs>
              <a:gs pos="100000">
                <a:srgbClr val="9C75C3"/>
              </a:gs>
            </a:gsLst>
            <a:lin ang="5400000" scaled="1"/>
          </a:gradFill>
          <a:ln w="19050">
            <a:solidFill>
              <a:srgbClr val="C0C0C0"/>
            </a:solidFill>
            <a:round/>
          </a:ln>
          <a:effectLst>
            <a:outerShdw dist="53882" dir="2700000" algn="ctr">
              <a:srgbClr val="292929">
                <a:alpha val="50000"/>
              </a:srgbClr>
            </a:outer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algn="dist" hangingPunct="0"/>
            <a:endParaRPr lang="zh-CN" altLang="en-US" sz="2400"/>
          </a:p>
        </p:txBody>
      </p:sp>
      <p:sp>
        <p:nvSpPr>
          <p:cNvPr id="15381" name="Rectangle 33"/>
          <p:cNvSpPr/>
          <p:nvPr/>
        </p:nvSpPr>
        <p:spPr>
          <a:xfrm>
            <a:off x="6383338" y="2671763"/>
            <a:ext cx="4070350" cy="13843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eaLnBrk="0" hangingPunct="0"/>
            <a:r>
              <a:rPr lang="zh-CN" altLang="en-US" sz="2400">
                <a:ea typeface="楷体_GB2312" pitchFamily="1" charset="-122"/>
              </a:rPr>
              <a:t>改进教具创新：</a:t>
            </a:r>
            <a:r>
              <a:rPr lang="zh-CN" altLang="en-US" sz="2000">
                <a:solidFill>
                  <a:schemeClr val="bg1"/>
                </a:solidFill>
                <a:latin typeface="楷体_GB2312" pitchFamily="1" charset="-122"/>
                <a:ea typeface="楷体_GB2312" pitchFamily="1" charset="-122"/>
              </a:rPr>
              <a:t>在起点和终点安装光电开关（带指示灯），方便学生计时，使得实验误差明显减小。</a:t>
            </a:r>
          </a:p>
        </p:txBody>
      </p:sp>
      <p:sp>
        <p:nvSpPr>
          <p:cNvPr id="15382" name="AutoShape 35"/>
          <p:cNvSpPr/>
          <p:nvPr/>
        </p:nvSpPr>
        <p:spPr>
          <a:xfrm>
            <a:off x="6167438" y="4149725"/>
            <a:ext cx="4500562" cy="1727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CC99FF"/>
              </a:gs>
              <a:gs pos="100000">
                <a:srgbClr val="9C75C3"/>
              </a:gs>
            </a:gsLst>
            <a:lin ang="5400000" scaled="1"/>
          </a:gradFill>
          <a:ln w="19050">
            <a:solidFill>
              <a:srgbClr val="C0C0C0"/>
            </a:solidFill>
            <a:round/>
          </a:ln>
          <a:effectLst>
            <a:outerShdw dist="53882" dir="2700000" algn="ctr">
              <a:srgbClr val="292929">
                <a:alpha val="50000"/>
              </a:srgbClr>
            </a:outer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algn="ctr" hangingPunct="0"/>
            <a:endParaRPr lang="zh-CN" altLang="en-US" sz="2000"/>
          </a:p>
        </p:txBody>
      </p:sp>
      <p:pic>
        <p:nvPicPr>
          <p:cNvPr id="15383" name="Picture 25" descr="p_12_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7713" y="1773239"/>
            <a:ext cx="1979612" cy="1970087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5384" name="Text Box 47"/>
          <p:cNvSpPr txBox="1"/>
          <p:nvPr/>
        </p:nvSpPr>
        <p:spPr>
          <a:xfrm>
            <a:off x="3863976" y="2133600"/>
            <a:ext cx="1008063" cy="1066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>
              <a:spcBef>
                <a:spcPct val="50000"/>
              </a:spcBef>
            </a:pPr>
            <a:r>
              <a:rPr lang="zh-CN" altLang="en-US">
                <a:ea typeface="楷体_GB2312" pitchFamily="1" charset="-122"/>
              </a:rPr>
              <a:t>教学亮点</a:t>
            </a:r>
          </a:p>
        </p:txBody>
      </p:sp>
      <p:sp>
        <p:nvSpPr>
          <p:cNvPr id="15385" name="Text Box 49"/>
          <p:cNvSpPr txBox="1"/>
          <p:nvPr/>
        </p:nvSpPr>
        <p:spPr>
          <a:xfrm>
            <a:off x="6381750" y="4286250"/>
            <a:ext cx="4103688" cy="13843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>
              <a:spcBef>
                <a:spcPct val="50000"/>
              </a:spcBef>
            </a:pPr>
            <a:r>
              <a:rPr lang="zh-CN" altLang="en-US" sz="2400">
                <a:ea typeface="楷体_GB2312" pitchFamily="1" charset="-122"/>
              </a:rPr>
              <a:t>教学活动创新：</a:t>
            </a:r>
            <a:r>
              <a:rPr lang="zh-CN" altLang="en-US" sz="2000">
                <a:solidFill>
                  <a:schemeClr val="bg1"/>
                </a:solidFill>
                <a:latin typeface="楷体_GB2312" pitchFamily="1" charset="-122"/>
                <a:ea typeface="楷体_GB2312" pitchFamily="1" charset="-122"/>
              </a:rPr>
              <a:t>从观察领悟、动手操作、自主探究、知识扩展，层层深入，</a:t>
            </a:r>
            <a:r>
              <a:rPr lang="zh-CN" altLang="en-US" sz="2000">
                <a:solidFill>
                  <a:schemeClr val="bg1"/>
                </a:solidFill>
                <a:ea typeface="楷体_GB2312" pitchFamily="1" charset="-122"/>
              </a:rPr>
              <a:t>体现“注重科学探究，提倡学习方式多样化”的理念   。</a:t>
            </a:r>
            <a:r>
              <a:rPr lang="zh-CN" altLang="en-US" sz="2000">
                <a:latin typeface="楷体_GB2312" pitchFamily="1" charset="-122"/>
                <a:ea typeface="楷体_GB2312" pitchFamily="1" charset="-122"/>
              </a:rPr>
              <a:t> </a:t>
            </a: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5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8" grpId="0" animBg="1"/>
      <p:bldP spid="15379" grpId="0"/>
      <p:bldP spid="15380" grpId="0" animBg="1"/>
      <p:bldP spid="1538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图片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2300" y="4365626"/>
            <a:ext cx="704850" cy="1844675"/>
          </a:xfrm>
          <a:prstGeom prst="rect">
            <a:avLst/>
          </a:prstGeom>
          <a:noFill/>
          <a:ln>
            <a:noFill/>
            <a:miter lim="800000"/>
          </a:ln>
        </p:spPr>
      </p:pic>
      <p:grpSp>
        <p:nvGrpSpPr>
          <p:cNvPr id="16386" name="Group 3"/>
          <p:cNvGrpSpPr/>
          <p:nvPr/>
        </p:nvGrpSpPr>
        <p:grpSpPr>
          <a:xfrm>
            <a:off x="1524000" y="6210300"/>
            <a:ext cx="9144000" cy="647700"/>
            <a:chOff x="0" y="0"/>
            <a:chExt cx="3206" cy="338"/>
          </a:xfrm>
        </p:grpSpPr>
        <p:sp>
          <p:nvSpPr>
            <p:cNvPr id="16387" name="AutoShape 3"/>
            <p:cNvSpPr/>
            <p:nvPr/>
          </p:nvSpPr>
          <p:spPr>
            <a:xfrm>
              <a:off x="0" y="0"/>
              <a:ext cx="3206" cy="33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  <p:sp>
          <p:nvSpPr>
            <p:cNvPr id="16388" name="AutoShape 4"/>
            <p:cNvSpPr/>
            <p:nvPr/>
          </p:nvSpPr>
          <p:spPr>
            <a:xfrm>
              <a:off x="10" y="6"/>
              <a:ext cx="3187" cy="152"/>
            </a:xfrm>
            <a:prstGeom prst="roundRect">
              <a:avLst>
                <a:gd name="adj" fmla="val 28356"/>
              </a:avLst>
            </a:prstGeom>
            <a:gradFill rotWithShape="1">
              <a:gsLst>
                <a:gs pos="0">
                  <a:srgbClr val="FFFFFF">
                    <a:alpha val="70000"/>
                  </a:srgbClr>
                </a:gs>
                <a:gs pos="100000">
                  <a:schemeClr val="accent1">
                    <a:alpha val="70000"/>
                  </a:schemeClr>
                </a:gs>
              </a:gsLst>
              <a:lin ang="5400000" scaled="1"/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</p:grpSp>
      <p:sp>
        <p:nvSpPr>
          <p:cNvPr id="16389" name="AutoShape 7"/>
          <p:cNvSpPr/>
          <p:nvPr/>
        </p:nvSpPr>
        <p:spPr>
          <a:xfrm>
            <a:off x="1524001" y="4292600"/>
            <a:ext cx="2124075" cy="1944688"/>
          </a:xfrm>
          <a:prstGeom prst="can">
            <a:avLst>
              <a:gd name="adj" fmla="val 37639"/>
            </a:avLst>
          </a:prstGeom>
          <a:gradFill rotWithShape="1">
            <a:gsLst>
              <a:gs pos="0">
                <a:srgbClr val="FFFFFF"/>
              </a:gs>
              <a:gs pos="50000">
                <a:srgbClr val="4C5464"/>
              </a:gs>
              <a:gs pos="100000">
                <a:srgbClr val="FFFFFF"/>
              </a:gs>
            </a:gsLst>
            <a:lin ang="0" scaled="1"/>
          </a:gradFill>
          <a:ln>
            <a:solidFill>
              <a:srgbClr val="6F7A91">
                <a:alpha val="50195"/>
              </a:srgbClr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16390" name="AutoShape 8"/>
          <p:cNvSpPr/>
          <p:nvPr/>
        </p:nvSpPr>
        <p:spPr>
          <a:xfrm>
            <a:off x="1524000" y="3500439"/>
            <a:ext cx="1403350" cy="1584325"/>
          </a:xfrm>
          <a:prstGeom prst="can">
            <a:avLst>
              <a:gd name="adj" fmla="val 36890"/>
            </a:avLst>
          </a:prstGeom>
          <a:gradFill rotWithShape="1">
            <a:gsLst>
              <a:gs pos="0">
                <a:srgbClr val="FFFFFF"/>
              </a:gs>
              <a:gs pos="50000">
                <a:srgbClr val="5A6376"/>
              </a:gs>
              <a:gs pos="100000">
                <a:srgbClr val="FFFFFF"/>
              </a:gs>
            </a:gsLst>
            <a:lin ang="0" scaled="1"/>
          </a:gradFill>
          <a:ln>
            <a:solidFill>
              <a:srgbClr val="6F7A91">
                <a:alpha val="50195"/>
              </a:srgbClr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16391" name="AutoShape 9"/>
          <p:cNvSpPr/>
          <p:nvPr/>
        </p:nvSpPr>
        <p:spPr>
          <a:xfrm>
            <a:off x="1524000" y="2492376"/>
            <a:ext cx="1403350" cy="1584325"/>
          </a:xfrm>
          <a:prstGeom prst="can">
            <a:avLst>
              <a:gd name="adj" fmla="val 36890"/>
            </a:avLst>
          </a:prstGeom>
          <a:gradFill rotWithShape="1">
            <a:gsLst>
              <a:gs pos="0">
                <a:srgbClr val="FFFFFF"/>
              </a:gs>
              <a:gs pos="50000">
                <a:srgbClr val="5A6376"/>
              </a:gs>
              <a:gs pos="100000">
                <a:srgbClr val="FFFFFF"/>
              </a:gs>
            </a:gsLst>
            <a:lin ang="0" scaled="1"/>
          </a:gradFill>
          <a:ln>
            <a:solidFill>
              <a:srgbClr val="6F7A91">
                <a:alpha val="50195"/>
              </a:srgbClr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16392" name="WordArt 10"/>
          <p:cNvSpPr>
            <a:spLocks noTextEdit="1"/>
          </p:cNvSpPr>
          <p:nvPr/>
        </p:nvSpPr>
        <p:spPr>
          <a:xfrm>
            <a:off x="1524001" y="3213101"/>
            <a:ext cx="1331913" cy="542925"/>
          </a:xfrm>
        </p:spPr>
        <p:txBody>
          <a:bodyPr wrap="none" fromWordArt="1" anchor="t" anchorCtr="0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sz="2800" kern="10">
                <a:ln>
                  <a:solidFill>
                    <a:prstClr val="black"/>
                  </a:solidFill>
                  <a:round/>
                </a:ln>
                <a:solidFill>
                  <a:srgbClr val="000000"/>
                </a:solidFill>
                <a:latin typeface="宋体"/>
              </a:rPr>
              <a:t>学情分析</a:t>
            </a:r>
          </a:p>
        </p:txBody>
      </p:sp>
      <p:sp>
        <p:nvSpPr>
          <p:cNvPr id="16393" name="AutoShape 12"/>
          <p:cNvSpPr/>
          <p:nvPr/>
        </p:nvSpPr>
        <p:spPr>
          <a:xfrm>
            <a:off x="1524000" y="1557339"/>
            <a:ext cx="1403350" cy="1584325"/>
          </a:xfrm>
          <a:prstGeom prst="can">
            <a:avLst>
              <a:gd name="adj" fmla="val 36890"/>
            </a:avLst>
          </a:prstGeom>
          <a:gradFill rotWithShape="1">
            <a:gsLst>
              <a:gs pos="0">
                <a:srgbClr val="FFFFFF"/>
              </a:gs>
              <a:gs pos="50000">
                <a:srgbClr val="5A6376"/>
              </a:gs>
              <a:gs pos="100000">
                <a:srgbClr val="FFFFFF"/>
              </a:gs>
            </a:gsLst>
            <a:lin ang="0" scaled="1"/>
          </a:gradFill>
          <a:ln>
            <a:solidFill>
              <a:srgbClr val="6F7A91">
                <a:alpha val="50195"/>
              </a:srgbClr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16394" name="WordArt 13"/>
          <p:cNvSpPr>
            <a:spLocks noTextEdit="1"/>
          </p:cNvSpPr>
          <p:nvPr/>
        </p:nvSpPr>
        <p:spPr>
          <a:xfrm>
            <a:off x="1524000" y="2349501"/>
            <a:ext cx="1219200" cy="544513"/>
          </a:xfrm>
        </p:spPr>
        <p:txBody>
          <a:bodyPr wrap="none" fromWordArt="1" anchor="t" anchorCtr="0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sz="2400" kern="10">
                <a:ln>
                  <a:solidFill>
                    <a:prstClr val="black"/>
                  </a:solidFill>
                  <a:round/>
                </a:ln>
                <a:solidFill>
                  <a:srgbClr val="000000"/>
                </a:solidFill>
                <a:latin typeface="宋体"/>
              </a:rPr>
              <a:t>教材分析</a:t>
            </a:r>
          </a:p>
        </p:txBody>
      </p:sp>
      <p:sp>
        <p:nvSpPr>
          <p:cNvPr id="16395" name="WordArt 45"/>
          <p:cNvSpPr>
            <a:spLocks noTextEdit="1"/>
          </p:cNvSpPr>
          <p:nvPr/>
        </p:nvSpPr>
        <p:spPr>
          <a:xfrm>
            <a:off x="1524000" y="4221163"/>
            <a:ext cx="1258888" cy="614362"/>
          </a:xfrm>
        </p:spPr>
        <p:txBody>
          <a:bodyPr wrap="none" fromWordArt="1" anchor="t" anchorCtr="0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sz="2400" kern="10">
                <a:ln>
                  <a:solidFill>
                    <a:prstClr val="black"/>
                  </a:solidFill>
                  <a:round/>
                </a:ln>
                <a:solidFill>
                  <a:srgbClr val="000000"/>
                </a:solidFill>
                <a:latin typeface="宋体"/>
              </a:rPr>
              <a:t>教学法分析</a:t>
            </a:r>
          </a:p>
        </p:txBody>
      </p:sp>
      <p:sp>
        <p:nvSpPr>
          <p:cNvPr id="16396" name="WordArt 46"/>
          <p:cNvSpPr>
            <a:spLocks noTextEdit="1"/>
          </p:cNvSpPr>
          <p:nvPr/>
        </p:nvSpPr>
        <p:spPr>
          <a:xfrm>
            <a:off x="1524000" y="5300663"/>
            <a:ext cx="2019300" cy="514350"/>
          </a:xfrm>
        </p:spPr>
        <p:txBody>
          <a:bodyPr wrap="none" fromWordArt="1" anchor="t" anchorCtr="0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sz="4000" kern="10">
                <a:ln w="12700">
                  <a:solidFill>
                    <a:srgbClr val="3333CC"/>
                  </a:solidFill>
                  <a:rou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>
                    <a:srgbClr val="9999FF"/>
                  </a:outerShdw>
                </a:effectLst>
                <a:latin typeface="宋体"/>
              </a:rPr>
              <a:t>教学程序</a:t>
            </a:r>
          </a:p>
        </p:txBody>
      </p:sp>
      <p:pic>
        <p:nvPicPr>
          <p:cNvPr id="16397" name="Picture 85" descr="RY_circle00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2038" y="2509838"/>
            <a:ext cx="1985962" cy="198755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6398" name="Picture 86" descr="LB_circle00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3251" y="2492376"/>
            <a:ext cx="2106613" cy="21050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6399" name="Picture 87" descr="O_chevron001"/>
          <p:cNvPicPr>
            <a:picLocks noChangeAspect="1"/>
          </p:cNvPicPr>
          <p:nvPr/>
        </p:nvPicPr>
        <p:blipFill>
          <a:blip r:embed="rId5">
            <a:grayscl/>
            <a:lum bright="6000" contrast="42000"/>
          </a:blip>
          <a:stretch>
            <a:fillRect/>
          </a:stretch>
        </p:blipFill>
        <p:spPr>
          <a:xfrm>
            <a:off x="5438776" y="3308350"/>
            <a:ext cx="506413" cy="573088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6400" name="Picture 88" descr="O_chevron001"/>
          <p:cNvPicPr>
            <a:picLocks noChangeAspect="1"/>
          </p:cNvPicPr>
          <p:nvPr/>
        </p:nvPicPr>
        <p:blipFill>
          <a:blip r:embed="rId5">
            <a:grayscl/>
            <a:lum bright="6000" contrast="42000"/>
          </a:blip>
          <a:stretch>
            <a:fillRect/>
          </a:stretch>
        </p:blipFill>
        <p:spPr>
          <a:xfrm>
            <a:off x="8164513" y="3232150"/>
            <a:ext cx="508000" cy="573088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6401" name="Picture 89" descr="YG_circle00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51539" y="2492375"/>
            <a:ext cx="2141537" cy="2141538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6402" name="Text Box 90"/>
          <p:cNvSpPr txBox="1"/>
          <p:nvPr/>
        </p:nvSpPr>
        <p:spPr>
          <a:xfrm>
            <a:off x="3287713" y="3213100"/>
            <a:ext cx="1871662" cy="5794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 eaLnBrk="0" hangingPunct="0"/>
            <a:r>
              <a:rPr lang="zh-CN" altLang="en-US">
                <a:ea typeface="楷体_GB2312" pitchFamily="1" charset="-122"/>
              </a:rPr>
              <a:t>新课引入</a:t>
            </a:r>
          </a:p>
        </p:txBody>
      </p:sp>
      <p:sp>
        <p:nvSpPr>
          <p:cNvPr id="16403" name="Text Box 91"/>
          <p:cNvSpPr txBox="1"/>
          <p:nvPr/>
        </p:nvSpPr>
        <p:spPr>
          <a:xfrm>
            <a:off x="5880101" y="3284539"/>
            <a:ext cx="2162175" cy="57943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 eaLnBrk="0" hangingPunct="0"/>
            <a:r>
              <a:rPr lang="zh-CN" altLang="en-US">
                <a:ea typeface="楷体_GB2312" pitchFamily="1" charset="-122"/>
              </a:rPr>
              <a:t> 新课教学</a:t>
            </a:r>
          </a:p>
        </p:txBody>
      </p:sp>
      <p:sp>
        <p:nvSpPr>
          <p:cNvPr id="16404" name="Text Box 92"/>
          <p:cNvSpPr txBox="1"/>
          <p:nvPr/>
        </p:nvSpPr>
        <p:spPr>
          <a:xfrm>
            <a:off x="8832851" y="2997201"/>
            <a:ext cx="1573213" cy="10779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 eaLnBrk="0" hangingPunct="0"/>
            <a:r>
              <a:rPr lang="zh-CN" altLang="en-US">
                <a:ea typeface="楷体_GB2312" pitchFamily="1" charset="-122"/>
              </a:rPr>
              <a:t>改进与归纳</a:t>
            </a:r>
          </a:p>
        </p:txBody>
      </p:sp>
      <p:sp>
        <p:nvSpPr>
          <p:cNvPr id="16405" name="AutoShape 93"/>
          <p:cNvSpPr/>
          <p:nvPr/>
        </p:nvSpPr>
        <p:spPr>
          <a:xfrm>
            <a:off x="3216275" y="188913"/>
            <a:ext cx="6808788" cy="2087562"/>
          </a:xfrm>
          <a:prstGeom prst="horizontalScroll">
            <a:avLst>
              <a:gd name="adj" fmla="val 12500"/>
            </a:avLst>
          </a:prstGeom>
          <a:solidFill>
            <a:srgbClr val="CCFFCC"/>
          </a:solidFill>
          <a:ln>
            <a:solidFill>
              <a:schemeClr val="tx1"/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/>
            <a:endParaRPr lang="ko-KR" altLang="en-US" sz="16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16406" name="Text Box 100"/>
          <p:cNvSpPr txBox="1"/>
          <p:nvPr/>
        </p:nvSpPr>
        <p:spPr>
          <a:xfrm>
            <a:off x="3381375" y="642938"/>
            <a:ext cx="6592888" cy="13843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>
              <a:spcBef>
                <a:spcPct val="50000"/>
              </a:spcBef>
            </a:pPr>
            <a:r>
              <a:rPr lang="zh-CN" altLang="en-US" sz="2800">
                <a:ea typeface="华文新魏" pitchFamily="2" charset="-122"/>
              </a:rPr>
              <a:t>   本节课用一个课时完成，通过多媒体和实验探究完成教学内容，教学过程分为以下三个环节</a:t>
            </a:r>
          </a:p>
        </p:txBody>
      </p:sp>
    </p:spTree>
  </p:cSld>
  <p:clrMapOvr>
    <a:masterClrMapping/>
  </p:clrMapOvr>
  <p:transition>
    <p:pull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图片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2300" y="4365626"/>
            <a:ext cx="704850" cy="1844675"/>
          </a:xfrm>
          <a:prstGeom prst="rect">
            <a:avLst/>
          </a:prstGeom>
          <a:noFill/>
          <a:ln>
            <a:noFill/>
            <a:miter lim="800000"/>
          </a:ln>
        </p:spPr>
      </p:pic>
      <p:grpSp>
        <p:nvGrpSpPr>
          <p:cNvPr id="17410" name="Group 3"/>
          <p:cNvGrpSpPr/>
          <p:nvPr/>
        </p:nvGrpSpPr>
        <p:grpSpPr>
          <a:xfrm>
            <a:off x="1524000" y="6210300"/>
            <a:ext cx="9144000" cy="647700"/>
            <a:chOff x="0" y="0"/>
            <a:chExt cx="3206" cy="338"/>
          </a:xfrm>
        </p:grpSpPr>
        <p:sp>
          <p:nvSpPr>
            <p:cNvPr id="17411" name="AutoShape 3"/>
            <p:cNvSpPr/>
            <p:nvPr/>
          </p:nvSpPr>
          <p:spPr>
            <a:xfrm>
              <a:off x="0" y="0"/>
              <a:ext cx="3206" cy="33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  <p:sp>
          <p:nvSpPr>
            <p:cNvPr id="17412" name="AutoShape 4"/>
            <p:cNvSpPr/>
            <p:nvPr/>
          </p:nvSpPr>
          <p:spPr>
            <a:xfrm>
              <a:off x="10" y="6"/>
              <a:ext cx="3187" cy="152"/>
            </a:xfrm>
            <a:prstGeom prst="roundRect">
              <a:avLst>
                <a:gd name="adj" fmla="val 28356"/>
              </a:avLst>
            </a:prstGeom>
            <a:gradFill rotWithShape="1">
              <a:gsLst>
                <a:gs pos="0">
                  <a:srgbClr val="FFFFFF">
                    <a:alpha val="70000"/>
                  </a:srgbClr>
                </a:gs>
                <a:gs pos="100000">
                  <a:schemeClr val="accent1">
                    <a:alpha val="70000"/>
                  </a:schemeClr>
                </a:gs>
              </a:gsLst>
              <a:lin ang="5400000" scaled="1"/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</p:grpSp>
      <p:sp>
        <p:nvSpPr>
          <p:cNvPr id="17413" name="AutoShape 67"/>
          <p:cNvSpPr/>
          <p:nvPr/>
        </p:nvSpPr>
        <p:spPr>
          <a:xfrm>
            <a:off x="2063751" y="333376"/>
            <a:ext cx="5400675" cy="830263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99CCFF"/>
              </a:gs>
              <a:gs pos="50000">
                <a:schemeClr val="bg1"/>
              </a:gs>
              <a:gs pos="100000">
                <a:srgbClr val="99CCFF"/>
              </a:gs>
            </a:gsLst>
            <a:lin ang="5400000" scaled="1"/>
          </a:gradFill>
          <a:ln>
            <a:noFill/>
            <a:round/>
          </a:ln>
          <a:effectLst>
            <a:outerShdw dist="35921" dir="2700000" algn="ctr">
              <a:srgbClr val="000099"/>
            </a:outer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hangingPunct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17414" name="AutoShape 69"/>
          <p:cNvSpPr/>
          <p:nvPr/>
        </p:nvSpPr>
        <p:spPr>
          <a:xfrm>
            <a:off x="2135188" y="406400"/>
            <a:ext cx="5256212" cy="731838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5400000" scaled="1"/>
          </a:gradFill>
          <a:ln>
            <a:noFill/>
            <a:miter lim="800000"/>
          </a:ln>
          <a:effectLst>
            <a:prstShdw prst="shdw17" dist="17961" dir="2700000">
              <a:srgbClr val="999999"/>
            </a:prst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17415" name="Text Box 56"/>
          <p:cNvSpPr txBox="1"/>
          <p:nvPr/>
        </p:nvSpPr>
        <p:spPr>
          <a:xfrm>
            <a:off x="3432175" y="406400"/>
            <a:ext cx="3168650" cy="6413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>
              <a:spcBef>
                <a:spcPct val="50000"/>
              </a:spcBef>
            </a:pPr>
            <a:r>
              <a:rPr lang="zh-CN" altLang="en-US" sz="3600">
                <a:ea typeface="楷体_GB2312" pitchFamily="1" charset="-122"/>
              </a:rPr>
              <a:t>新 课 引 入</a:t>
            </a:r>
          </a:p>
        </p:txBody>
      </p:sp>
      <p:sp>
        <p:nvSpPr>
          <p:cNvPr id="17416" name="AutoShape 41"/>
          <p:cNvSpPr>
            <a:spLocks noChangeArrowheads="1"/>
          </p:cNvSpPr>
          <p:nvPr/>
        </p:nvSpPr>
        <p:spPr bwMode="auto">
          <a:xfrm>
            <a:off x="1738313" y="1785939"/>
            <a:ext cx="8643938" cy="2428875"/>
          </a:xfrm>
          <a:prstGeom prst="roundRect">
            <a:avLst>
              <a:gd name="adj" fmla="val 13616"/>
            </a:avLst>
          </a:prstGeom>
          <a:solidFill>
            <a:schemeClr val="bg1"/>
          </a:solidFill>
          <a:ln w="31750" cmpd="sng">
            <a:solidFill>
              <a:srgbClr val="BAD9EC"/>
            </a:solidFill>
            <a:round/>
          </a:ln>
          <a:effectLst>
            <a:outerShdw dist="81320" dir="3080412" algn="ctr" rotWithShape="0">
              <a:srgbClr val="808080">
                <a:alpha val="65999"/>
              </a:srgbClr>
            </a:outer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hangingPunct="0"/>
            <a:r>
              <a:rPr lang="zh-CN" altLang="en-US">
                <a:latin typeface="楷体" pitchFamily="49" charset="-122"/>
                <a:ea typeface="楷体" pitchFamily="49" charset="-122"/>
              </a:rPr>
              <a:t>通过观察“</a:t>
            </a:r>
            <a:r>
              <a:rPr lang="zh-CN" altLang="en-US">
                <a:latin typeface="楷体" pitchFamily="49" charset="-122"/>
                <a:ea typeface="楷体" pitchFamily="49" charset="-122"/>
                <a:hlinkClick r:id="" action="ppaction://noaction"/>
              </a:rPr>
              <a:t>过山车</a:t>
            </a:r>
            <a:r>
              <a:rPr lang="zh-CN" altLang="en-US">
                <a:latin typeface="楷体" pitchFamily="49" charset="-122"/>
                <a:ea typeface="楷体" pitchFamily="49" charset="-122"/>
              </a:rPr>
              <a:t>”，教师引导学生描述小车</a:t>
            </a:r>
            <a:endParaRPr lang="en-US" altLang="zh-CN">
              <a:latin typeface="楷体" pitchFamily="49" charset="-122"/>
              <a:ea typeface="楷体" pitchFamily="49" charset="-122"/>
            </a:endParaRPr>
          </a:p>
          <a:p>
            <a:pPr hangingPunct="0"/>
            <a:r>
              <a:rPr lang="zh-CN" altLang="en-US">
                <a:latin typeface="楷体" pitchFamily="49" charset="-122"/>
                <a:ea typeface="楷体" pitchFamily="49" charset="-122"/>
              </a:rPr>
              <a:t>速度大小变化情况，指出平均速度的描述应对</a:t>
            </a:r>
            <a:endParaRPr lang="en-US" altLang="zh-CN">
              <a:latin typeface="楷体" pitchFamily="49" charset="-122"/>
              <a:ea typeface="楷体" pitchFamily="49" charset="-122"/>
            </a:endParaRPr>
          </a:p>
          <a:p>
            <a:pPr hangingPunct="0"/>
            <a:r>
              <a:rPr lang="zh-CN" altLang="en-US">
                <a:latin typeface="楷体" pitchFamily="49" charset="-122"/>
                <a:ea typeface="楷体" pitchFamily="49" charset="-122"/>
              </a:rPr>
              <a:t>应某一段路程，否则毫无意义。进而截取斜面</a:t>
            </a:r>
            <a:endParaRPr lang="en-US" altLang="zh-CN">
              <a:latin typeface="楷体" pitchFamily="49" charset="-122"/>
              <a:ea typeface="楷体" pitchFamily="49" charset="-122"/>
            </a:endParaRPr>
          </a:p>
          <a:p>
            <a:pPr hangingPunct="0"/>
            <a:r>
              <a:rPr lang="zh-CN" altLang="en-US">
                <a:latin typeface="楷体" pitchFamily="49" charset="-122"/>
                <a:ea typeface="楷体" pitchFamily="49" charset="-122"/>
              </a:rPr>
              <a:t>部分，让学生分组观察并猜想小车在斜面上速</a:t>
            </a:r>
            <a:endParaRPr lang="en-US" altLang="zh-CN">
              <a:latin typeface="楷体" pitchFamily="49" charset="-122"/>
              <a:ea typeface="楷体" pitchFamily="49" charset="-122"/>
            </a:endParaRPr>
          </a:p>
          <a:p>
            <a:pPr hangingPunct="0"/>
            <a:r>
              <a:rPr lang="zh-CN" altLang="en-US">
                <a:latin typeface="楷体" pitchFamily="49" charset="-122"/>
                <a:ea typeface="楷体" pitchFamily="49" charset="-122"/>
              </a:rPr>
              <a:t>度大小变化情况。</a:t>
            </a:r>
            <a:endParaRPr lang="en-US" altLang="zh-CN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7417" name="Rectangle 66"/>
          <p:cNvSpPr/>
          <p:nvPr/>
        </p:nvSpPr>
        <p:spPr>
          <a:xfrm>
            <a:off x="1524001" y="-1108719"/>
            <a:ext cx="184731" cy="46166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ctr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17418" name="Rectangle 73"/>
          <p:cNvSpPr/>
          <p:nvPr/>
        </p:nvSpPr>
        <p:spPr>
          <a:xfrm>
            <a:off x="1524001" y="-2075507"/>
            <a:ext cx="184731" cy="46166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ctr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17419" name="Rectangle 85"/>
          <p:cNvSpPr/>
          <p:nvPr/>
        </p:nvSpPr>
        <p:spPr>
          <a:xfrm>
            <a:off x="1524001" y="69207"/>
            <a:ext cx="184731" cy="46166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ctr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图片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2300" y="4365626"/>
            <a:ext cx="704850" cy="1844675"/>
          </a:xfrm>
          <a:prstGeom prst="rect">
            <a:avLst/>
          </a:prstGeom>
          <a:noFill/>
          <a:ln>
            <a:noFill/>
            <a:miter lim="800000"/>
          </a:ln>
        </p:spPr>
      </p:pic>
      <p:grpSp>
        <p:nvGrpSpPr>
          <p:cNvPr id="18434" name="Group 3"/>
          <p:cNvGrpSpPr/>
          <p:nvPr/>
        </p:nvGrpSpPr>
        <p:grpSpPr>
          <a:xfrm>
            <a:off x="1524000" y="6210300"/>
            <a:ext cx="9144000" cy="647700"/>
            <a:chOff x="0" y="0"/>
            <a:chExt cx="3206" cy="338"/>
          </a:xfrm>
        </p:grpSpPr>
        <p:sp>
          <p:nvSpPr>
            <p:cNvPr id="18435" name="AutoShape 3"/>
            <p:cNvSpPr/>
            <p:nvPr/>
          </p:nvSpPr>
          <p:spPr>
            <a:xfrm>
              <a:off x="0" y="0"/>
              <a:ext cx="3206" cy="33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  <p:sp>
          <p:nvSpPr>
            <p:cNvPr id="18436" name="AutoShape 4"/>
            <p:cNvSpPr/>
            <p:nvPr/>
          </p:nvSpPr>
          <p:spPr>
            <a:xfrm>
              <a:off x="10" y="6"/>
              <a:ext cx="3187" cy="152"/>
            </a:xfrm>
            <a:prstGeom prst="roundRect">
              <a:avLst>
                <a:gd name="adj" fmla="val 28356"/>
              </a:avLst>
            </a:prstGeom>
            <a:gradFill rotWithShape="1">
              <a:gsLst>
                <a:gs pos="0">
                  <a:srgbClr val="FFFFFF">
                    <a:alpha val="70000"/>
                  </a:srgbClr>
                </a:gs>
                <a:gs pos="100000">
                  <a:schemeClr val="accent1">
                    <a:alpha val="70000"/>
                  </a:schemeClr>
                </a:gs>
              </a:gsLst>
              <a:lin ang="5400000" scaled="1"/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</p:grpSp>
      <p:sp>
        <p:nvSpPr>
          <p:cNvPr id="18437" name="AutoShape 67"/>
          <p:cNvSpPr/>
          <p:nvPr/>
        </p:nvSpPr>
        <p:spPr>
          <a:xfrm>
            <a:off x="2238376" y="285751"/>
            <a:ext cx="5400675" cy="1071563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99CCFF"/>
              </a:gs>
              <a:gs pos="50000">
                <a:schemeClr val="bg1"/>
              </a:gs>
              <a:gs pos="100000">
                <a:srgbClr val="99CCFF"/>
              </a:gs>
            </a:gsLst>
            <a:lin ang="5400000" scaled="1"/>
          </a:gradFill>
          <a:ln>
            <a:noFill/>
            <a:round/>
          </a:ln>
          <a:effectLst>
            <a:outerShdw dist="35921" dir="2700000" algn="ctr">
              <a:srgbClr val="000099"/>
            </a:outer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hangingPunct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18438" name="Text Box 9"/>
          <p:cNvSpPr txBox="1"/>
          <p:nvPr/>
        </p:nvSpPr>
        <p:spPr>
          <a:xfrm>
            <a:off x="3024189" y="214313"/>
            <a:ext cx="3286125" cy="12001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>
              <a:spcBef>
                <a:spcPct val="50000"/>
              </a:spcBef>
            </a:pPr>
            <a:r>
              <a:rPr lang="zh-CN" altLang="en-US" sz="3600">
                <a:ea typeface="楷体_GB2312" pitchFamily="1" charset="-122"/>
              </a:rPr>
              <a:t> 新 课 教 学</a:t>
            </a:r>
            <a:endParaRPr lang="en-US" altLang="zh-CN" sz="3600">
              <a:ea typeface="楷体_GB2312" pitchFamily="1" charset="-122"/>
            </a:endParaRPr>
          </a:p>
          <a:p>
            <a:pPr lvl="0">
              <a:spcBef>
                <a:spcPct val="50000"/>
              </a:spcBef>
            </a:pPr>
            <a:r>
              <a:rPr lang="en-US" altLang="en-US" sz="2400">
                <a:ea typeface="楷体_GB2312" pitchFamily="1" charset="-122"/>
              </a:rPr>
              <a:t>—</a:t>
            </a:r>
            <a:r>
              <a:rPr lang="zh-CN" altLang="en-US" sz="2400">
                <a:ea typeface="楷体_GB2312" pitchFamily="1" charset="-122"/>
              </a:rPr>
              <a:t>实验前练习</a:t>
            </a:r>
          </a:p>
        </p:txBody>
      </p:sp>
      <p:pic>
        <p:nvPicPr>
          <p:cNvPr id="18439" name="Picture 23" descr="p_12_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5688" y="2357439"/>
            <a:ext cx="1763712" cy="1754187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8440" name="Text Box 17"/>
          <p:cNvSpPr txBox="1"/>
          <p:nvPr/>
        </p:nvSpPr>
        <p:spPr>
          <a:xfrm>
            <a:off x="2279650" y="2682876"/>
            <a:ext cx="1366838" cy="5238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>
              <a:spcBef>
                <a:spcPct val="50000"/>
              </a:spcBef>
            </a:pPr>
            <a:r>
              <a:rPr lang="zh-CN" altLang="en-US" sz="2800">
                <a:ea typeface="楷体_GB2312" pitchFamily="1" charset="-122"/>
              </a:rPr>
              <a:t> </a:t>
            </a:r>
          </a:p>
        </p:txBody>
      </p:sp>
      <p:sp>
        <p:nvSpPr>
          <p:cNvPr id="18441" name="Rectangle 25"/>
          <p:cNvSpPr/>
          <p:nvPr/>
        </p:nvSpPr>
        <p:spPr>
          <a:xfrm>
            <a:off x="1524001" y="-491182"/>
            <a:ext cx="184731" cy="46166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ctr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18442" name="Rectangle 26"/>
          <p:cNvSpPr/>
          <p:nvPr/>
        </p:nvSpPr>
        <p:spPr>
          <a:xfrm>
            <a:off x="1524001" y="5358757"/>
            <a:ext cx="184731" cy="46166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ctr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18443" name="Text Box 23"/>
          <p:cNvSpPr txBox="1"/>
          <p:nvPr/>
        </p:nvSpPr>
        <p:spPr>
          <a:xfrm>
            <a:off x="1809750" y="1428750"/>
            <a:ext cx="8858250" cy="954088"/>
          </a:xfrm>
          <a:prstGeom prst="rect">
            <a:avLst/>
          </a:prstGeom>
          <a:noFill/>
          <a:ln>
            <a:noFill/>
            <a:miter lim="800000"/>
          </a:ln>
          <a:effectLst>
            <a:prstShdw prst="shdw17" dist="17961" dir="2700000">
              <a:srgbClr val="375474"/>
            </a:prstShdw>
          </a:effec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>
              <a:spcBef>
                <a:spcPct val="50000"/>
              </a:spcBef>
            </a:pPr>
            <a:r>
              <a:rPr lang="zh-CN" altLang="en-US" sz="2800">
                <a:latin typeface="楷体" pitchFamily="49" charset="-122"/>
                <a:ea typeface="楷体" pitchFamily="49" charset="-122"/>
              </a:rPr>
              <a:t>让学生自己探究所需实验器材（刻度尺、停表），并通过课件的方式复习刻度尺的使用方法和机械停表的读数。</a:t>
            </a:r>
          </a:p>
        </p:txBody>
      </p:sp>
      <p:pic>
        <p:nvPicPr>
          <p:cNvPr id="18444" name="Picture 23" descr="p_12_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24688" y="2286000"/>
            <a:ext cx="1763712" cy="1754188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8445" name="椭圆 25"/>
          <p:cNvSpPr/>
          <p:nvPr/>
        </p:nvSpPr>
        <p:spPr>
          <a:xfrm>
            <a:off x="4024313" y="2786063"/>
            <a:ext cx="914400" cy="914400"/>
          </a:xfrm>
          <a:prstGeom prst="ellipse">
            <a:avLst/>
          </a:prstGeom>
          <a:solidFill>
            <a:srgbClr val="A4D42C"/>
          </a:solidFill>
          <a:ln w="25400">
            <a:solidFill>
              <a:srgbClr val="41658D"/>
            </a:solidFill>
            <a:round/>
          </a:ln>
        </p:spPr>
        <p:txBody>
          <a:bodyPr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/>
            <a:r>
              <a:rPr lang="en-US" altLang="zh-CN">
                <a:solidFill>
                  <a:srgbClr val="FFFFFF"/>
                </a:solidFill>
                <a:ea typeface="黑体" pitchFamily="49" charset="-122"/>
              </a:rPr>
              <a:t>1</a:t>
            </a:r>
            <a:endParaRPr lang="zh-CN" altLang="en-US">
              <a:solidFill>
                <a:srgbClr val="FFFFFF"/>
              </a:solidFill>
              <a:ea typeface="黑体" pitchFamily="49" charset="-122"/>
            </a:endParaRPr>
          </a:p>
        </p:txBody>
      </p:sp>
      <p:sp>
        <p:nvSpPr>
          <p:cNvPr id="18446" name="椭圆 27"/>
          <p:cNvSpPr/>
          <p:nvPr/>
        </p:nvSpPr>
        <p:spPr>
          <a:xfrm>
            <a:off x="7453313" y="2643188"/>
            <a:ext cx="914400" cy="914400"/>
          </a:xfrm>
          <a:prstGeom prst="ellipse">
            <a:avLst/>
          </a:prstGeom>
          <a:solidFill>
            <a:srgbClr val="A4D42C"/>
          </a:solidFill>
          <a:ln w="25400">
            <a:solidFill>
              <a:srgbClr val="41658D"/>
            </a:solidFill>
            <a:round/>
          </a:ln>
        </p:spPr>
        <p:txBody>
          <a:bodyPr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/>
            <a:r>
              <a:rPr lang="en-US" altLang="zh-CN">
                <a:solidFill>
                  <a:srgbClr val="FFFFFF"/>
                </a:solidFill>
                <a:ea typeface="黑体" pitchFamily="49" charset="-122"/>
              </a:rPr>
              <a:t>2</a:t>
            </a:r>
            <a:endParaRPr lang="zh-CN" altLang="en-US">
              <a:solidFill>
                <a:srgbClr val="FFFFFF"/>
              </a:solidFill>
              <a:ea typeface="黑体" pitchFamily="49" charset="-122"/>
            </a:endParaRPr>
          </a:p>
        </p:txBody>
      </p:sp>
      <p:sp>
        <p:nvSpPr>
          <p:cNvPr id="18447" name="下箭头 28"/>
          <p:cNvSpPr/>
          <p:nvPr/>
        </p:nvSpPr>
        <p:spPr>
          <a:xfrm>
            <a:off x="4238626" y="4071938"/>
            <a:ext cx="360363" cy="647700"/>
          </a:xfrm>
          <a:prstGeom prst="downArrow">
            <a:avLst>
              <a:gd name="adj1" fmla="val 50000"/>
              <a:gd name="adj2" fmla="val 49993"/>
            </a:avLst>
          </a:prstGeom>
          <a:solidFill>
            <a:schemeClr val="accent1"/>
          </a:solidFill>
          <a:ln w="25400">
            <a:solidFill>
              <a:srgbClr val="41658D"/>
            </a:solidFill>
            <a:miter lim="800000"/>
          </a:ln>
        </p:spPr>
        <p:txBody>
          <a:bodyPr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/>
            <a:endParaRPr lang="zh-CN" altLang="en-US">
              <a:solidFill>
                <a:srgbClr val="FFFFFF"/>
              </a:solidFill>
              <a:ea typeface="黑体" pitchFamily="49" charset="-122"/>
            </a:endParaRPr>
          </a:p>
        </p:txBody>
      </p:sp>
      <p:sp>
        <p:nvSpPr>
          <p:cNvPr id="18448" name="下箭头 30"/>
          <p:cNvSpPr/>
          <p:nvPr/>
        </p:nvSpPr>
        <p:spPr>
          <a:xfrm>
            <a:off x="7810500" y="4071939"/>
            <a:ext cx="357188" cy="642937"/>
          </a:xfrm>
          <a:prstGeom prst="downArrow">
            <a:avLst>
              <a:gd name="adj1" fmla="val 50000"/>
              <a:gd name="adj2" fmla="val 49992"/>
            </a:avLst>
          </a:prstGeom>
          <a:solidFill>
            <a:schemeClr val="accent1"/>
          </a:solidFill>
          <a:ln w="25400">
            <a:solidFill>
              <a:srgbClr val="41658D"/>
            </a:solidFill>
            <a:miter lim="800000"/>
          </a:ln>
        </p:spPr>
        <p:txBody>
          <a:bodyPr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/>
            <a:endParaRPr lang="zh-CN" altLang="en-US">
              <a:solidFill>
                <a:srgbClr val="FFFFFF"/>
              </a:solidFill>
              <a:ea typeface="黑体" pitchFamily="49" charset="-122"/>
            </a:endParaRPr>
          </a:p>
        </p:txBody>
      </p:sp>
      <p:sp>
        <p:nvSpPr>
          <p:cNvPr id="18449" name="圆角矩形 32"/>
          <p:cNvSpPr/>
          <p:nvPr/>
        </p:nvSpPr>
        <p:spPr>
          <a:xfrm>
            <a:off x="3024188" y="4786313"/>
            <a:ext cx="2786062" cy="792162"/>
          </a:xfrm>
          <a:prstGeom prst="roundRect">
            <a:avLst>
              <a:gd name="adj" fmla="val 16667"/>
            </a:avLst>
          </a:prstGeom>
          <a:solidFill>
            <a:srgbClr val="A4D42C"/>
          </a:solidFill>
          <a:ln w="25400">
            <a:solidFill>
              <a:srgbClr val="41658D"/>
            </a:solidFill>
            <a:round/>
          </a:ln>
        </p:spPr>
        <p:txBody>
          <a:bodyPr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/>
            <a:r>
              <a:rPr lang="zh-CN" altLang="en-US">
                <a:solidFill>
                  <a:srgbClr val="FC3F20"/>
                </a:solidFill>
                <a:ea typeface="黑体" pitchFamily="49" charset="-122"/>
              </a:rPr>
              <a:t>刻度尺的使用</a:t>
            </a:r>
          </a:p>
        </p:txBody>
      </p:sp>
      <p:sp>
        <p:nvSpPr>
          <p:cNvPr id="18450" name="圆角矩形 35"/>
          <p:cNvSpPr/>
          <p:nvPr/>
        </p:nvSpPr>
        <p:spPr>
          <a:xfrm>
            <a:off x="7024689" y="4786313"/>
            <a:ext cx="2357437" cy="792162"/>
          </a:xfrm>
          <a:prstGeom prst="roundRect">
            <a:avLst>
              <a:gd name="adj" fmla="val 16667"/>
            </a:avLst>
          </a:prstGeom>
          <a:solidFill>
            <a:srgbClr val="A4D42C"/>
          </a:solidFill>
          <a:ln w="25400">
            <a:solidFill>
              <a:srgbClr val="41658D"/>
            </a:solidFill>
            <a:round/>
          </a:ln>
        </p:spPr>
        <p:txBody>
          <a:bodyPr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/>
            <a:r>
              <a:rPr lang="zh-CN" altLang="en-US">
                <a:solidFill>
                  <a:srgbClr val="FC3F20"/>
                </a:solidFill>
                <a:ea typeface="黑体" pitchFamily="49" charset="-122"/>
              </a:rPr>
              <a:t>停表的读法</a:t>
            </a:r>
          </a:p>
        </p:txBody>
      </p:sp>
    </p:spTree>
  </p:cSld>
  <p:clrMapOvr>
    <a:masterClrMapping/>
  </p:clrMapOvr>
  <p:transition>
    <p:pull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7" name="Group 2"/>
          <p:cNvGrpSpPr/>
          <p:nvPr/>
        </p:nvGrpSpPr>
        <p:grpSpPr>
          <a:xfrm>
            <a:off x="1524000" y="6210300"/>
            <a:ext cx="9144000" cy="647700"/>
            <a:chOff x="0" y="0"/>
            <a:chExt cx="3206" cy="338"/>
          </a:xfrm>
        </p:grpSpPr>
        <p:sp>
          <p:nvSpPr>
            <p:cNvPr id="19458" name="AutoShape 3"/>
            <p:cNvSpPr/>
            <p:nvPr/>
          </p:nvSpPr>
          <p:spPr>
            <a:xfrm>
              <a:off x="0" y="0"/>
              <a:ext cx="3206" cy="33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  <p:sp>
          <p:nvSpPr>
            <p:cNvPr id="19459" name="AutoShape 4"/>
            <p:cNvSpPr/>
            <p:nvPr/>
          </p:nvSpPr>
          <p:spPr>
            <a:xfrm>
              <a:off x="10" y="6"/>
              <a:ext cx="3187" cy="152"/>
            </a:xfrm>
            <a:prstGeom prst="roundRect">
              <a:avLst>
                <a:gd name="adj" fmla="val 28356"/>
              </a:avLst>
            </a:prstGeom>
            <a:gradFill rotWithShape="1">
              <a:gsLst>
                <a:gs pos="0">
                  <a:srgbClr val="FFFFFF">
                    <a:alpha val="70000"/>
                  </a:srgbClr>
                </a:gs>
                <a:gs pos="100000">
                  <a:schemeClr val="accent1">
                    <a:alpha val="70000"/>
                  </a:schemeClr>
                </a:gs>
              </a:gsLst>
              <a:lin ang="5400000" scaled="1"/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</p:grpSp>
      <p:sp>
        <p:nvSpPr>
          <p:cNvPr id="19460" name="AutoShape 67"/>
          <p:cNvSpPr/>
          <p:nvPr/>
        </p:nvSpPr>
        <p:spPr>
          <a:xfrm>
            <a:off x="2351088" y="260351"/>
            <a:ext cx="5905500" cy="1223963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99CCFF"/>
              </a:gs>
              <a:gs pos="50000">
                <a:schemeClr val="bg1"/>
              </a:gs>
              <a:gs pos="100000">
                <a:srgbClr val="99CCFF"/>
              </a:gs>
            </a:gsLst>
            <a:lin ang="5400000" scaled="1"/>
          </a:gradFill>
          <a:ln>
            <a:noFill/>
            <a:round/>
          </a:ln>
          <a:effectLst>
            <a:outerShdw dist="35921" dir="2700000" algn="ctr">
              <a:srgbClr val="000099"/>
            </a:outer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hangingPunct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19461" name="Text Box 9"/>
          <p:cNvSpPr txBox="1"/>
          <p:nvPr/>
        </p:nvSpPr>
        <p:spPr>
          <a:xfrm>
            <a:off x="2855913" y="404814"/>
            <a:ext cx="5740400" cy="113823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>
              <a:spcBef>
                <a:spcPct val="50000"/>
              </a:spcBef>
            </a:pPr>
            <a:r>
              <a:rPr lang="zh-CN" altLang="en-US">
                <a:latin typeface="楷体_GB2312" pitchFamily="1" charset="-122"/>
                <a:ea typeface="楷体_GB2312" pitchFamily="1" charset="-122"/>
              </a:rPr>
              <a:t>     新 课 教 学</a:t>
            </a:r>
          </a:p>
          <a:p>
            <a:pPr lvl="0">
              <a:spcBef>
                <a:spcPct val="50000"/>
              </a:spcBef>
            </a:pPr>
            <a:r>
              <a:rPr lang="en-US" altLang="zh-CN" sz="2000">
                <a:ea typeface="楷体_GB2312" pitchFamily="1" charset="-122"/>
              </a:rPr>
              <a:t>——</a:t>
            </a:r>
            <a:r>
              <a:rPr lang="zh-CN" altLang="en-US" sz="2400">
                <a:ea typeface="楷体_GB2312" pitchFamily="1" charset="-122"/>
              </a:rPr>
              <a:t>提出问题</a:t>
            </a:r>
          </a:p>
        </p:txBody>
      </p:sp>
      <p:sp>
        <p:nvSpPr>
          <p:cNvPr id="19462" name="AutoShape 8"/>
          <p:cNvSpPr/>
          <p:nvPr/>
        </p:nvSpPr>
        <p:spPr>
          <a:xfrm>
            <a:off x="1774826" y="4292600"/>
            <a:ext cx="8424863" cy="1873250"/>
          </a:xfrm>
          <a:prstGeom prst="cube">
            <a:avLst>
              <a:gd name="adj" fmla="val 83676"/>
            </a:avLst>
          </a:prstGeom>
          <a:gradFill rotWithShape="1">
            <a:gsLst>
              <a:gs pos="0">
                <a:srgbClr val="99CCFF"/>
              </a:gs>
              <a:gs pos="100000">
                <a:srgbClr val="6699FF"/>
              </a:gs>
            </a:gsLst>
            <a:lin ang="2700000" scaled="1"/>
          </a:gradFill>
          <a:ln>
            <a:noFill/>
            <a:miter lim="800000"/>
          </a:ln>
          <a:effectLst>
            <a:outerShdw dist="35921" dir="2700000" algn="ctr">
              <a:schemeClr val="tx1"/>
            </a:outer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hangingPunct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19463" name="AutoShape 41"/>
          <p:cNvSpPr>
            <a:spLocks noChangeArrowheads="1"/>
          </p:cNvSpPr>
          <p:nvPr/>
        </p:nvSpPr>
        <p:spPr bwMode="auto">
          <a:xfrm>
            <a:off x="2063750" y="1557338"/>
            <a:ext cx="7200900" cy="3816350"/>
          </a:xfrm>
          <a:prstGeom prst="roundRect">
            <a:avLst>
              <a:gd name="adj" fmla="val 13616"/>
            </a:avLst>
          </a:prstGeom>
          <a:solidFill>
            <a:schemeClr val="bg1"/>
          </a:solidFill>
          <a:ln w="31750" cmpd="sng">
            <a:solidFill>
              <a:srgbClr val="BAD9EC"/>
            </a:solidFill>
            <a:round/>
          </a:ln>
          <a:effectLst>
            <a:outerShdw dist="81320" dir="3080412" algn="ctr" rotWithShape="0">
              <a:srgbClr val="808080">
                <a:alpha val="65999"/>
              </a:srgbClr>
            </a:outer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marL="342900" indent="-342900" hangingPunct="0"/>
            <a:endParaRPr lang="zh-CN" altLang="en-US" sz="2400">
              <a:latin typeface="楷体_GB2312" pitchFamily="1" charset="-122"/>
              <a:ea typeface="楷体_GB2312" pitchFamily="1" charset="-122"/>
            </a:endParaRPr>
          </a:p>
        </p:txBody>
      </p:sp>
      <p:pic>
        <p:nvPicPr>
          <p:cNvPr id="19464" name="Picture 45" descr="원(1)"/>
          <p:cNvPicPr>
            <a:picLocks noChangeAspect="1"/>
          </p:cNvPicPr>
          <p:nvPr/>
        </p:nvPicPr>
        <p:blipFill>
          <a:blip r:embed="rId2">
            <a:grayscl/>
            <a:lum bright="12000"/>
          </a:blip>
          <a:stretch>
            <a:fillRect/>
          </a:stretch>
        </p:blipFill>
        <p:spPr>
          <a:xfrm>
            <a:off x="2640014" y="404813"/>
            <a:ext cx="492125" cy="500062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9465" name="Text Box 19"/>
          <p:cNvSpPr txBox="1"/>
          <p:nvPr/>
        </p:nvSpPr>
        <p:spPr>
          <a:xfrm>
            <a:off x="3216275" y="2133600"/>
            <a:ext cx="4535488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>
              <a:spcBef>
                <a:spcPct val="50000"/>
              </a:spcBef>
            </a:pPr>
            <a:endParaRPr lang="zh-CN" altLang="en-US" sz="2400"/>
          </a:p>
        </p:txBody>
      </p:sp>
      <p:sp>
        <p:nvSpPr>
          <p:cNvPr id="19466" name="Text Box 20"/>
          <p:cNvSpPr txBox="1"/>
          <p:nvPr/>
        </p:nvSpPr>
        <p:spPr>
          <a:xfrm>
            <a:off x="2238375" y="1700214"/>
            <a:ext cx="6858000" cy="193833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>
              <a:lnSpc>
                <a:spcPct val="75000"/>
              </a:lnSpc>
            </a:pPr>
            <a:r>
              <a:rPr lang="zh-CN" altLang="en-US" sz="4000">
                <a:latin typeface="楷体" pitchFamily="49" charset="-122"/>
                <a:ea typeface="楷体" pitchFamily="49" charset="-122"/>
              </a:rPr>
              <a:t>教师提出问题：如何在没有直接测量速度工具的前提下进行测量，引导学生思考间接测量法的实验原理。</a:t>
            </a:r>
            <a:endParaRPr lang="zh-CN" altLang="en-US" sz="3600">
              <a:latin typeface="楷体" pitchFamily="49" charset="-122"/>
              <a:ea typeface="楷体" pitchFamily="49" charset="-122"/>
            </a:endParaRPr>
          </a:p>
        </p:txBody>
      </p:sp>
      <p:graphicFrame>
        <p:nvGraphicFramePr>
          <p:cNvPr id="19467" name="Object 15"/>
          <p:cNvGraphicFramePr>
            <a:graphicFrameLocks noChangeAspect="1"/>
          </p:cNvGraphicFramePr>
          <p:nvPr/>
        </p:nvGraphicFramePr>
        <p:xfrm>
          <a:off x="2309813" y="3643313"/>
          <a:ext cx="1357312" cy="1503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1357312" imgH="1503362" progId="Equation.3">
                  <p:embed/>
                </p:oleObj>
              </mc:Choice>
              <mc:Fallback>
                <p:oleObj r:id="rId3" imgW="1357312" imgH="1503362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09813" y="3643313"/>
                        <a:ext cx="1357312" cy="15033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8" name="矩形 15"/>
          <p:cNvSpPr/>
          <p:nvPr/>
        </p:nvSpPr>
        <p:spPr>
          <a:xfrm>
            <a:off x="3810001" y="4214813"/>
            <a:ext cx="5286375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r>
              <a:rPr lang="zh-CN" altLang="en-US" sz="2400">
                <a:latin typeface="楷体" pitchFamily="49" charset="-122"/>
                <a:ea typeface="楷体" pitchFamily="49" charset="-122"/>
              </a:rPr>
              <a:t>（</a:t>
            </a:r>
            <a:r>
              <a:rPr lang="en-US" altLang="zh-CN" sz="2400">
                <a:latin typeface="楷体" pitchFamily="49" charset="-122"/>
                <a:ea typeface="楷体" pitchFamily="49" charset="-122"/>
              </a:rPr>
              <a:t>s</a:t>
            </a:r>
            <a:r>
              <a:rPr lang="zh-CN" altLang="en-US" sz="2400">
                <a:latin typeface="楷体" pitchFamily="49" charset="-122"/>
                <a:ea typeface="楷体" pitchFamily="49" charset="-122"/>
              </a:rPr>
              <a:t>代表路程，</a:t>
            </a:r>
            <a:r>
              <a:rPr lang="en-US" altLang="zh-CN" sz="2400">
                <a:latin typeface="楷体" pitchFamily="49" charset="-122"/>
                <a:ea typeface="楷体" pitchFamily="49" charset="-122"/>
              </a:rPr>
              <a:t>t</a:t>
            </a:r>
            <a:r>
              <a:rPr lang="zh-CN" altLang="en-US" sz="2400">
                <a:latin typeface="楷体" pitchFamily="49" charset="-122"/>
                <a:ea typeface="楷体" pitchFamily="49" charset="-122"/>
              </a:rPr>
              <a:t>代表时间，</a:t>
            </a:r>
            <a:r>
              <a:rPr lang="en-US" altLang="zh-CN" sz="2400">
                <a:latin typeface="楷体" pitchFamily="49" charset="-122"/>
                <a:ea typeface="楷体" pitchFamily="49" charset="-122"/>
              </a:rPr>
              <a:t>v</a:t>
            </a:r>
            <a:r>
              <a:rPr lang="zh-CN" altLang="en-US" sz="2400">
                <a:latin typeface="楷体" pitchFamily="49" charset="-122"/>
                <a:ea typeface="楷体" pitchFamily="49" charset="-122"/>
              </a:rPr>
              <a:t>代表速度）</a:t>
            </a:r>
          </a:p>
        </p:txBody>
      </p:sp>
    </p:spTree>
  </p:cSld>
  <p:clrMapOvr>
    <a:masterClrMapping/>
  </p:clrMapOvr>
  <p:transition>
    <p:pull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图片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2300" y="4365626"/>
            <a:ext cx="704850" cy="1844675"/>
          </a:xfrm>
          <a:prstGeom prst="rect">
            <a:avLst/>
          </a:prstGeom>
          <a:noFill/>
          <a:ln>
            <a:noFill/>
            <a:miter lim="800000"/>
          </a:ln>
        </p:spPr>
      </p:pic>
      <p:grpSp>
        <p:nvGrpSpPr>
          <p:cNvPr id="20482" name="Group 3"/>
          <p:cNvGrpSpPr/>
          <p:nvPr/>
        </p:nvGrpSpPr>
        <p:grpSpPr>
          <a:xfrm>
            <a:off x="1524000" y="6210300"/>
            <a:ext cx="9144000" cy="647700"/>
            <a:chOff x="0" y="0"/>
            <a:chExt cx="3206" cy="338"/>
          </a:xfrm>
        </p:grpSpPr>
        <p:sp>
          <p:nvSpPr>
            <p:cNvPr id="20483" name="AutoShape 3"/>
            <p:cNvSpPr/>
            <p:nvPr/>
          </p:nvSpPr>
          <p:spPr>
            <a:xfrm>
              <a:off x="0" y="0"/>
              <a:ext cx="3206" cy="33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  <p:sp>
          <p:nvSpPr>
            <p:cNvPr id="20484" name="AutoShape 4"/>
            <p:cNvSpPr/>
            <p:nvPr/>
          </p:nvSpPr>
          <p:spPr>
            <a:xfrm>
              <a:off x="10" y="6"/>
              <a:ext cx="3187" cy="152"/>
            </a:xfrm>
            <a:prstGeom prst="roundRect">
              <a:avLst>
                <a:gd name="adj" fmla="val 28356"/>
              </a:avLst>
            </a:prstGeom>
            <a:gradFill rotWithShape="1">
              <a:gsLst>
                <a:gs pos="0">
                  <a:srgbClr val="FFFFFF">
                    <a:alpha val="70000"/>
                  </a:srgbClr>
                </a:gs>
                <a:gs pos="100000">
                  <a:schemeClr val="accent1">
                    <a:alpha val="70000"/>
                  </a:schemeClr>
                </a:gs>
              </a:gsLst>
              <a:lin ang="5400000" scaled="1"/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</p:grpSp>
      <p:sp>
        <p:nvSpPr>
          <p:cNvPr id="20485" name="AutoShape 69"/>
          <p:cNvSpPr/>
          <p:nvPr/>
        </p:nvSpPr>
        <p:spPr>
          <a:xfrm>
            <a:off x="2208213" y="260350"/>
            <a:ext cx="5257800" cy="1296988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5400000" scaled="1"/>
          </a:gradFill>
          <a:ln>
            <a:noFill/>
            <a:miter lim="800000"/>
          </a:ln>
          <a:effectLst>
            <a:prstShdw prst="shdw17" dist="17961" dir="2700000">
              <a:srgbClr val="999999"/>
            </a:prst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20486" name="Text Box 9"/>
          <p:cNvSpPr txBox="1"/>
          <p:nvPr/>
        </p:nvSpPr>
        <p:spPr>
          <a:xfrm>
            <a:off x="1919288" y="260350"/>
            <a:ext cx="5689600" cy="12001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>
              <a:spcBef>
                <a:spcPct val="50000"/>
              </a:spcBef>
            </a:pPr>
            <a:r>
              <a:rPr lang="zh-CN" altLang="en-US" sz="3600">
                <a:ea typeface="楷体_GB2312" pitchFamily="1" charset="-122"/>
              </a:rPr>
              <a:t>新 课 教 学</a:t>
            </a:r>
            <a:endParaRPr lang="en-US" altLang="zh-CN" sz="3600">
              <a:ea typeface="楷体_GB2312" pitchFamily="1" charset="-122"/>
            </a:endParaRPr>
          </a:p>
          <a:p>
            <a:pPr lvl="0">
              <a:spcBef>
                <a:spcPct val="50000"/>
              </a:spcBef>
            </a:pPr>
            <a:r>
              <a:rPr lang="en-US" altLang="en-US" sz="2400">
                <a:ea typeface="楷体_GB2312" pitchFamily="1" charset="-122"/>
              </a:rPr>
              <a:t>            ——</a:t>
            </a:r>
            <a:r>
              <a:rPr lang="zh-CN" altLang="en-US" sz="2400">
                <a:ea typeface="楷体_GB2312" pitchFamily="1" charset="-122"/>
              </a:rPr>
              <a:t>实验设计</a:t>
            </a:r>
          </a:p>
        </p:txBody>
      </p:sp>
      <p:pic>
        <p:nvPicPr>
          <p:cNvPr id="20487" name="Picture 23" descr="p_12_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3751" y="2205039"/>
            <a:ext cx="1763713" cy="1754187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20488" name="Text Box 17"/>
          <p:cNvSpPr txBox="1"/>
          <p:nvPr/>
        </p:nvSpPr>
        <p:spPr>
          <a:xfrm>
            <a:off x="2279650" y="2682876"/>
            <a:ext cx="1366838" cy="5238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>
              <a:spcBef>
                <a:spcPct val="50000"/>
              </a:spcBef>
            </a:pPr>
            <a:r>
              <a:rPr lang="zh-CN" altLang="en-US" sz="2800">
                <a:ea typeface="楷体_GB2312" pitchFamily="1" charset="-122"/>
              </a:rPr>
              <a:t> </a:t>
            </a:r>
          </a:p>
        </p:txBody>
      </p:sp>
      <p:sp>
        <p:nvSpPr>
          <p:cNvPr id="20489" name="Rectangle 25"/>
          <p:cNvSpPr/>
          <p:nvPr/>
        </p:nvSpPr>
        <p:spPr>
          <a:xfrm>
            <a:off x="1524001" y="-491182"/>
            <a:ext cx="184731" cy="46166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ctr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20490" name="Rectangle 26"/>
          <p:cNvSpPr/>
          <p:nvPr/>
        </p:nvSpPr>
        <p:spPr>
          <a:xfrm>
            <a:off x="1524001" y="5358757"/>
            <a:ext cx="184731" cy="46166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ctr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20491" name="AutoShape 25"/>
          <p:cNvSpPr/>
          <p:nvPr/>
        </p:nvSpPr>
        <p:spPr>
          <a:xfrm>
            <a:off x="3863975" y="3041651"/>
            <a:ext cx="935038" cy="576263"/>
          </a:xfrm>
          <a:prstGeom prst="rightArrow">
            <a:avLst>
              <a:gd name="adj1" fmla="val 50000"/>
              <a:gd name="adj2" fmla="val 40557"/>
            </a:avLst>
          </a:prstGeom>
          <a:solidFill>
            <a:schemeClr val="folHlink"/>
          </a:solidFill>
          <a:ln>
            <a:noFill/>
            <a:miter lim="800000"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pic>
        <p:nvPicPr>
          <p:cNvPr id="20492" name="Picture 23" descr="p_12_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2038" y="2133600"/>
            <a:ext cx="1763712" cy="1754188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20493" name="AutoShape 25"/>
          <p:cNvSpPr/>
          <p:nvPr/>
        </p:nvSpPr>
        <p:spPr>
          <a:xfrm>
            <a:off x="6816725" y="2997201"/>
            <a:ext cx="935038" cy="576263"/>
          </a:xfrm>
          <a:prstGeom prst="rightArrow">
            <a:avLst>
              <a:gd name="adj1" fmla="val 50000"/>
              <a:gd name="adj2" fmla="val 40557"/>
            </a:avLst>
          </a:prstGeom>
          <a:solidFill>
            <a:schemeClr val="folHlink"/>
          </a:solidFill>
          <a:ln>
            <a:noFill/>
            <a:miter lim="800000"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pic>
        <p:nvPicPr>
          <p:cNvPr id="20494" name="Picture 23" descr="p_12_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7663" y="2133600"/>
            <a:ext cx="1763712" cy="1754188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20495" name="矩形 24"/>
          <p:cNvSpPr/>
          <p:nvPr/>
        </p:nvSpPr>
        <p:spPr>
          <a:xfrm>
            <a:off x="2135189" y="3068639"/>
            <a:ext cx="1584325" cy="7207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/>
            <a:endParaRPr lang="zh-CN" altLang="en-US">
              <a:solidFill>
                <a:srgbClr val="FFFFFF"/>
              </a:solidFill>
              <a:ea typeface="黑体" pitchFamily="49" charset="-122"/>
            </a:endParaRPr>
          </a:p>
        </p:txBody>
      </p:sp>
      <p:sp>
        <p:nvSpPr>
          <p:cNvPr id="20496" name="椭圆 25"/>
          <p:cNvSpPr/>
          <p:nvPr/>
        </p:nvSpPr>
        <p:spPr>
          <a:xfrm>
            <a:off x="2424113" y="2565400"/>
            <a:ext cx="914400" cy="914400"/>
          </a:xfrm>
          <a:prstGeom prst="ellipse">
            <a:avLst/>
          </a:prstGeom>
          <a:solidFill>
            <a:srgbClr val="A4D42C"/>
          </a:solidFill>
          <a:ln w="25400">
            <a:solidFill>
              <a:srgbClr val="41658D"/>
            </a:solidFill>
            <a:round/>
          </a:ln>
        </p:spPr>
        <p:txBody>
          <a:bodyPr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/>
            <a:r>
              <a:rPr lang="en-US" altLang="zh-CN">
                <a:solidFill>
                  <a:srgbClr val="FFFFFF"/>
                </a:solidFill>
                <a:ea typeface="黑体" pitchFamily="49" charset="-122"/>
              </a:rPr>
              <a:t>1</a:t>
            </a:r>
            <a:endParaRPr lang="zh-CN" altLang="en-US">
              <a:solidFill>
                <a:srgbClr val="FFFFFF"/>
              </a:solidFill>
              <a:ea typeface="黑体" pitchFamily="49" charset="-122"/>
            </a:endParaRPr>
          </a:p>
        </p:txBody>
      </p:sp>
      <p:sp>
        <p:nvSpPr>
          <p:cNvPr id="20497" name="椭圆 26"/>
          <p:cNvSpPr/>
          <p:nvPr/>
        </p:nvSpPr>
        <p:spPr>
          <a:xfrm>
            <a:off x="5303838" y="2492375"/>
            <a:ext cx="914400" cy="914400"/>
          </a:xfrm>
          <a:prstGeom prst="ellipse">
            <a:avLst/>
          </a:prstGeom>
          <a:solidFill>
            <a:srgbClr val="A4D42C"/>
          </a:solidFill>
          <a:ln w="25400">
            <a:solidFill>
              <a:srgbClr val="41658D"/>
            </a:solidFill>
            <a:round/>
          </a:ln>
        </p:spPr>
        <p:txBody>
          <a:bodyPr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/>
            <a:r>
              <a:rPr lang="en-US" altLang="zh-CN">
                <a:solidFill>
                  <a:srgbClr val="FFFFFF"/>
                </a:solidFill>
                <a:ea typeface="黑体" pitchFamily="49" charset="-122"/>
              </a:rPr>
              <a:t>2</a:t>
            </a:r>
            <a:endParaRPr lang="zh-CN" altLang="en-US">
              <a:solidFill>
                <a:srgbClr val="FFFFFF"/>
              </a:solidFill>
              <a:ea typeface="黑体" pitchFamily="49" charset="-122"/>
            </a:endParaRPr>
          </a:p>
        </p:txBody>
      </p:sp>
      <p:sp>
        <p:nvSpPr>
          <p:cNvPr id="20498" name="椭圆 27"/>
          <p:cNvSpPr/>
          <p:nvPr/>
        </p:nvSpPr>
        <p:spPr>
          <a:xfrm>
            <a:off x="8472488" y="2492375"/>
            <a:ext cx="914400" cy="914400"/>
          </a:xfrm>
          <a:prstGeom prst="ellipse">
            <a:avLst/>
          </a:prstGeom>
          <a:solidFill>
            <a:srgbClr val="A4D42C"/>
          </a:solidFill>
          <a:ln w="25400">
            <a:solidFill>
              <a:srgbClr val="41658D"/>
            </a:solidFill>
            <a:round/>
          </a:ln>
        </p:spPr>
        <p:txBody>
          <a:bodyPr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/>
            <a:r>
              <a:rPr lang="en-US" altLang="zh-CN">
                <a:solidFill>
                  <a:srgbClr val="FFFFFF"/>
                </a:solidFill>
                <a:ea typeface="黑体" pitchFamily="49" charset="-122"/>
              </a:rPr>
              <a:t>3</a:t>
            </a:r>
            <a:endParaRPr lang="zh-CN" altLang="en-US">
              <a:solidFill>
                <a:srgbClr val="FFFFFF"/>
              </a:solidFill>
              <a:ea typeface="黑体" pitchFamily="49" charset="-122"/>
            </a:endParaRPr>
          </a:p>
        </p:txBody>
      </p:sp>
      <p:sp>
        <p:nvSpPr>
          <p:cNvPr id="20499" name="下箭头 28"/>
          <p:cNvSpPr/>
          <p:nvPr/>
        </p:nvSpPr>
        <p:spPr>
          <a:xfrm>
            <a:off x="2711451" y="4076700"/>
            <a:ext cx="360363" cy="647700"/>
          </a:xfrm>
          <a:prstGeom prst="downArrow">
            <a:avLst>
              <a:gd name="adj1" fmla="val 50000"/>
              <a:gd name="adj2" fmla="val 49993"/>
            </a:avLst>
          </a:prstGeom>
          <a:solidFill>
            <a:schemeClr val="accent1"/>
          </a:solidFill>
          <a:ln w="25400">
            <a:solidFill>
              <a:srgbClr val="41658D"/>
            </a:solidFill>
            <a:miter lim="800000"/>
          </a:ln>
        </p:spPr>
        <p:txBody>
          <a:bodyPr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/>
            <a:endParaRPr lang="zh-CN" altLang="en-US">
              <a:solidFill>
                <a:srgbClr val="FFFFFF"/>
              </a:solidFill>
              <a:ea typeface="黑体" pitchFamily="49" charset="-122"/>
            </a:endParaRPr>
          </a:p>
        </p:txBody>
      </p:sp>
      <p:sp>
        <p:nvSpPr>
          <p:cNvPr id="20500" name="下箭头 29"/>
          <p:cNvSpPr/>
          <p:nvPr/>
        </p:nvSpPr>
        <p:spPr>
          <a:xfrm>
            <a:off x="5735638" y="4149726"/>
            <a:ext cx="360362" cy="574675"/>
          </a:xfrm>
          <a:prstGeom prst="downArrow">
            <a:avLst>
              <a:gd name="adj1" fmla="val 50000"/>
              <a:gd name="adj2" fmla="val 49990"/>
            </a:avLst>
          </a:prstGeom>
          <a:solidFill>
            <a:schemeClr val="accent1"/>
          </a:solidFill>
          <a:ln w="25400">
            <a:solidFill>
              <a:srgbClr val="41658D"/>
            </a:solidFill>
            <a:miter lim="800000"/>
          </a:ln>
        </p:spPr>
        <p:txBody>
          <a:bodyPr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/>
            <a:endParaRPr lang="zh-CN" altLang="en-US">
              <a:solidFill>
                <a:srgbClr val="FFFFFF"/>
              </a:solidFill>
              <a:ea typeface="黑体" pitchFamily="49" charset="-122"/>
            </a:endParaRPr>
          </a:p>
        </p:txBody>
      </p:sp>
      <p:sp>
        <p:nvSpPr>
          <p:cNvPr id="20501" name="下箭头 30"/>
          <p:cNvSpPr/>
          <p:nvPr/>
        </p:nvSpPr>
        <p:spPr>
          <a:xfrm>
            <a:off x="8904288" y="4221163"/>
            <a:ext cx="360362" cy="576262"/>
          </a:xfrm>
          <a:prstGeom prst="downArrow">
            <a:avLst>
              <a:gd name="adj1" fmla="val 50000"/>
              <a:gd name="adj2" fmla="val 49995"/>
            </a:avLst>
          </a:prstGeom>
          <a:solidFill>
            <a:schemeClr val="accent1"/>
          </a:solidFill>
          <a:ln w="25400">
            <a:solidFill>
              <a:srgbClr val="41658D"/>
            </a:solidFill>
            <a:miter lim="800000"/>
          </a:ln>
        </p:spPr>
        <p:txBody>
          <a:bodyPr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/>
            <a:endParaRPr lang="zh-CN" altLang="en-US">
              <a:solidFill>
                <a:srgbClr val="FFFFFF"/>
              </a:solidFill>
              <a:ea typeface="黑体" pitchFamily="49" charset="-122"/>
            </a:endParaRPr>
          </a:p>
        </p:txBody>
      </p:sp>
      <p:sp>
        <p:nvSpPr>
          <p:cNvPr id="20502" name="圆角矩形 32"/>
          <p:cNvSpPr/>
          <p:nvPr/>
        </p:nvSpPr>
        <p:spPr>
          <a:xfrm>
            <a:off x="1919289" y="5157788"/>
            <a:ext cx="2016125" cy="792162"/>
          </a:xfrm>
          <a:prstGeom prst="roundRect">
            <a:avLst>
              <a:gd name="adj" fmla="val 16667"/>
            </a:avLst>
          </a:prstGeom>
          <a:solidFill>
            <a:srgbClr val="A4D42C"/>
          </a:solidFill>
          <a:ln w="25400">
            <a:solidFill>
              <a:srgbClr val="41658D"/>
            </a:solidFill>
            <a:round/>
          </a:ln>
        </p:spPr>
        <p:txBody>
          <a:bodyPr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/>
            <a:r>
              <a:rPr lang="zh-CN" altLang="en-US" sz="2400"/>
              <a:t>如何测量路程和时间</a:t>
            </a:r>
            <a:endParaRPr lang="zh-CN" altLang="en-US" sz="2400">
              <a:solidFill>
                <a:srgbClr val="FC3F20"/>
              </a:solidFill>
              <a:ea typeface="黑体" pitchFamily="49" charset="-122"/>
            </a:endParaRPr>
          </a:p>
        </p:txBody>
      </p:sp>
      <p:sp>
        <p:nvSpPr>
          <p:cNvPr id="20503" name="圆角矩形 34"/>
          <p:cNvSpPr/>
          <p:nvPr/>
        </p:nvSpPr>
        <p:spPr>
          <a:xfrm>
            <a:off x="5016500" y="5157788"/>
            <a:ext cx="2159000" cy="792162"/>
          </a:xfrm>
          <a:prstGeom prst="roundRect">
            <a:avLst>
              <a:gd name="adj" fmla="val 16667"/>
            </a:avLst>
          </a:prstGeom>
          <a:solidFill>
            <a:srgbClr val="A4D42C"/>
          </a:solidFill>
          <a:ln w="25400">
            <a:solidFill>
              <a:srgbClr val="41658D"/>
            </a:solidFill>
            <a:round/>
          </a:ln>
        </p:spPr>
        <p:txBody>
          <a:bodyPr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r>
              <a:rPr lang="zh-CN" altLang="en-US" sz="2400"/>
              <a:t>明确实验步骤</a:t>
            </a:r>
          </a:p>
        </p:txBody>
      </p:sp>
      <p:sp>
        <p:nvSpPr>
          <p:cNvPr id="20504" name="圆角矩形 35">
            <a:hlinkClick r:id="" action="ppaction://noaction"/>
          </p:cNvPr>
          <p:cNvSpPr/>
          <p:nvPr/>
        </p:nvSpPr>
        <p:spPr>
          <a:xfrm>
            <a:off x="8183564" y="5157788"/>
            <a:ext cx="2016125" cy="792162"/>
          </a:xfrm>
          <a:prstGeom prst="roundRect">
            <a:avLst>
              <a:gd name="adj" fmla="val 16667"/>
            </a:avLst>
          </a:prstGeom>
          <a:solidFill>
            <a:srgbClr val="A4D42C"/>
          </a:solidFill>
          <a:ln w="25400">
            <a:solidFill>
              <a:srgbClr val="41658D"/>
            </a:solidFill>
            <a:round/>
          </a:ln>
        </p:spPr>
        <p:txBody>
          <a:bodyPr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/>
            <a:r>
              <a:rPr lang="zh-CN" altLang="en-US" sz="2400"/>
              <a:t>设计记录数据的表格</a:t>
            </a:r>
          </a:p>
        </p:txBody>
      </p:sp>
    </p:spTree>
  </p:cSld>
  <p:clrMapOvr>
    <a:masterClrMapping/>
  </p:clrMapOvr>
  <p:transition>
    <p:pull dir="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5" name="Group 2"/>
          <p:cNvGrpSpPr/>
          <p:nvPr/>
        </p:nvGrpSpPr>
        <p:grpSpPr>
          <a:xfrm>
            <a:off x="1524000" y="6210300"/>
            <a:ext cx="9144000" cy="647700"/>
            <a:chOff x="0" y="0"/>
            <a:chExt cx="3206" cy="338"/>
          </a:xfrm>
        </p:grpSpPr>
        <p:sp>
          <p:nvSpPr>
            <p:cNvPr id="21506" name="AutoShape 3"/>
            <p:cNvSpPr/>
            <p:nvPr/>
          </p:nvSpPr>
          <p:spPr>
            <a:xfrm>
              <a:off x="0" y="0"/>
              <a:ext cx="3206" cy="33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  <p:sp>
          <p:nvSpPr>
            <p:cNvPr id="21507" name="AutoShape 4"/>
            <p:cNvSpPr/>
            <p:nvPr/>
          </p:nvSpPr>
          <p:spPr>
            <a:xfrm>
              <a:off x="10" y="6"/>
              <a:ext cx="3187" cy="152"/>
            </a:xfrm>
            <a:prstGeom prst="roundRect">
              <a:avLst>
                <a:gd name="adj" fmla="val 28356"/>
              </a:avLst>
            </a:prstGeom>
            <a:gradFill rotWithShape="1">
              <a:gsLst>
                <a:gs pos="0">
                  <a:srgbClr val="FFFFFF">
                    <a:alpha val="70000"/>
                  </a:srgbClr>
                </a:gs>
                <a:gs pos="100000">
                  <a:schemeClr val="accent1">
                    <a:alpha val="70000"/>
                  </a:schemeClr>
                </a:gs>
              </a:gsLst>
              <a:lin ang="5400000" scaled="1"/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</p:grpSp>
      <p:sp>
        <p:nvSpPr>
          <p:cNvPr id="21508" name="AutoShape 67"/>
          <p:cNvSpPr/>
          <p:nvPr/>
        </p:nvSpPr>
        <p:spPr>
          <a:xfrm>
            <a:off x="1846263" y="115888"/>
            <a:ext cx="5905500" cy="122396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99CCFF"/>
              </a:gs>
              <a:gs pos="50000">
                <a:schemeClr val="bg1"/>
              </a:gs>
              <a:gs pos="100000">
                <a:srgbClr val="99CCFF"/>
              </a:gs>
            </a:gsLst>
            <a:lin ang="5400000" scaled="1"/>
          </a:gradFill>
          <a:ln>
            <a:noFill/>
            <a:round/>
          </a:ln>
          <a:effectLst>
            <a:outerShdw dist="35921" dir="2700000" algn="ctr">
              <a:srgbClr val="000099"/>
            </a:outer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hangingPunct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21509" name="AutoShape 69"/>
          <p:cNvSpPr/>
          <p:nvPr/>
        </p:nvSpPr>
        <p:spPr>
          <a:xfrm>
            <a:off x="1919288" y="188913"/>
            <a:ext cx="5759450" cy="10795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5400000" scaled="1"/>
          </a:gradFill>
          <a:ln>
            <a:noFill/>
            <a:miter lim="800000"/>
          </a:ln>
          <a:effectLst>
            <a:prstShdw prst="shdw17" dist="17961" dir="2700000">
              <a:srgbClr val="999999"/>
            </a:prst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21510" name="Text Box 13"/>
          <p:cNvSpPr txBox="1"/>
          <p:nvPr/>
        </p:nvSpPr>
        <p:spPr>
          <a:xfrm>
            <a:off x="2566989" y="188914"/>
            <a:ext cx="5616575" cy="113823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>
              <a:spcBef>
                <a:spcPct val="50000"/>
              </a:spcBef>
            </a:pPr>
            <a:r>
              <a:rPr lang="zh-CN" altLang="en-US">
                <a:latin typeface="楷体_GB2312" pitchFamily="1" charset="-122"/>
                <a:ea typeface="楷体_GB2312" pitchFamily="1" charset="-122"/>
              </a:rPr>
              <a:t>     新 课 教 学</a:t>
            </a:r>
          </a:p>
          <a:p>
            <a:pPr lvl="0">
              <a:spcBef>
                <a:spcPct val="50000"/>
              </a:spcBef>
            </a:pPr>
            <a:r>
              <a:rPr lang="en-US" altLang="zh-CN" sz="2400">
                <a:ea typeface="楷体_GB2312" pitchFamily="1" charset="-122"/>
              </a:rPr>
              <a:t>——</a:t>
            </a:r>
            <a:r>
              <a:rPr lang="zh-CN" altLang="en-US" sz="2400">
                <a:ea typeface="楷体_GB2312" pitchFamily="1" charset="-122"/>
              </a:rPr>
              <a:t>进行实验</a:t>
            </a:r>
          </a:p>
        </p:txBody>
      </p:sp>
      <p:sp>
        <p:nvSpPr>
          <p:cNvPr id="21511" name="AutoShape 41"/>
          <p:cNvSpPr>
            <a:spLocks noChangeArrowheads="1"/>
          </p:cNvSpPr>
          <p:nvPr/>
        </p:nvSpPr>
        <p:spPr bwMode="auto">
          <a:xfrm>
            <a:off x="1847850" y="1844675"/>
            <a:ext cx="7848600" cy="2952750"/>
          </a:xfrm>
          <a:prstGeom prst="roundRect">
            <a:avLst>
              <a:gd name="adj" fmla="val 13616"/>
            </a:avLst>
          </a:prstGeom>
          <a:solidFill>
            <a:schemeClr val="bg1"/>
          </a:solidFill>
          <a:ln w="31750" cmpd="sng">
            <a:solidFill>
              <a:srgbClr val="BAD9EC"/>
            </a:solidFill>
            <a:round/>
          </a:ln>
          <a:effectLst>
            <a:outerShdw dist="81320" dir="3080412" algn="ctr" rotWithShape="0">
              <a:srgbClr val="808080">
                <a:alpha val="65999"/>
              </a:srgbClr>
            </a:outer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hangingPunct="0">
              <a:lnSpc>
                <a:spcPts val="3900"/>
              </a:lnSpc>
            </a:pPr>
            <a:r>
              <a:rPr lang="zh-CN" altLang="en-US"/>
              <a:t>分组实验</a:t>
            </a:r>
          </a:p>
          <a:p>
            <a:pPr hangingPunct="0">
              <a:lnSpc>
                <a:spcPts val="3900"/>
              </a:lnSpc>
            </a:pPr>
            <a:r>
              <a:rPr lang="zh-CN" altLang="en-US"/>
              <a:t>学生小组合作完成实验。老师强调小组分</a:t>
            </a:r>
            <a:endParaRPr lang="en-US" altLang="zh-CN"/>
          </a:p>
          <a:p>
            <a:pPr hangingPunct="0">
              <a:lnSpc>
                <a:spcPts val="3900"/>
              </a:lnSpc>
            </a:pPr>
            <a:r>
              <a:rPr lang="zh-CN" altLang="en-US"/>
              <a:t>工，有操作的，有记录的，并巡视指导。</a:t>
            </a:r>
          </a:p>
          <a:p>
            <a:pPr hangingPunct="0">
              <a:lnSpc>
                <a:spcPts val="3900"/>
              </a:lnSpc>
            </a:pPr>
            <a:r>
              <a:rPr lang="zh-CN" altLang="en-US"/>
              <a:t>汇报实验结果，分析产生误差的原因。</a:t>
            </a:r>
          </a:p>
        </p:txBody>
      </p:sp>
    </p:spTree>
  </p:cSld>
  <p:clrMapOvr>
    <a:masterClrMapping/>
  </p:clrMapOvr>
  <p:transition>
    <p:pull dir="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29" name="Group 4"/>
          <p:cNvGrpSpPr/>
          <p:nvPr/>
        </p:nvGrpSpPr>
        <p:grpSpPr>
          <a:xfrm>
            <a:off x="1524000" y="6210300"/>
            <a:ext cx="9144000" cy="647700"/>
            <a:chOff x="0" y="0"/>
            <a:chExt cx="3206" cy="338"/>
          </a:xfrm>
        </p:grpSpPr>
        <p:sp>
          <p:nvSpPr>
            <p:cNvPr id="22530" name="AutoShape 3"/>
            <p:cNvSpPr/>
            <p:nvPr/>
          </p:nvSpPr>
          <p:spPr>
            <a:xfrm>
              <a:off x="0" y="0"/>
              <a:ext cx="3206" cy="33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  <p:sp>
          <p:nvSpPr>
            <p:cNvPr id="22531" name="AutoShape 4"/>
            <p:cNvSpPr/>
            <p:nvPr/>
          </p:nvSpPr>
          <p:spPr>
            <a:xfrm>
              <a:off x="10" y="6"/>
              <a:ext cx="3187" cy="152"/>
            </a:xfrm>
            <a:prstGeom prst="roundRect">
              <a:avLst>
                <a:gd name="adj" fmla="val 28356"/>
              </a:avLst>
            </a:prstGeom>
            <a:gradFill rotWithShape="1">
              <a:gsLst>
                <a:gs pos="0">
                  <a:srgbClr val="FFFFFF">
                    <a:alpha val="70000"/>
                  </a:srgbClr>
                </a:gs>
                <a:gs pos="100000">
                  <a:schemeClr val="accent1">
                    <a:alpha val="70000"/>
                  </a:schemeClr>
                </a:gs>
              </a:gsLst>
              <a:lin ang="5400000" scaled="1"/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</p:grpSp>
      <p:sp>
        <p:nvSpPr>
          <p:cNvPr id="22532" name="AutoShape 67"/>
          <p:cNvSpPr/>
          <p:nvPr/>
        </p:nvSpPr>
        <p:spPr>
          <a:xfrm>
            <a:off x="1846263" y="115888"/>
            <a:ext cx="5905500" cy="122396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99CCFF"/>
              </a:gs>
              <a:gs pos="50000">
                <a:schemeClr val="bg1"/>
              </a:gs>
              <a:gs pos="100000">
                <a:srgbClr val="99CCFF"/>
              </a:gs>
            </a:gsLst>
            <a:lin ang="5400000" scaled="1"/>
          </a:gradFill>
          <a:ln>
            <a:noFill/>
            <a:round/>
          </a:ln>
          <a:effectLst>
            <a:outerShdw dist="35921" dir="2700000" algn="ctr">
              <a:srgbClr val="000099"/>
            </a:outer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hangingPunct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22533" name="AutoShape 69"/>
          <p:cNvSpPr/>
          <p:nvPr/>
        </p:nvSpPr>
        <p:spPr>
          <a:xfrm>
            <a:off x="1919288" y="188913"/>
            <a:ext cx="5759450" cy="10795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5400000" scaled="1"/>
          </a:gradFill>
          <a:ln>
            <a:noFill/>
            <a:miter lim="800000"/>
          </a:ln>
          <a:effectLst>
            <a:prstShdw prst="shdw17" dist="17961" dir="2700000">
              <a:srgbClr val="999999"/>
            </a:prst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22534" name="Text Box 13"/>
          <p:cNvSpPr txBox="1"/>
          <p:nvPr/>
        </p:nvSpPr>
        <p:spPr>
          <a:xfrm>
            <a:off x="2566989" y="188913"/>
            <a:ext cx="5616575" cy="16319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>
              <a:spcBef>
                <a:spcPct val="50000"/>
              </a:spcBef>
            </a:pPr>
            <a:r>
              <a:rPr lang="zh-CN" altLang="en-US">
                <a:latin typeface="楷体_GB2312" pitchFamily="1" charset="-122"/>
                <a:ea typeface="楷体_GB2312" pitchFamily="1" charset="-122"/>
              </a:rPr>
              <a:t>     新 课 教 学</a:t>
            </a:r>
          </a:p>
          <a:p>
            <a:pPr lvl="0"/>
            <a:r>
              <a:rPr lang="en-US" altLang="zh-CN" sz="2400">
                <a:ea typeface="楷体_GB2312" pitchFamily="1" charset="-122"/>
              </a:rPr>
              <a:t>——</a:t>
            </a:r>
            <a:r>
              <a:rPr lang="zh-CN" altLang="en-US" sz="2400">
                <a:ea typeface="楷体_GB2312" pitchFamily="1" charset="-122"/>
              </a:rPr>
              <a:t>交流与评估</a:t>
            </a:r>
          </a:p>
          <a:p>
            <a:pPr lvl="0"/>
            <a:br>
              <a:rPr lang="zh-CN" altLang="en-US" sz="2000"/>
            </a:br>
            <a:endParaRPr lang="zh-CN" altLang="en-US" sz="2400">
              <a:solidFill>
                <a:schemeClr val="bg1"/>
              </a:solidFill>
              <a:ea typeface="楷体_GB2312" pitchFamily="1" charset="-122"/>
            </a:endParaRPr>
          </a:p>
        </p:txBody>
      </p:sp>
      <p:sp>
        <p:nvSpPr>
          <p:cNvPr id="22535" name="Text Box 23"/>
          <p:cNvSpPr txBox="1"/>
          <p:nvPr/>
        </p:nvSpPr>
        <p:spPr>
          <a:xfrm>
            <a:off x="4367213" y="5661026"/>
            <a:ext cx="762000" cy="8620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>
              <a:spcBef>
                <a:spcPct val="50000"/>
              </a:spcBef>
            </a:pPr>
            <a:endParaRPr lang="en-US" altLang="zh-CN" sz="2000">
              <a:solidFill>
                <a:srgbClr val="000000"/>
              </a:solidFill>
              <a:ea typeface="楷体_GB2312" pitchFamily="1" charset="-122"/>
            </a:endParaRPr>
          </a:p>
          <a:p>
            <a:pPr lvl="0">
              <a:spcBef>
                <a:spcPct val="50000"/>
              </a:spcBef>
            </a:pPr>
            <a:endParaRPr lang="zh-CN" altLang="en-US" sz="2000">
              <a:solidFill>
                <a:srgbClr val="000000"/>
              </a:solidFill>
              <a:ea typeface="楷体_GB2312" pitchFamily="1" charset="-122"/>
            </a:endParaRPr>
          </a:p>
        </p:txBody>
      </p:sp>
      <p:sp>
        <p:nvSpPr>
          <p:cNvPr id="22536" name="矩形 25"/>
          <p:cNvSpPr/>
          <p:nvPr/>
        </p:nvSpPr>
        <p:spPr>
          <a:xfrm>
            <a:off x="1703389" y="1557338"/>
            <a:ext cx="8569325" cy="304641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r>
              <a:rPr lang="en-US" altLang="zh-CN"/>
              <a:t>【</a:t>
            </a:r>
            <a:r>
              <a:rPr lang="zh-CN" altLang="en-US"/>
              <a:t>引导启发</a:t>
            </a:r>
            <a:r>
              <a:rPr lang="en-US" altLang="zh-CN"/>
              <a:t>】</a:t>
            </a:r>
            <a:endParaRPr lang="zh-CN" altLang="en-US"/>
          </a:p>
          <a:p>
            <a:pPr lvl="0"/>
            <a:r>
              <a:rPr lang="zh-CN" altLang="en-US"/>
              <a:t>请同学们反思实验中出现的问题有哪些？请大胆提出来。</a:t>
            </a:r>
          </a:p>
          <a:p>
            <a:pPr lvl="0"/>
            <a:r>
              <a:rPr lang="en-US" altLang="zh-CN"/>
              <a:t>1.</a:t>
            </a:r>
            <a:r>
              <a:rPr lang="zh-CN" altLang="en-US"/>
              <a:t>操作中出现过什么失误或故障？</a:t>
            </a:r>
          </a:p>
          <a:p>
            <a:pPr lvl="0"/>
            <a:r>
              <a:rPr lang="en-US" altLang="zh-CN"/>
              <a:t>2.</a:t>
            </a:r>
            <a:r>
              <a:rPr lang="zh-CN" altLang="en-US"/>
              <a:t>还有什么因素可能会影响测量结果？</a:t>
            </a:r>
          </a:p>
          <a:p>
            <a:pPr lvl="0"/>
            <a:r>
              <a:rPr lang="en-US" altLang="zh-CN"/>
              <a:t>3.</a:t>
            </a:r>
            <a:r>
              <a:rPr lang="zh-CN" altLang="en-US"/>
              <a:t>还有哪些需要完善的地方？</a:t>
            </a:r>
          </a:p>
        </p:txBody>
      </p:sp>
    </p:spTree>
  </p:cSld>
  <p:clrMapOvr>
    <a:masterClrMapping/>
  </p:clrMapOvr>
  <p:transition>
    <p:pull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1" name="Group 2"/>
          <p:cNvGrpSpPr/>
          <p:nvPr/>
        </p:nvGrpSpPr>
        <p:grpSpPr>
          <a:xfrm>
            <a:off x="1524000" y="6210300"/>
            <a:ext cx="9144000" cy="647700"/>
            <a:chOff x="0" y="0"/>
            <a:chExt cx="3206" cy="338"/>
          </a:xfrm>
        </p:grpSpPr>
        <p:sp>
          <p:nvSpPr>
            <p:cNvPr id="5122" name="AutoShape 42"/>
            <p:cNvSpPr/>
            <p:nvPr/>
          </p:nvSpPr>
          <p:spPr>
            <a:xfrm>
              <a:off x="0" y="0"/>
              <a:ext cx="3206" cy="33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  <p:sp>
          <p:nvSpPr>
            <p:cNvPr id="5123" name="AutoShape 43"/>
            <p:cNvSpPr/>
            <p:nvPr/>
          </p:nvSpPr>
          <p:spPr>
            <a:xfrm>
              <a:off x="10" y="6"/>
              <a:ext cx="3187" cy="152"/>
            </a:xfrm>
            <a:prstGeom prst="roundRect">
              <a:avLst>
                <a:gd name="adj" fmla="val 28356"/>
              </a:avLst>
            </a:prstGeom>
            <a:gradFill rotWithShape="1">
              <a:gsLst>
                <a:gs pos="0">
                  <a:srgbClr val="FFFFFF">
                    <a:alpha val="70000"/>
                  </a:srgbClr>
                </a:gs>
                <a:gs pos="100000">
                  <a:schemeClr val="accent1">
                    <a:alpha val="70000"/>
                  </a:schemeClr>
                </a:gs>
              </a:gsLst>
              <a:lin ang="5400000" scaled="1"/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</p:grpSp>
      <p:sp>
        <p:nvSpPr>
          <p:cNvPr id="5124" name="AutoShape 91"/>
          <p:cNvSpPr/>
          <p:nvPr/>
        </p:nvSpPr>
        <p:spPr>
          <a:xfrm flipV="1">
            <a:off x="1524000" y="-1479550"/>
            <a:ext cx="9144000" cy="6246813"/>
          </a:xfrm>
          <a:custGeom>
            <a:avLst/>
            <a:gdLst/>
            <a:ahLst/>
            <a:cxnLst>
              <a:cxn ang="0">
                <a:pos x="5265" y="6157"/>
              </a:cxn>
              <a:cxn ang="0">
                <a:pos x="10800" y="3576"/>
              </a:cxn>
              <a:cxn ang="0">
                <a:pos x="16334" y="6157"/>
              </a:cxn>
              <a:cxn ang="0">
                <a:pos x="19074" y="3859"/>
              </a:cxn>
              <a:cxn ang="0">
                <a:pos x="10799" y="0"/>
              </a:cxn>
              <a:cxn ang="0">
                <a:pos x="2525" y="3859"/>
              </a:cxn>
              <a:cxn ang="0">
                <a:pos x="5265" y="6157"/>
              </a:cxn>
            </a:cxnLst>
            <a:rect l="l" t="t" r="r" b="b"/>
            <a:pathLst>
              <a:path w="21600" h="21600">
                <a:moveTo>
                  <a:pt x="5265" y="6157"/>
                </a:moveTo>
                <a:cubicBezTo>
                  <a:pt x="6637" y="4521"/>
                  <a:pt x="8664" y="3575"/>
                  <a:pt x="10800" y="3576"/>
                </a:cubicBezTo>
                <a:cubicBezTo>
                  <a:pt x="12935" y="3576"/>
                  <a:pt x="14962" y="4521"/>
                  <a:pt x="16334" y="6157"/>
                </a:cubicBezTo>
                <a:lnTo>
                  <a:pt x="19074" y="3859"/>
                </a:lnTo>
                <a:cubicBezTo>
                  <a:pt x="17022" y="1412"/>
                  <a:pt x="13992" y="-1"/>
                  <a:pt x="10799" y="0"/>
                </a:cubicBezTo>
                <a:cubicBezTo>
                  <a:pt x="7607" y="0"/>
                  <a:pt x="4577" y="1412"/>
                  <a:pt x="2525" y="3859"/>
                </a:cubicBezTo>
                <a:lnTo>
                  <a:pt x="5265" y="6157"/>
                </a:lnTo>
                <a:close/>
              </a:path>
            </a:pathLst>
          </a:custGeom>
          <a:gradFill rotWithShape="1">
            <a:gsLst>
              <a:gs pos="0">
                <a:srgbClr val="006699"/>
              </a:gs>
              <a:gs pos="100000">
                <a:srgbClr val="BDCBDB"/>
              </a:gs>
            </a:gsLst>
            <a:lin ang="0" scaled="1"/>
          </a:gradFill>
          <a:ln>
            <a:noFill/>
            <a:round/>
          </a:ln>
          <a:scene3d>
            <a:camera prst="legacyPerspectiveBottom">
              <a:rot lat="20099978" lon="0" rev="0"/>
            </a:camera>
            <a:lightRig rig="legacyFlat3" dir="r"/>
          </a:scene3d>
          <a:sp3d extrusionH="2259000" prstMaterial="legacyPlastic">
            <a:bevelT w="13500" h="13500" prst="angle"/>
            <a:bevelB w="13500" h="13500" prst="angle"/>
            <a:extrusionClr>
              <a:srgbClr val="003366"/>
            </a:extrusionClr>
            <a:contourClr>
              <a:srgbClr val="000000"/>
            </a:contourClr>
          </a:sp3d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hangingPunct="0"/>
            <a:endParaRPr lang="zh-CN" altLang="en-US"/>
          </a:p>
        </p:txBody>
      </p:sp>
      <p:sp>
        <p:nvSpPr>
          <p:cNvPr id="5125" name="Freeform 92"/>
          <p:cNvSpPr/>
          <p:nvPr/>
        </p:nvSpPr>
        <p:spPr>
          <a:xfrm>
            <a:off x="2216150" y="3205164"/>
            <a:ext cx="7767638" cy="3043237"/>
          </a:xfrm>
          <a:custGeom>
            <a:avLst/>
            <a:gdLst/>
            <a:ahLst/>
            <a:cxnLst>
              <a:cxn ang="0">
                <a:pos x="2147483647" y="0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0" y="2147483647"/>
              </a:cxn>
              <a:cxn ang="0">
                <a:pos x="2147483647" y="2147483647"/>
              </a:cxn>
              <a:cxn ang="0">
                <a:pos x="2147483647" y="0"/>
              </a:cxn>
            </a:cxnLst>
            <a:rect l="l" t="t" r="r" b="b"/>
            <a:pathLst>
              <a:path w="4893" h="1917">
                <a:moveTo>
                  <a:pt x="4878" y="0"/>
                </a:moveTo>
                <a:cubicBezTo>
                  <a:pt x="4878" y="0"/>
                  <a:pt x="4891" y="226"/>
                  <a:pt x="4893" y="440"/>
                </a:cubicBezTo>
                <a:cubicBezTo>
                  <a:pt x="3867" y="440"/>
                  <a:pt x="3815" y="1811"/>
                  <a:pt x="2467" y="1917"/>
                </a:cubicBezTo>
                <a:cubicBezTo>
                  <a:pt x="1073" y="1877"/>
                  <a:pt x="1309" y="493"/>
                  <a:pt x="21" y="500"/>
                </a:cubicBezTo>
                <a:lnTo>
                  <a:pt x="0" y="2"/>
                </a:lnTo>
                <a:cubicBezTo>
                  <a:pt x="620" y="518"/>
                  <a:pt x="1873" y="671"/>
                  <a:pt x="2461" y="667"/>
                </a:cubicBezTo>
                <a:cubicBezTo>
                  <a:pt x="2461" y="667"/>
                  <a:pt x="4076" y="668"/>
                  <a:pt x="4878" y="0"/>
                </a:cubicBezTo>
                <a:close/>
              </a:path>
            </a:pathLst>
          </a:custGeom>
          <a:gradFill rotWithShape="1">
            <a:gsLst>
              <a:gs pos="0">
                <a:srgbClr val="0F5C83"/>
              </a:gs>
              <a:gs pos="50000">
                <a:srgbClr val="0D2D47"/>
              </a:gs>
              <a:gs pos="100000">
                <a:srgbClr val="0F5C83"/>
              </a:gs>
            </a:gsLst>
            <a:lin ang="0" scaled="1"/>
          </a:gradFill>
          <a:ln>
            <a:noFill/>
            <a:round/>
          </a:ln>
        </p:spPr>
        <p:txBody>
          <a:bodyPr anchor="t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cxnSp>
        <p:nvCxnSpPr>
          <p:cNvPr id="5126" name="Line 93"/>
          <p:cNvCxnSpPr/>
          <p:nvPr/>
        </p:nvCxnSpPr>
        <p:spPr>
          <a:xfrm flipH="1">
            <a:off x="3751263" y="3182939"/>
            <a:ext cx="874712" cy="712787"/>
          </a:xfrm>
          <a:prstGeom prst="line">
            <a:avLst/>
          </a:prstGeom>
          <a:noFill/>
          <a:ln>
            <a:solidFill>
              <a:srgbClr val="F8F8F8">
                <a:alpha val="38823"/>
              </a:srgbClr>
            </a:solidFill>
            <a:round/>
          </a:ln>
        </p:spPr>
      </p:cxnSp>
      <p:cxnSp>
        <p:nvCxnSpPr>
          <p:cNvPr id="5127" name="Line 94"/>
          <p:cNvCxnSpPr/>
          <p:nvPr/>
        </p:nvCxnSpPr>
        <p:spPr>
          <a:xfrm>
            <a:off x="7505701" y="3198814"/>
            <a:ext cx="874713" cy="712787"/>
          </a:xfrm>
          <a:prstGeom prst="line">
            <a:avLst/>
          </a:prstGeom>
          <a:noFill/>
          <a:ln>
            <a:solidFill>
              <a:srgbClr val="F8F8F8">
                <a:alpha val="38823"/>
              </a:srgbClr>
            </a:solidFill>
            <a:round/>
          </a:ln>
        </p:spPr>
      </p:cxnSp>
      <p:cxnSp>
        <p:nvCxnSpPr>
          <p:cNvPr id="5128" name="Line 95"/>
          <p:cNvCxnSpPr/>
          <p:nvPr/>
        </p:nvCxnSpPr>
        <p:spPr>
          <a:xfrm flipH="1">
            <a:off x="6099175" y="3381375"/>
            <a:ext cx="0" cy="825500"/>
          </a:xfrm>
          <a:prstGeom prst="line">
            <a:avLst/>
          </a:prstGeom>
          <a:noFill/>
          <a:ln>
            <a:solidFill>
              <a:srgbClr val="F8F8F8">
                <a:alpha val="29803"/>
              </a:srgbClr>
            </a:solidFill>
            <a:round/>
          </a:ln>
        </p:spPr>
      </p:cxnSp>
      <p:grpSp>
        <p:nvGrpSpPr>
          <p:cNvPr id="5129" name="Group 11"/>
          <p:cNvGrpSpPr/>
          <p:nvPr/>
        </p:nvGrpSpPr>
        <p:grpSpPr>
          <a:xfrm>
            <a:off x="2208214" y="1628776"/>
            <a:ext cx="1800225" cy="1882775"/>
            <a:chOff x="0" y="0"/>
            <a:chExt cx="898" cy="950"/>
          </a:xfrm>
        </p:grpSpPr>
        <p:grpSp>
          <p:nvGrpSpPr>
            <p:cNvPr id="5130" name="Group 12"/>
            <p:cNvGrpSpPr/>
            <p:nvPr/>
          </p:nvGrpSpPr>
          <p:grpSpPr>
            <a:xfrm>
              <a:off x="0" y="0"/>
              <a:ext cx="898" cy="950"/>
              <a:chOff x="0" y="0"/>
              <a:chExt cx="1042" cy="1102"/>
            </a:xfrm>
          </p:grpSpPr>
          <p:pic>
            <p:nvPicPr>
              <p:cNvPr id="5131" name="Picture 98" descr="light_shadow"/>
              <p:cNvPicPr>
                <a:picLocks noChangeAspect="1"/>
              </p:cNvPicPr>
              <p:nvPr/>
            </p:nvPicPr>
            <p:blipFill>
              <a:blip r:embed="rId2">
                <a:lum bright="-78000" contrast="-78000"/>
              </a:blip>
              <a:stretch>
                <a:fillRect/>
              </a:stretch>
            </p:blipFill>
            <p:spPr>
              <a:xfrm>
                <a:off x="99" y="864"/>
                <a:ext cx="858" cy="238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</p:pic>
          <p:pic>
            <p:nvPicPr>
              <p:cNvPr id="5132" name="Picture 99" descr="circuler_1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0" y="0"/>
                <a:ext cx="1042" cy="1016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</p:pic>
          <p:grpSp>
            <p:nvGrpSpPr>
              <p:cNvPr id="5133" name="Group 15"/>
              <p:cNvGrpSpPr/>
              <p:nvPr/>
            </p:nvGrpSpPr>
            <p:grpSpPr>
              <a:xfrm>
                <a:off x="-4" y="-4"/>
                <a:ext cx="1044" cy="1028"/>
                <a:chOff x="0" y="0"/>
                <a:chExt cx="1804416" cy="1755648"/>
              </a:xfrm>
            </p:grpSpPr>
            <p:pic>
              <p:nvPicPr>
                <p:cNvPr id="5134" name="Oval 100"/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0" y="0"/>
                  <a:ext cx="1804416" cy="1755648"/>
                </a:xfrm>
                <a:prstGeom prst="rect">
                  <a:avLst/>
                </a:prstGeom>
                <a:noFill/>
                <a:ln>
                  <a:noFill/>
                  <a:miter lim="800000"/>
                </a:ln>
              </p:spPr>
            </p:pic>
            <p:sp>
              <p:nvSpPr>
                <p:cNvPr id="5135" name="Text Box 17"/>
                <p:cNvSpPr txBox="1"/>
                <p:nvPr/>
              </p:nvSpPr>
              <p:spPr>
                <a:xfrm>
                  <a:off x="269423" y="262198"/>
                  <a:ext cx="1264399" cy="1231051"/>
                </a:xfrm>
                <a:prstGeom prst="rect">
                  <a:avLst/>
                </a:prstGeom>
                <a:noFill/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</p:grpSp>
        </p:grpSp>
        <p:pic>
          <p:nvPicPr>
            <p:cNvPr id="5136" name="Picture 101" descr="Picture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90" y="9"/>
              <a:ext cx="709" cy="310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</p:grpSp>
      <p:grpSp>
        <p:nvGrpSpPr>
          <p:cNvPr id="5137" name="Group 19"/>
          <p:cNvGrpSpPr/>
          <p:nvPr/>
        </p:nvGrpSpPr>
        <p:grpSpPr>
          <a:xfrm>
            <a:off x="7896226" y="1844676"/>
            <a:ext cx="1800225" cy="1882775"/>
            <a:chOff x="0" y="0"/>
            <a:chExt cx="1042" cy="1102"/>
          </a:xfrm>
        </p:grpSpPr>
        <p:grpSp>
          <p:nvGrpSpPr>
            <p:cNvPr id="5138" name="Group 20"/>
            <p:cNvGrpSpPr/>
            <p:nvPr/>
          </p:nvGrpSpPr>
          <p:grpSpPr>
            <a:xfrm>
              <a:off x="0" y="0"/>
              <a:ext cx="1042" cy="1102"/>
              <a:chOff x="0" y="0"/>
              <a:chExt cx="1042" cy="1102"/>
            </a:xfrm>
          </p:grpSpPr>
          <p:pic>
            <p:nvPicPr>
              <p:cNvPr id="5139" name="Picture 104" descr="light_shadow"/>
              <p:cNvPicPr>
                <a:picLocks noChangeAspect="1"/>
              </p:cNvPicPr>
              <p:nvPr/>
            </p:nvPicPr>
            <p:blipFill>
              <a:blip r:embed="rId2">
                <a:lum bright="-78000" contrast="-78000"/>
              </a:blip>
              <a:stretch>
                <a:fillRect/>
              </a:stretch>
            </p:blipFill>
            <p:spPr>
              <a:xfrm>
                <a:off x="99" y="864"/>
                <a:ext cx="858" cy="238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</p:pic>
          <p:pic>
            <p:nvPicPr>
              <p:cNvPr id="5140" name="Picture 105" descr="circuler_1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0" y="0"/>
                <a:ext cx="1042" cy="1016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</p:pic>
          <p:sp>
            <p:nvSpPr>
              <p:cNvPr id="5141" name="Oval 106"/>
              <p:cNvSpPr/>
              <p:nvPr/>
            </p:nvSpPr>
            <p:spPr>
              <a:xfrm>
                <a:off x="0" y="0"/>
                <a:ext cx="1035" cy="1019"/>
              </a:xfrm>
              <a:prstGeom prst="ellipse">
                <a:avLst/>
              </a:prstGeom>
              <a:gradFill rotWithShape="1">
                <a:gsLst>
                  <a:gs pos="0">
                    <a:srgbClr val="2F5276">
                      <a:alpha val="89998"/>
                    </a:srgbClr>
                  </a:gs>
                  <a:gs pos="50000">
                    <a:schemeClr val="folHlink">
                      <a:alpha val="54999"/>
                    </a:schemeClr>
                  </a:gs>
                  <a:gs pos="100000">
                    <a:srgbClr val="2F5276">
                      <a:alpha val="89998"/>
                    </a:srgbClr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 wrap="none"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5pPr>
              </a:lstStyle>
              <a:p>
                <a:pPr hangingPunct="0"/>
                <a:endParaRPr lang="zh-CN" altLang="en-US" sz="2400"/>
              </a:p>
            </p:txBody>
          </p:sp>
        </p:grpSp>
        <p:pic>
          <p:nvPicPr>
            <p:cNvPr id="5142" name="Picture 107" descr="Picture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4" y="10"/>
              <a:ext cx="823" cy="360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</p:grpSp>
      <p:grpSp>
        <p:nvGrpSpPr>
          <p:cNvPr id="5143" name="Group 25"/>
          <p:cNvGrpSpPr/>
          <p:nvPr/>
        </p:nvGrpSpPr>
        <p:grpSpPr>
          <a:xfrm>
            <a:off x="4008438" y="1989139"/>
            <a:ext cx="1841500" cy="2028825"/>
            <a:chOff x="0" y="0"/>
            <a:chExt cx="1042" cy="1102"/>
          </a:xfrm>
        </p:grpSpPr>
        <p:grpSp>
          <p:nvGrpSpPr>
            <p:cNvPr id="5144" name="Group 26"/>
            <p:cNvGrpSpPr/>
            <p:nvPr/>
          </p:nvGrpSpPr>
          <p:grpSpPr>
            <a:xfrm>
              <a:off x="0" y="0"/>
              <a:ext cx="1042" cy="1102"/>
              <a:chOff x="0" y="0"/>
              <a:chExt cx="1042" cy="1102"/>
            </a:xfrm>
          </p:grpSpPr>
          <p:pic>
            <p:nvPicPr>
              <p:cNvPr id="5145" name="Picture 110" descr="light_shadow"/>
              <p:cNvPicPr>
                <a:picLocks noChangeAspect="1"/>
              </p:cNvPicPr>
              <p:nvPr/>
            </p:nvPicPr>
            <p:blipFill>
              <a:blip r:embed="rId6">
                <a:lum bright="-78000" contrast="-78000"/>
              </a:blip>
              <a:stretch>
                <a:fillRect/>
              </a:stretch>
            </p:blipFill>
            <p:spPr>
              <a:xfrm>
                <a:off x="99" y="864"/>
                <a:ext cx="858" cy="238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</p:pic>
          <p:pic>
            <p:nvPicPr>
              <p:cNvPr id="5146" name="Picture 111" descr="circuler_1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0" y="0"/>
                <a:ext cx="1042" cy="1016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</p:pic>
          <p:sp>
            <p:nvSpPr>
              <p:cNvPr id="5147" name="Oval 112"/>
              <p:cNvSpPr/>
              <p:nvPr/>
            </p:nvSpPr>
            <p:spPr>
              <a:xfrm>
                <a:off x="0" y="0"/>
                <a:ext cx="1035" cy="1019"/>
              </a:xfrm>
              <a:prstGeom prst="ellipse">
                <a:avLst/>
              </a:prstGeom>
              <a:gradFill rotWithShape="1">
                <a:gsLst>
                  <a:gs pos="0">
                    <a:srgbClr val="121237">
                      <a:alpha val="89998"/>
                    </a:srgbClr>
                  </a:gs>
                  <a:gs pos="50000">
                    <a:schemeClr val="accent2">
                      <a:alpha val="54999"/>
                    </a:schemeClr>
                  </a:gs>
                  <a:gs pos="100000">
                    <a:srgbClr val="121237">
                      <a:alpha val="89998"/>
                    </a:srgbClr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 wrap="none"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5pPr>
              </a:lstStyle>
              <a:p>
                <a:pPr hangingPunct="0"/>
                <a:endParaRPr lang="zh-CN" altLang="en-US" sz="2400"/>
              </a:p>
            </p:txBody>
          </p:sp>
        </p:grpSp>
        <p:pic>
          <p:nvPicPr>
            <p:cNvPr id="5148" name="Picture 113" descr="Picture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4" y="10"/>
              <a:ext cx="823" cy="360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</p:grpSp>
      <p:grpSp>
        <p:nvGrpSpPr>
          <p:cNvPr id="5149" name="Group 31"/>
          <p:cNvGrpSpPr/>
          <p:nvPr/>
        </p:nvGrpSpPr>
        <p:grpSpPr>
          <a:xfrm>
            <a:off x="5951538" y="1989139"/>
            <a:ext cx="1865312" cy="2027237"/>
            <a:chOff x="0" y="0"/>
            <a:chExt cx="1042" cy="1102"/>
          </a:xfrm>
        </p:grpSpPr>
        <p:grpSp>
          <p:nvGrpSpPr>
            <p:cNvPr id="5150" name="Group 32"/>
            <p:cNvGrpSpPr/>
            <p:nvPr/>
          </p:nvGrpSpPr>
          <p:grpSpPr>
            <a:xfrm>
              <a:off x="0" y="0"/>
              <a:ext cx="1042" cy="1102"/>
              <a:chOff x="0" y="0"/>
              <a:chExt cx="1042" cy="1102"/>
            </a:xfrm>
          </p:grpSpPr>
          <p:pic>
            <p:nvPicPr>
              <p:cNvPr id="5151" name="Picture 116" descr="light_shadow"/>
              <p:cNvPicPr>
                <a:picLocks noChangeAspect="1"/>
              </p:cNvPicPr>
              <p:nvPr/>
            </p:nvPicPr>
            <p:blipFill>
              <a:blip r:embed="rId7">
                <a:lum bright="-78000" contrast="-78000"/>
              </a:blip>
              <a:stretch>
                <a:fillRect/>
              </a:stretch>
            </p:blipFill>
            <p:spPr>
              <a:xfrm>
                <a:off x="99" y="864"/>
                <a:ext cx="858" cy="238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</p:pic>
          <p:pic>
            <p:nvPicPr>
              <p:cNvPr id="5152" name="Picture 117" descr="circuler_1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0" y="0"/>
                <a:ext cx="1042" cy="1016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</p:pic>
          <p:sp>
            <p:nvSpPr>
              <p:cNvPr id="5153" name="Oval 118"/>
              <p:cNvSpPr/>
              <p:nvPr/>
            </p:nvSpPr>
            <p:spPr>
              <a:xfrm>
                <a:off x="0" y="0"/>
                <a:ext cx="1035" cy="1019"/>
              </a:xfrm>
              <a:prstGeom prst="ellipse">
                <a:avLst/>
              </a:prstGeom>
              <a:gradFill rotWithShape="1">
                <a:gsLst>
                  <a:gs pos="0">
                    <a:srgbClr val="000B15">
                      <a:alpha val="89998"/>
                    </a:srgbClr>
                  </a:gs>
                  <a:gs pos="50000">
                    <a:schemeClr val="hlink">
                      <a:alpha val="54999"/>
                    </a:schemeClr>
                  </a:gs>
                  <a:gs pos="100000">
                    <a:srgbClr val="000B15">
                      <a:alpha val="89998"/>
                    </a:srgbClr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 wrap="none"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5pPr>
              </a:lstStyle>
              <a:p>
                <a:pPr hangingPunct="0"/>
                <a:endParaRPr lang="zh-CN" altLang="en-US" sz="2400"/>
              </a:p>
            </p:txBody>
          </p:sp>
        </p:grpSp>
        <p:pic>
          <p:nvPicPr>
            <p:cNvPr id="5154" name="Picture 119" descr="Picture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4" y="10"/>
              <a:ext cx="823" cy="360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</p:grpSp>
      <p:grpSp>
        <p:nvGrpSpPr>
          <p:cNvPr id="5155" name="Group 37"/>
          <p:cNvGrpSpPr>
            <a:grpSpLocks noChangeAspect="1"/>
          </p:cNvGrpSpPr>
          <p:nvPr/>
        </p:nvGrpSpPr>
        <p:grpSpPr>
          <a:xfrm>
            <a:off x="2208213" y="1628775"/>
            <a:ext cx="1751012" cy="2160588"/>
            <a:chOff x="0" y="0"/>
            <a:chExt cx="722" cy="873"/>
          </a:xfrm>
        </p:grpSpPr>
        <p:sp>
          <p:nvSpPr>
            <p:cNvPr id="5156" name="Oval 121"/>
            <p:cNvSpPr>
              <a:spLocks noChangeAspect="1"/>
            </p:cNvSpPr>
            <p:nvPr/>
          </p:nvSpPr>
          <p:spPr>
            <a:xfrm>
              <a:off x="0" y="0"/>
              <a:ext cx="722" cy="727"/>
            </a:xfrm>
            <a:prstGeom prst="ellipse">
              <a:avLst/>
            </a:prstGeom>
            <a:solidFill>
              <a:srgbClr val="EAEAEA">
                <a:alpha val="50195"/>
              </a:srgbClr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  <p:grpSp>
          <p:nvGrpSpPr>
            <p:cNvPr id="5157" name="Group 39"/>
            <p:cNvGrpSpPr>
              <a:grpSpLocks noChangeAspect="1"/>
            </p:cNvGrpSpPr>
            <p:nvPr/>
          </p:nvGrpSpPr>
          <p:grpSpPr>
            <a:xfrm>
              <a:off x="22" y="23"/>
              <a:ext cx="680" cy="850"/>
              <a:chOff x="0" y="-1"/>
              <a:chExt cx="931" cy="1164"/>
            </a:xfrm>
          </p:grpSpPr>
          <p:pic>
            <p:nvPicPr>
              <p:cNvPr id="5158" name="Picture 123" descr="circuler_1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0" y="-1"/>
                <a:ext cx="925" cy="935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</p:pic>
          <p:sp>
            <p:nvSpPr>
              <p:cNvPr id="5159" name="Oval 124"/>
              <p:cNvSpPr>
                <a:spLocks noChangeAspect="1"/>
              </p:cNvSpPr>
              <p:nvPr/>
            </p:nvSpPr>
            <p:spPr>
              <a:xfrm>
                <a:off x="0" y="-1"/>
                <a:ext cx="931" cy="937"/>
              </a:xfrm>
              <a:prstGeom prst="ellipse">
                <a:avLst/>
              </a:prstGeom>
              <a:solidFill>
                <a:srgbClr val="00CCFF">
                  <a:alpha val="50195"/>
                </a:srgbClr>
              </a:solidFill>
              <a:ln>
                <a:noFill/>
                <a:miter lim="800000"/>
              </a:ln>
            </p:spPr>
            <p:txBody>
              <a:bodyPr wrap="none"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5pPr>
              </a:lstStyle>
              <a:p>
                <a:pPr lvl="0" algn="ctr"/>
                <a:endParaRPr lang="zh-CN" altLang="en-US" sz="1800">
                  <a:solidFill>
                    <a:srgbClr val="FFFF00"/>
                  </a:solidFill>
                </a:endParaRPr>
              </a:p>
            </p:txBody>
          </p:sp>
          <p:pic>
            <p:nvPicPr>
              <p:cNvPr id="5160" name="Picture 125" descr="light_shadow1"/>
              <p:cNvPicPr>
                <a:picLocks noChangeAspect="1"/>
              </p:cNvPicPr>
              <p:nvPr/>
            </p:nvPicPr>
            <p:blipFill>
              <a:blip r:embed="rId8"/>
              <a:srcRect t="14285"/>
              <a:stretch>
                <a:fillRect/>
              </a:stretch>
            </p:blipFill>
            <p:spPr>
              <a:xfrm>
                <a:off x="9" y="38"/>
                <a:ext cx="682" cy="585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</p:pic>
          <p:grpSp>
            <p:nvGrpSpPr>
              <p:cNvPr id="5161" name="Group 43"/>
              <p:cNvGrpSpPr>
                <a:grpSpLocks noChangeAspect="1"/>
              </p:cNvGrpSpPr>
              <p:nvPr/>
            </p:nvGrpSpPr>
            <p:grpSpPr>
              <a:xfrm rot="17820000" flipH="1" flipV="1">
                <a:off x="281" y="654"/>
                <a:ext cx="820" cy="198"/>
                <a:chOff x="0" y="0"/>
                <a:chExt cx="893" cy="246"/>
              </a:xfrm>
            </p:grpSpPr>
            <p:grpSp>
              <p:nvGrpSpPr>
                <p:cNvPr id="5162" name="Group 44"/>
                <p:cNvGrpSpPr>
                  <a:grpSpLocks noChangeAspect="1"/>
                </p:cNvGrpSpPr>
                <p:nvPr/>
              </p:nvGrpSpPr>
              <p:grpSpPr>
                <a:xfrm>
                  <a:off x="0" y="0"/>
                  <a:ext cx="743" cy="185"/>
                  <a:chOff x="0" y="0"/>
                  <a:chExt cx="1118" cy="279"/>
                </a:xfrm>
              </p:grpSpPr>
              <p:sp>
                <p:nvSpPr>
                  <p:cNvPr id="5163" name="AutoShape 128"/>
                  <p:cNvSpPr>
                    <a:spLocks noChangeAspect="1"/>
                  </p:cNvSpPr>
                  <p:nvPr/>
                </p:nvSpPr>
                <p:spPr>
                  <a:xfrm rot="5220000">
                    <a:off x="292" y="-29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  <p:sp>
                <p:nvSpPr>
                  <p:cNvPr id="5164" name="AutoShape 129"/>
                  <p:cNvSpPr>
                    <a:spLocks noChangeAspect="1"/>
                  </p:cNvSpPr>
                  <p:nvPr/>
                </p:nvSpPr>
                <p:spPr>
                  <a:xfrm rot="6060000">
                    <a:off x="428" y="-29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  <p:sp>
                <p:nvSpPr>
                  <p:cNvPr id="5165" name="AutoShape 130"/>
                  <p:cNvSpPr>
                    <a:spLocks noChangeAspect="1"/>
                  </p:cNvSpPr>
                  <p:nvPr/>
                </p:nvSpPr>
                <p:spPr>
                  <a:xfrm rot="6360000">
                    <a:off x="504" y="-272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  <p:sp>
                <p:nvSpPr>
                  <p:cNvPr id="5166" name="AutoShape 131"/>
                  <p:cNvSpPr>
                    <a:spLocks noChangeAspect="1"/>
                  </p:cNvSpPr>
                  <p:nvPr/>
                </p:nvSpPr>
                <p:spPr>
                  <a:xfrm rot="6900000">
                    <a:off x="594" y="-242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</p:grpSp>
            <p:grpSp>
              <p:nvGrpSpPr>
                <p:cNvPr id="5167" name="Group 49"/>
                <p:cNvGrpSpPr>
                  <a:grpSpLocks noChangeAspect="1"/>
                </p:cNvGrpSpPr>
                <p:nvPr/>
              </p:nvGrpSpPr>
              <p:grpSpPr>
                <a:xfrm rot="1320000">
                  <a:off x="150" y="60"/>
                  <a:ext cx="743" cy="186"/>
                  <a:chOff x="0" y="0"/>
                  <a:chExt cx="1118" cy="279"/>
                </a:xfrm>
              </p:grpSpPr>
              <p:sp>
                <p:nvSpPr>
                  <p:cNvPr id="5168" name="AutoShape 133"/>
                  <p:cNvSpPr>
                    <a:spLocks noChangeAspect="1"/>
                  </p:cNvSpPr>
                  <p:nvPr/>
                </p:nvSpPr>
                <p:spPr>
                  <a:xfrm rot="5220000">
                    <a:off x="292" y="-29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  <p:sp>
                <p:nvSpPr>
                  <p:cNvPr id="5169" name="AutoShape 134"/>
                  <p:cNvSpPr>
                    <a:spLocks noChangeAspect="1"/>
                  </p:cNvSpPr>
                  <p:nvPr/>
                </p:nvSpPr>
                <p:spPr>
                  <a:xfrm rot="6060000">
                    <a:off x="428" y="-29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  <p:sp>
                <p:nvSpPr>
                  <p:cNvPr id="5170" name="AutoShape 135"/>
                  <p:cNvSpPr>
                    <a:spLocks noChangeAspect="1"/>
                  </p:cNvSpPr>
                  <p:nvPr/>
                </p:nvSpPr>
                <p:spPr>
                  <a:xfrm rot="6360000">
                    <a:off x="504" y="-272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  <p:sp>
                <p:nvSpPr>
                  <p:cNvPr id="5171" name="AutoShape 136"/>
                  <p:cNvSpPr>
                    <a:spLocks noChangeAspect="1"/>
                  </p:cNvSpPr>
                  <p:nvPr/>
                </p:nvSpPr>
                <p:spPr>
                  <a:xfrm rot="6900000">
                    <a:off x="594" y="-242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</p:grpSp>
          </p:grpSp>
        </p:grpSp>
        <p:grpSp>
          <p:nvGrpSpPr>
            <p:cNvPr id="5172" name="Group 54"/>
            <p:cNvGrpSpPr>
              <a:grpSpLocks noChangeAspect="1"/>
            </p:cNvGrpSpPr>
            <p:nvPr/>
          </p:nvGrpSpPr>
          <p:grpSpPr>
            <a:xfrm rot="17820000" flipH="1" flipV="1">
              <a:off x="296" y="495"/>
              <a:ext cx="527" cy="128"/>
              <a:chOff x="0" y="0"/>
              <a:chExt cx="893" cy="246"/>
            </a:xfrm>
          </p:grpSpPr>
          <p:grpSp>
            <p:nvGrpSpPr>
              <p:cNvPr id="5173" name="Group 55"/>
              <p:cNvGrpSpPr>
                <a:grpSpLocks noChangeAspect="1"/>
              </p:cNvGrpSpPr>
              <p:nvPr/>
            </p:nvGrpSpPr>
            <p:grpSpPr>
              <a:xfrm>
                <a:off x="0" y="0"/>
                <a:ext cx="743" cy="185"/>
                <a:chOff x="0" y="0"/>
                <a:chExt cx="1118" cy="279"/>
              </a:xfrm>
            </p:grpSpPr>
            <p:sp>
              <p:nvSpPr>
                <p:cNvPr id="5174" name="AutoShape 139"/>
                <p:cNvSpPr>
                  <a:spLocks noChangeAspect="1"/>
                </p:cNvSpPr>
                <p:nvPr/>
              </p:nvSpPr>
              <p:spPr>
                <a:xfrm rot="5220000">
                  <a:off x="292" y="-29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  <p:sp>
              <p:nvSpPr>
                <p:cNvPr id="5175" name="AutoShape 140"/>
                <p:cNvSpPr>
                  <a:spLocks noChangeAspect="1"/>
                </p:cNvSpPr>
                <p:nvPr/>
              </p:nvSpPr>
              <p:spPr>
                <a:xfrm rot="6060000">
                  <a:off x="428" y="-29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  <p:sp>
              <p:nvSpPr>
                <p:cNvPr id="5176" name="AutoShape 141"/>
                <p:cNvSpPr>
                  <a:spLocks noChangeAspect="1"/>
                </p:cNvSpPr>
                <p:nvPr/>
              </p:nvSpPr>
              <p:spPr>
                <a:xfrm rot="6360000">
                  <a:off x="504" y="-272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  <p:sp>
              <p:nvSpPr>
                <p:cNvPr id="5177" name="AutoShape 142"/>
                <p:cNvSpPr>
                  <a:spLocks noChangeAspect="1"/>
                </p:cNvSpPr>
                <p:nvPr/>
              </p:nvSpPr>
              <p:spPr>
                <a:xfrm rot="6900000">
                  <a:off x="594" y="-242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</p:grpSp>
          <p:grpSp>
            <p:nvGrpSpPr>
              <p:cNvPr id="5178" name="Group 60"/>
              <p:cNvGrpSpPr>
                <a:grpSpLocks noChangeAspect="1"/>
              </p:cNvGrpSpPr>
              <p:nvPr/>
            </p:nvGrpSpPr>
            <p:grpSpPr>
              <a:xfrm rot="1320000">
                <a:off x="150" y="60"/>
                <a:ext cx="743" cy="186"/>
                <a:chOff x="0" y="0"/>
                <a:chExt cx="1118" cy="279"/>
              </a:xfrm>
            </p:grpSpPr>
            <p:sp>
              <p:nvSpPr>
                <p:cNvPr id="5179" name="AutoShape 144"/>
                <p:cNvSpPr>
                  <a:spLocks noChangeAspect="1"/>
                </p:cNvSpPr>
                <p:nvPr/>
              </p:nvSpPr>
              <p:spPr>
                <a:xfrm rot="5220000">
                  <a:off x="292" y="-29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  <p:sp>
              <p:nvSpPr>
                <p:cNvPr id="5180" name="AutoShape 145"/>
                <p:cNvSpPr>
                  <a:spLocks noChangeAspect="1"/>
                </p:cNvSpPr>
                <p:nvPr/>
              </p:nvSpPr>
              <p:spPr>
                <a:xfrm rot="6060000">
                  <a:off x="428" y="-29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  <p:sp>
              <p:nvSpPr>
                <p:cNvPr id="5181" name="AutoShape 146"/>
                <p:cNvSpPr>
                  <a:spLocks noChangeAspect="1"/>
                </p:cNvSpPr>
                <p:nvPr/>
              </p:nvSpPr>
              <p:spPr>
                <a:xfrm rot="6360000">
                  <a:off x="504" y="-272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  <p:sp>
              <p:nvSpPr>
                <p:cNvPr id="5182" name="AutoShape 147"/>
                <p:cNvSpPr>
                  <a:spLocks noChangeAspect="1"/>
                </p:cNvSpPr>
                <p:nvPr/>
              </p:nvSpPr>
              <p:spPr>
                <a:xfrm rot="6900000">
                  <a:off x="594" y="-242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</p:grpSp>
        </p:grpSp>
        <p:sp>
          <p:nvSpPr>
            <p:cNvPr id="5183" name="Rectangle 148"/>
            <p:cNvSpPr>
              <a:spLocks noChangeAspect="1"/>
            </p:cNvSpPr>
            <p:nvPr/>
          </p:nvSpPr>
          <p:spPr>
            <a:xfrm>
              <a:off x="326" y="202"/>
              <a:ext cx="76" cy="187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 algn="ctr">
                <a:spcBef>
                  <a:spcPct val="50000"/>
                </a:spcBef>
              </a:pPr>
              <a:endParaRPr lang="zh-CN" altLang="en-US" sz="2400">
                <a:solidFill>
                  <a:srgbClr val="000000"/>
                </a:solidFill>
                <a:ea typeface="楷体_GB2312" pitchFamily="1" charset="-122"/>
              </a:endParaRPr>
            </a:p>
          </p:txBody>
        </p:sp>
      </p:grpSp>
      <p:grpSp>
        <p:nvGrpSpPr>
          <p:cNvPr id="5184" name="Group 66"/>
          <p:cNvGrpSpPr>
            <a:grpSpLocks noChangeAspect="1"/>
          </p:cNvGrpSpPr>
          <p:nvPr/>
        </p:nvGrpSpPr>
        <p:grpSpPr>
          <a:xfrm>
            <a:off x="4079875" y="1989138"/>
            <a:ext cx="1728788" cy="2087562"/>
            <a:chOff x="0" y="0"/>
            <a:chExt cx="722" cy="872"/>
          </a:xfrm>
        </p:grpSpPr>
        <p:sp>
          <p:nvSpPr>
            <p:cNvPr id="5185" name="Oval 150"/>
            <p:cNvSpPr>
              <a:spLocks noChangeAspect="1"/>
            </p:cNvSpPr>
            <p:nvPr/>
          </p:nvSpPr>
          <p:spPr>
            <a:xfrm>
              <a:off x="0" y="0"/>
              <a:ext cx="722" cy="727"/>
            </a:xfrm>
            <a:prstGeom prst="ellipse">
              <a:avLst/>
            </a:prstGeom>
            <a:solidFill>
              <a:srgbClr val="EAEAEA">
                <a:alpha val="50195"/>
              </a:srgbClr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  <p:grpSp>
          <p:nvGrpSpPr>
            <p:cNvPr id="5186" name="Group 68"/>
            <p:cNvGrpSpPr>
              <a:grpSpLocks noChangeAspect="1"/>
            </p:cNvGrpSpPr>
            <p:nvPr/>
          </p:nvGrpSpPr>
          <p:grpSpPr>
            <a:xfrm>
              <a:off x="22" y="23"/>
              <a:ext cx="680" cy="849"/>
              <a:chOff x="0" y="0"/>
              <a:chExt cx="931" cy="1163"/>
            </a:xfrm>
          </p:grpSpPr>
          <p:pic>
            <p:nvPicPr>
              <p:cNvPr id="5187" name="Picture 152" descr="circuler_1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0" y="0"/>
                <a:ext cx="925" cy="935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</p:pic>
          <p:sp>
            <p:nvSpPr>
              <p:cNvPr id="5188" name="Oval 153"/>
              <p:cNvSpPr>
                <a:spLocks noChangeAspect="1"/>
              </p:cNvSpPr>
              <p:nvPr/>
            </p:nvSpPr>
            <p:spPr>
              <a:xfrm>
                <a:off x="0" y="0"/>
                <a:ext cx="931" cy="937"/>
              </a:xfrm>
              <a:prstGeom prst="ellipse">
                <a:avLst/>
              </a:prstGeom>
              <a:solidFill>
                <a:srgbClr val="CC99FF">
                  <a:alpha val="50195"/>
                </a:srgbClr>
              </a:solidFill>
              <a:ln>
                <a:noFill/>
                <a:miter lim="800000"/>
              </a:ln>
            </p:spPr>
            <p:txBody>
              <a:bodyPr wrap="none"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5pPr>
              </a:lstStyle>
              <a:p>
                <a:pPr lvl="0"/>
                <a:endParaRPr lang="zh-CN" altLang="en-US" sz="2400"/>
              </a:p>
            </p:txBody>
          </p:sp>
          <p:pic>
            <p:nvPicPr>
              <p:cNvPr id="5189" name="Picture 154" descr="light_shadow1"/>
              <p:cNvPicPr>
                <a:picLocks noChangeAspect="1"/>
              </p:cNvPicPr>
              <p:nvPr/>
            </p:nvPicPr>
            <p:blipFill>
              <a:blip r:embed="rId8"/>
              <a:srcRect t="14285"/>
              <a:stretch>
                <a:fillRect/>
              </a:stretch>
            </p:blipFill>
            <p:spPr>
              <a:xfrm>
                <a:off x="9" y="39"/>
                <a:ext cx="682" cy="585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</p:pic>
          <p:grpSp>
            <p:nvGrpSpPr>
              <p:cNvPr id="5190" name="Group 72"/>
              <p:cNvGrpSpPr>
                <a:grpSpLocks noChangeAspect="1"/>
              </p:cNvGrpSpPr>
              <p:nvPr/>
            </p:nvGrpSpPr>
            <p:grpSpPr>
              <a:xfrm rot="17820000" flipH="1" flipV="1">
                <a:off x="281" y="654"/>
                <a:ext cx="820" cy="198"/>
                <a:chOff x="0" y="0"/>
                <a:chExt cx="893" cy="246"/>
              </a:xfrm>
            </p:grpSpPr>
            <p:grpSp>
              <p:nvGrpSpPr>
                <p:cNvPr id="5191" name="Group 73"/>
                <p:cNvGrpSpPr>
                  <a:grpSpLocks noChangeAspect="1"/>
                </p:cNvGrpSpPr>
                <p:nvPr/>
              </p:nvGrpSpPr>
              <p:grpSpPr>
                <a:xfrm>
                  <a:off x="0" y="0"/>
                  <a:ext cx="743" cy="185"/>
                  <a:chOff x="0" y="0"/>
                  <a:chExt cx="1118" cy="279"/>
                </a:xfrm>
              </p:grpSpPr>
              <p:sp>
                <p:nvSpPr>
                  <p:cNvPr id="5192" name="AutoShape 157"/>
                  <p:cNvSpPr>
                    <a:spLocks noChangeAspect="1"/>
                  </p:cNvSpPr>
                  <p:nvPr/>
                </p:nvSpPr>
                <p:spPr>
                  <a:xfrm rot="5220000">
                    <a:off x="292" y="-29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  <p:sp>
                <p:nvSpPr>
                  <p:cNvPr id="5193" name="AutoShape 158"/>
                  <p:cNvSpPr>
                    <a:spLocks noChangeAspect="1"/>
                  </p:cNvSpPr>
                  <p:nvPr/>
                </p:nvSpPr>
                <p:spPr>
                  <a:xfrm rot="6060000">
                    <a:off x="428" y="-29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  <p:sp>
                <p:nvSpPr>
                  <p:cNvPr id="5194" name="AutoShape 159"/>
                  <p:cNvSpPr>
                    <a:spLocks noChangeAspect="1"/>
                  </p:cNvSpPr>
                  <p:nvPr/>
                </p:nvSpPr>
                <p:spPr>
                  <a:xfrm rot="6360000">
                    <a:off x="504" y="-272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  <p:sp>
                <p:nvSpPr>
                  <p:cNvPr id="5195" name="AutoShape 160"/>
                  <p:cNvSpPr>
                    <a:spLocks noChangeAspect="1"/>
                  </p:cNvSpPr>
                  <p:nvPr/>
                </p:nvSpPr>
                <p:spPr>
                  <a:xfrm rot="6900000">
                    <a:off x="594" y="-242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</p:grpSp>
            <p:grpSp>
              <p:nvGrpSpPr>
                <p:cNvPr id="5196" name="Group 78"/>
                <p:cNvGrpSpPr>
                  <a:grpSpLocks noChangeAspect="1"/>
                </p:cNvGrpSpPr>
                <p:nvPr/>
              </p:nvGrpSpPr>
              <p:grpSpPr>
                <a:xfrm rot="1320000">
                  <a:off x="150" y="60"/>
                  <a:ext cx="743" cy="186"/>
                  <a:chOff x="0" y="0"/>
                  <a:chExt cx="1118" cy="279"/>
                </a:xfrm>
              </p:grpSpPr>
              <p:sp>
                <p:nvSpPr>
                  <p:cNvPr id="5197" name="AutoShape 162"/>
                  <p:cNvSpPr>
                    <a:spLocks noChangeAspect="1"/>
                  </p:cNvSpPr>
                  <p:nvPr/>
                </p:nvSpPr>
                <p:spPr>
                  <a:xfrm rot="5220000">
                    <a:off x="292" y="-29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  <p:sp>
                <p:nvSpPr>
                  <p:cNvPr id="5198" name="AutoShape 163"/>
                  <p:cNvSpPr>
                    <a:spLocks noChangeAspect="1"/>
                  </p:cNvSpPr>
                  <p:nvPr/>
                </p:nvSpPr>
                <p:spPr>
                  <a:xfrm rot="6060000">
                    <a:off x="428" y="-29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  <p:sp>
                <p:nvSpPr>
                  <p:cNvPr id="5199" name="AutoShape 164"/>
                  <p:cNvSpPr>
                    <a:spLocks noChangeAspect="1"/>
                  </p:cNvSpPr>
                  <p:nvPr/>
                </p:nvSpPr>
                <p:spPr>
                  <a:xfrm rot="6360000">
                    <a:off x="504" y="-272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  <p:sp>
                <p:nvSpPr>
                  <p:cNvPr id="5200" name="AutoShape 165"/>
                  <p:cNvSpPr>
                    <a:spLocks noChangeAspect="1"/>
                  </p:cNvSpPr>
                  <p:nvPr/>
                </p:nvSpPr>
                <p:spPr>
                  <a:xfrm rot="6900000">
                    <a:off x="594" y="-242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</p:grpSp>
          </p:grpSp>
        </p:grpSp>
        <p:grpSp>
          <p:nvGrpSpPr>
            <p:cNvPr id="5201" name="Group 83"/>
            <p:cNvGrpSpPr>
              <a:grpSpLocks noChangeAspect="1"/>
            </p:cNvGrpSpPr>
            <p:nvPr/>
          </p:nvGrpSpPr>
          <p:grpSpPr>
            <a:xfrm rot="17820000" flipH="1" flipV="1">
              <a:off x="296" y="495"/>
              <a:ext cx="527" cy="128"/>
              <a:chOff x="0" y="0"/>
              <a:chExt cx="893" cy="246"/>
            </a:xfrm>
          </p:grpSpPr>
          <p:grpSp>
            <p:nvGrpSpPr>
              <p:cNvPr id="5202" name="Group 84"/>
              <p:cNvGrpSpPr>
                <a:grpSpLocks noChangeAspect="1"/>
              </p:cNvGrpSpPr>
              <p:nvPr/>
            </p:nvGrpSpPr>
            <p:grpSpPr>
              <a:xfrm>
                <a:off x="0" y="0"/>
                <a:ext cx="743" cy="185"/>
                <a:chOff x="0" y="0"/>
                <a:chExt cx="1118" cy="279"/>
              </a:xfrm>
            </p:grpSpPr>
            <p:sp>
              <p:nvSpPr>
                <p:cNvPr id="5203" name="AutoShape 168"/>
                <p:cNvSpPr>
                  <a:spLocks noChangeAspect="1"/>
                </p:cNvSpPr>
                <p:nvPr/>
              </p:nvSpPr>
              <p:spPr>
                <a:xfrm rot="5220000">
                  <a:off x="292" y="-29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  <p:sp>
              <p:nvSpPr>
                <p:cNvPr id="5204" name="AutoShape 169"/>
                <p:cNvSpPr>
                  <a:spLocks noChangeAspect="1"/>
                </p:cNvSpPr>
                <p:nvPr/>
              </p:nvSpPr>
              <p:spPr>
                <a:xfrm rot="6060000">
                  <a:off x="428" y="-29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  <p:sp>
              <p:nvSpPr>
                <p:cNvPr id="5205" name="AutoShape 170"/>
                <p:cNvSpPr>
                  <a:spLocks noChangeAspect="1"/>
                </p:cNvSpPr>
                <p:nvPr/>
              </p:nvSpPr>
              <p:spPr>
                <a:xfrm rot="6360000">
                  <a:off x="504" y="-272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  <p:sp>
              <p:nvSpPr>
                <p:cNvPr id="5206" name="AutoShape 171"/>
                <p:cNvSpPr>
                  <a:spLocks noChangeAspect="1"/>
                </p:cNvSpPr>
                <p:nvPr/>
              </p:nvSpPr>
              <p:spPr>
                <a:xfrm rot="6900000">
                  <a:off x="594" y="-242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</p:grpSp>
          <p:grpSp>
            <p:nvGrpSpPr>
              <p:cNvPr id="5207" name="Group 89"/>
              <p:cNvGrpSpPr>
                <a:grpSpLocks noChangeAspect="1"/>
              </p:cNvGrpSpPr>
              <p:nvPr/>
            </p:nvGrpSpPr>
            <p:grpSpPr>
              <a:xfrm rot="1320000">
                <a:off x="150" y="60"/>
                <a:ext cx="743" cy="186"/>
                <a:chOff x="0" y="0"/>
                <a:chExt cx="1118" cy="279"/>
              </a:xfrm>
            </p:grpSpPr>
            <p:sp>
              <p:nvSpPr>
                <p:cNvPr id="5208" name="AutoShape 173"/>
                <p:cNvSpPr>
                  <a:spLocks noChangeAspect="1"/>
                </p:cNvSpPr>
                <p:nvPr/>
              </p:nvSpPr>
              <p:spPr>
                <a:xfrm rot="5220000">
                  <a:off x="292" y="-29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  <p:sp>
              <p:nvSpPr>
                <p:cNvPr id="5209" name="AutoShape 174"/>
                <p:cNvSpPr>
                  <a:spLocks noChangeAspect="1"/>
                </p:cNvSpPr>
                <p:nvPr/>
              </p:nvSpPr>
              <p:spPr>
                <a:xfrm rot="6060000">
                  <a:off x="428" y="-29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  <p:sp>
              <p:nvSpPr>
                <p:cNvPr id="5210" name="AutoShape 175"/>
                <p:cNvSpPr>
                  <a:spLocks noChangeAspect="1"/>
                </p:cNvSpPr>
                <p:nvPr/>
              </p:nvSpPr>
              <p:spPr>
                <a:xfrm rot="6360000">
                  <a:off x="504" y="-272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  <p:sp>
              <p:nvSpPr>
                <p:cNvPr id="5211" name="AutoShape 176"/>
                <p:cNvSpPr>
                  <a:spLocks noChangeAspect="1"/>
                </p:cNvSpPr>
                <p:nvPr/>
              </p:nvSpPr>
              <p:spPr>
                <a:xfrm rot="6900000">
                  <a:off x="594" y="-242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</p:grpSp>
        </p:grpSp>
        <p:sp>
          <p:nvSpPr>
            <p:cNvPr id="5212" name="Rectangle 177"/>
            <p:cNvSpPr>
              <a:spLocks noChangeAspect="1"/>
            </p:cNvSpPr>
            <p:nvPr/>
          </p:nvSpPr>
          <p:spPr>
            <a:xfrm>
              <a:off x="327" y="164"/>
              <a:ext cx="75" cy="242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 algn="ctr">
                <a:spcBef>
                  <a:spcPct val="50000"/>
                </a:spcBef>
              </a:pPr>
              <a:endParaRPr lang="zh-CN" altLang="en-US">
                <a:solidFill>
                  <a:srgbClr val="000000"/>
                </a:solidFill>
                <a:ea typeface="楷体_GB2312" pitchFamily="1" charset="-122"/>
              </a:endParaRPr>
            </a:p>
          </p:txBody>
        </p:sp>
      </p:grpSp>
      <p:grpSp>
        <p:nvGrpSpPr>
          <p:cNvPr id="5213" name="Group 95"/>
          <p:cNvGrpSpPr/>
          <p:nvPr/>
        </p:nvGrpSpPr>
        <p:grpSpPr>
          <a:xfrm>
            <a:off x="6024563" y="1989138"/>
            <a:ext cx="1727200" cy="2087562"/>
            <a:chOff x="0" y="0"/>
            <a:chExt cx="722" cy="872"/>
          </a:xfrm>
        </p:grpSpPr>
        <p:sp>
          <p:nvSpPr>
            <p:cNvPr id="5214" name="Oval 199"/>
            <p:cNvSpPr/>
            <p:nvPr/>
          </p:nvSpPr>
          <p:spPr>
            <a:xfrm>
              <a:off x="0" y="0"/>
              <a:ext cx="722" cy="727"/>
            </a:xfrm>
            <a:prstGeom prst="ellipse">
              <a:avLst/>
            </a:prstGeom>
            <a:solidFill>
              <a:srgbClr val="EAEAEA">
                <a:alpha val="50195"/>
              </a:srgbClr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  <p:grpSp>
          <p:nvGrpSpPr>
            <p:cNvPr id="5215" name="Group 97"/>
            <p:cNvGrpSpPr/>
            <p:nvPr/>
          </p:nvGrpSpPr>
          <p:grpSpPr>
            <a:xfrm>
              <a:off x="22" y="23"/>
              <a:ext cx="680" cy="849"/>
              <a:chOff x="0" y="0"/>
              <a:chExt cx="931" cy="1163"/>
            </a:xfrm>
          </p:grpSpPr>
          <p:pic>
            <p:nvPicPr>
              <p:cNvPr id="5216" name="Picture 201" descr="circuler_1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0" y="0"/>
                <a:ext cx="925" cy="935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</p:pic>
          <p:sp>
            <p:nvSpPr>
              <p:cNvPr id="5217" name="Oval 202"/>
              <p:cNvSpPr/>
              <p:nvPr/>
            </p:nvSpPr>
            <p:spPr>
              <a:xfrm>
                <a:off x="0" y="0"/>
                <a:ext cx="931" cy="937"/>
              </a:xfrm>
              <a:prstGeom prst="ellipse">
                <a:avLst/>
              </a:prstGeom>
              <a:solidFill>
                <a:schemeClr val="folHlink">
                  <a:alpha val="50195"/>
                </a:schemeClr>
              </a:solidFill>
              <a:ln>
                <a:noFill/>
                <a:miter lim="800000"/>
              </a:ln>
            </p:spPr>
            <p:txBody>
              <a:bodyPr wrap="none"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5pPr>
              </a:lstStyle>
              <a:p>
                <a:pPr lvl="0"/>
                <a:endParaRPr lang="zh-CN" altLang="en-US" sz="2400"/>
              </a:p>
            </p:txBody>
          </p:sp>
          <p:pic>
            <p:nvPicPr>
              <p:cNvPr id="5218" name="Picture 203" descr="light_shadow1"/>
              <p:cNvPicPr>
                <a:picLocks noChangeAspect="1"/>
              </p:cNvPicPr>
              <p:nvPr/>
            </p:nvPicPr>
            <p:blipFill>
              <a:blip r:embed="rId8"/>
              <a:srcRect t="14285"/>
              <a:stretch>
                <a:fillRect/>
              </a:stretch>
            </p:blipFill>
            <p:spPr>
              <a:xfrm>
                <a:off x="9" y="39"/>
                <a:ext cx="682" cy="585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</p:pic>
          <p:grpSp>
            <p:nvGrpSpPr>
              <p:cNvPr id="5219" name="Group 101"/>
              <p:cNvGrpSpPr/>
              <p:nvPr/>
            </p:nvGrpSpPr>
            <p:grpSpPr>
              <a:xfrm rot="17820000" flipH="1" flipV="1">
                <a:off x="281" y="654"/>
                <a:ext cx="820" cy="198"/>
                <a:chOff x="0" y="0"/>
                <a:chExt cx="893" cy="246"/>
              </a:xfrm>
            </p:grpSpPr>
            <p:grpSp>
              <p:nvGrpSpPr>
                <p:cNvPr id="5220" name="Group 102"/>
                <p:cNvGrpSpPr/>
                <p:nvPr/>
              </p:nvGrpSpPr>
              <p:grpSpPr>
                <a:xfrm>
                  <a:off x="0" y="0"/>
                  <a:ext cx="743" cy="185"/>
                  <a:chOff x="0" y="0"/>
                  <a:chExt cx="1118" cy="279"/>
                </a:xfrm>
              </p:grpSpPr>
              <p:sp>
                <p:nvSpPr>
                  <p:cNvPr id="5221" name="AutoShape 206"/>
                  <p:cNvSpPr/>
                  <p:nvPr/>
                </p:nvSpPr>
                <p:spPr>
                  <a:xfrm rot="5220000">
                    <a:off x="292" y="-29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  <p:sp>
                <p:nvSpPr>
                  <p:cNvPr id="5222" name="AutoShape 207"/>
                  <p:cNvSpPr/>
                  <p:nvPr/>
                </p:nvSpPr>
                <p:spPr>
                  <a:xfrm rot="6060000">
                    <a:off x="428" y="-29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  <p:sp>
                <p:nvSpPr>
                  <p:cNvPr id="5223" name="AutoShape 208"/>
                  <p:cNvSpPr/>
                  <p:nvPr/>
                </p:nvSpPr>
                <p:spPr>
                  <a:xfrm rot="6360000">
                    <a:off x="504" y="-272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  <p:sp>
                <p:nvSpPr>
                  <p:cNvPr id="5224" name="AutoShape 209"/>
                  <p:cNvSpPr/>
                  <p:nvPr/>
                </p:nvSpPr>
                <p:spPr>
                  <a:xfrm rot="6900000">
                    <a:off x="594" y="-242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</p:grpSp>
            <p:grpSp>
              <p:nvGrpSpPr>
                <p:cNvPr id="5225" name="Group 107"/>
                <p:cNvGrpSpPr/>
                <p:nvPr/>
              </p:nvGrpSpPr>
              <p:grpSpPr>
                <a:xfrm rot="1320000">
                  <a:off x="150" y="60"/>
                  <a:ext cx="743" cy="186"/>
                  <a:chOff x="0" y="0"/>
                  <a:chExt cx="1118" cy="279"/>
                </a:xfrm>
              </p:grpSpPr>
              <p:sp>
                <p:nvSpPr>
                  <p:cNvPr id="5226" name="AutoShape 211"/>
                  <p:cNvSpPr/>
                  <p:nvPr/>
                </p:nvSpPr>
                <p:spPr>
                  <a:xfrm rot="5220000">
                    <a:off x="292" y="-29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  <p:sp>
                <p:nvSpPr>
                  <p:cNvPr id="5227" name="AutoShape 212"/>
                  <p:cNvSpPr/>
                  <p:nvPr/>
                </p:nvSpPr>
                <p:spPr>
                  <a:xfrm rot="6060000">
                    <a:off x="428" y="-29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  <p:sp>
                <p:nvSpPr>
                  <p:cNvPr id="5228" name="AutoShape 213"/>
                  <p:cNvSpPr/>
                  <p:nvPr/>
                </p:nvSpPr>
                <p:spPr>
                  <a:xfrm rot="6360000">
                    <a:off x="504" y="-272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  <p:sp>
                <p:nvSpPr>
                  <p:cNvPr id="5229" name="AutoShape 214"/>
                  <p:cNvSpPr/>
                  <p:nvPr/>
                </p:nvSpPr>
                <p:spPr>
                  <a:xfrm rot="6900000">
                    <a:off x="594" y="-242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</p:grpSp>
          </p:grpSp>
        </p:grpSp>
        <p:grpSp>
          <p:nvGrpSpPr>
            <p:cNvPr id="5230" name="Group 112"/>
            <p:cNvGrpSpPr/>
            <p:nvPr/>
          </p:nvGrpSpPr>
          <p:grpSpPr>
            <a:xfrm rot="17820000" flipH="1" flipV="1">
              <a:off x="296" y="495"/>
              <a:ext cx="527" cy="128"/>
              <a:chOff x="0" y="0"/>
              <a:chExt cx="893" cy="246"/>
            </a:xfrm>
          </p:grpSpPr>
          <p:grpSp>
            <p:nvGrpSpPr>
              <p:cNvPr id="5231" name="Group 113"/>
              <p:cNvGrpSpPr/>
              <p:nvPr/>
            </p:nvGrpSpPr>
            <p:grpSpPr>
              <a:xfrm>
                <a:off x="0" y="0"/>
                <a:ext cx="743" cy="185"/>
                <a:chOff x="0" y="0"/>
                <a:chExt cx="1118" cy="279"/>
              </a:xfrm>
            </p:grpSpPr>
            <p:sp>
              <p:nvSpPr>
                <p:cNvPr id="5232" name="AutoShape 217"/>
                <p:cNvSpPr/>
                <p:nvPr/>
              </p:nvSpPr>
              <p:spPr>
                <a:xfrm rot="5220000">
                  <a:off x="292" y="-29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  <p:sp>
              <p:nvSpPr>
                <p:cNvPr id="5233" name="AutoShape 218"/>
                <p:cNvSpPr/>
                <p:nvPr/>
              </p:nvSpPr>
              <p:spPr>
                <a:xfrm rot="6060000">
                  <a:off x="428" y="-29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  <p:sp>
              <p:nvSpPr>
                <p:cNvPr id="5234" name="AutoShape 219"/>
                <p:cNvSpPr/>
                <p:nvPr/>
              </p:nvSpPr>
              <p:spPr>
                <a:xfrm rot="6360000">
                  <a:off x="504" y="-272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  <p:sp>
              <p:nvSpPr>
                <p:cNvPr id="5235" name="AutoShape 220"/>
                <p:cNvSpPr/>
                <p:nvPr/>
              </p:nvSpPr>
              <p:spPr>
                <a:xfrm rot="6900000">
                  <a:off x="594" y="-242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</p:grpSp>
          <p:grpSp>
            <p:nvGrpSpPr>
              <p:cNvPr id="5236" name="Group 118"/>
              <p:cNvGrpSpPr/>
              <p:nvPr/>
            </p:nvGrpSpPr>
            <p:grpSpPr>
              <a:xfrm rot="1320000">
                <a:off x="150" y="60"/>
                <a:ext cx="743" cy="186"/>
                <a:chOff x="0" y="0"/>
                <a:chExt cx="1118" cy="279"/>
              </a:xfrm>
            </p:grpSpPr>
            <p:sp>
              <p:nvSpPr>
                <p:cNvPr id="5237" name="AutoShape 222"/>
                <p:cNvSpPr/>
                <p:nvPr/>
              </p:nvSpPr>
              <p:spPr>
                <a:xfrm rot="5220000">
                  <a:off x="292" y="-29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  <p:sp>
              <p:nvSpPr>
                <p:cNvPr id="5238" name="AutoShape 223"/>
                <p:cNvSpPr/>
                <p:nvPr/>
              </p:nvSpPr>
              <p:spPr>
                <a:xfrm rot="6060000">
                  <a:off x="428" y="-29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  <p:sp>
              <p:nvSpPr>
                <p:cNvPr id="5239" name="AutoShape 224"/>
                <p:cNvSpPr/>
                <p:nvPr/>
              </p:nvSpPr>
              <p:spPr>
                <a:xfrm rot="6360000">
                  <a:off x="504" y="-272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  <p:sp>
              <p:nvSpPr>
                <p:cNvPr id="5240" name="AutoShape 225"/>
                <p:cNvSpPr/>
                <p:nvPr/>
              </p:nvSpPr>
              <p:spPr>
                <a:xfrm rot="6900000">
                  <a:off x="594" y="-242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</p:grpSp>
        </p:grpSp>
        <p:sp>
          <p:nvSpPr>
            <p:cNvPr id="5241" name="Rectangle 226"/>
            <p:cNvSpPr/>
            <p:nvPr/>
          </p:nvSpPr>
          <p:spPr>
            <a:xfrm>
              <a:off x="150" y="154"/>
              <a:ext cx="435" cy="153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 algn="ctr"/>
              <a:endParaRPr lang="zh-CN" altLang="en-US" sz="1800">
                <a:solidFill>
                  <a:srgbClr val="000000"/>
                </a:solidFill>
              </a:endParaRPr>
            </a:p>
          </p:txBody>
        </p:sp>
      </p:grpSp>
      <p:grpSp>
        <p:nvGrpSpPr>
          <p:cNvPr id="5242" name="Group 124"/>
          <p:cNvGrpSpPr>
            <a:grpSpLocks noChangeAspect="1"/>
          </p:cNvGrpSpPr>
          <p:nvPr/>
        </p:nvGrpSpPr>
        <p:grpSpPr>
          <a:xfrm>
            <a:off x="7967664" y="1844676"/>
            <a:ext cx="1717675" cy="2022475"/>
            <a:chOff x="0" y="0"/>
            <a:chExt cx="722" cy="872"/>
          </a:xfrm>
        </p:grpSpPr>
        <p:sp>
          <p:nvSpPr>
            <p:cNvPr id="5243" name="Oval 410"/>
            <p:cNvSpPr>
              <a:spLocks noChangeAspect="1"/>
            </p:cNvSpPr>
            <p:nvPr/>
          </p:nvSpPr>
          <p:spPr>
            <a:xfrm>
              <a:off x="0" y="0"/>
              <a:ext cx="722" cy="727"/>
            </a:xfrm>
            <a:prstGeom prst="ellipse">
              <a:avLst/>
            </a:prstGeom>
            <a:solidFill>
              <a:srgbClr val="EAEAEA">
                <a:alpha val="50195"/>
              </a:srgbClr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  <p:grpSp>
          <p:nvGrpSpPr>
            <p:cNvPr id="5244" name="Group 126"/>
            <p:cNvGrpSpPr>
              <a:grpSpLocks noChangeAspect="1"/>
            </p:cNvGrpSpPr>
            <p:nvPr/>
          </p:nvGrpSpPr>
          <p:grpSpPr>
            <a:xfrm>
              <a:off x="22" y="23"/>
              <a:ext cx="680" cy="849"/>
              <a:chOff x="0" y="0"/>
              <a:chExt cx="931" cy="1163"/>
            </a:xfrm>
          </p:grpSpPr>
          <p:pic>
            <p:nvPicPr>
              <p:cNvPr id="5245" name="Picture 412" descr="circuler_1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0" y="0"/>
                <a:ext cx="925" cy="935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</p:pic>
          <p:sp>
            <p:nvSpPr>
              <p:cNvPr id="5246" name="Oval 413"/>
              <p:cNvSpPr>
                <a:spLocks noChangeAspect="1"/>
              </p:cNvSpPr>
              <p:nvPr/>
            </p:nvSpPr>
            <p:spPr>
              <a:xfrm>
                <a:off x="0" y="0"/>
                <a:ext cx="931" cy="937"/>
              </a:xfrm>
              <a:prstGeom prst="ellipse">
                <a:avLst/>
              </a:prstGeom>
              <a:solidFill>
                <a:srgbClr val="FF99CC">
                  <a:alpha val="50195"/>
                </a:srgbClr>
              </a:solidFill>
              <a:ln>
                <a:noFill/>
                <a:miter lim="800000"/>
              </a:ln>
            </p:spPr>
            <p:txBody>
              <a:bodyPr wrap="none"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5pPr>
              </a:lstStyle>
              <a:p>
                <a:pPr lvl="0"/>
                <a:endParaRPr lang="zh-CN" altLang="en-US" sz="2400"/>
              </a:p>
            </p:txBody>
          </p:sp>
          <p:pic>
            <p:nvPicPr>
              <p:cNvPr id="5247" name="Picture 414" descr="light_shadow1"/>
              <p:cNvPicPr>
                <a:picLocks noChangeAspect="1"/>
              </p:cNvPicPr>
              <p:nvPr/>
            </p:nvPicPr>
            <p:blipFill>
              <a:blip r:embed="rId9"/>
              <a:srcRect t="14285"/>
              <a:stretch>
                <a:fillRect/>
              </a:stretch>
            </p:blipFill>
            <p:spPr>
              <a:xfrm>
                <a:off x="9" y="39"/>
                <a:ext cx="682" cy="585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</p:pic>
          <p:grpSp>
            <p:nvGrpSpPr>
              <p:cNvPr id="5248" name="Group 130"/>
              <p:cNvGrpSpPr>
                <a:grpSpLocks noChangeAspect="1"/>
              </p:cNvGrpSpPr>
              <p:nvPr/>
            </p:nvGrpSpPr>
            <p:grpSpPr>
              <a:xfrm rot="17820000" flipH="1" flipV="1">
                <a:off x="281" y="654"/>
                <a:ext cx="820" cy="198"/>
                <a:chOff x="0" y="0"/>
                <a:chExt cx="893" cy="246"/>
              </a:xfrm>
            </p:grpSpPr>
            <p:grpSp>
              <p:nvGrpSpPr>
                <p:cNvPr id="5249" name="Group 131"/>
                <p:cNvGrpSpPr>
                  <a:grpSpLocks noChangeAspect="1"/>
                </p:cNvGrpSpPr>
                <p:nvPr/>
              </p:nvGrpSpPr>
              <p:grpSpPr>
                <a:xfrm>
                  <a:off x="0" y="0"/>
                  <a:ext cx="743" cy="185"/>
                  <a:chOff x="0" y="0"/>
                  <a:chExt cx="1118" cy="279"/>
                </a:xfrm>
              </p:grpSpPr>
              <p:sp>
                <p:nvSpPr>
                  <p:cNvPr id="5250" name="AutoShape 417"/>
                  <p:cNvSpPr>
                    <a:spLocks noChangeAspect="1"/>
                  </p:cNvSpPr>
                  <p:nvPr/>
                </p:nvSpPr>
                <p:spPr>
                  <a:xfrm rot="5220000">
                    <a:off x="292" y="-29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  <p:sp>
                <p:nvSpPr>
                  <p:cNvPr id="5251" name="AutoShape 418"/>
                  <p:cNvSpPr>
                    <a:spLocks noChangeAspect="1"/>
                  </p:cNvSpPr>
                  <p:nvPr/>
                </p:nvSpPr>
                <p:spPr>
                  <a:xfrm rot="6060000">
                    <a:off x="428" y="-29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  <p:sp>
                <p:nvSpPr>
                  <p:cNvPr id="5252" name="AutoShape 419"/>
                  <p:cNvSpPr>
                    <a:spLocks noChangeAspect="1"/>
                  </p:cNvSpPr>
                  <p:nvPr/>
                </p:nvSpPr>
                <p:spPr>
                  <a:xfrm rot="6360000">
                    <a:off x="504" y="-272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  <p:sp>
                <p:nvSpPr>
                  <p:cNvPr id="5253" name="AutoShape 420"/>
                  <p:cNvSpPr>
                    <a:spLocks noChangeAspect="1"/>
                  </p:cNvSpPr>
                  <p:nvPr/>
                </p:nvSpPr>
                <p:spPr>
                  <a:xfrm rot="6900000">
                    <a:off x="594" y="-242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</p:grpSp>
            <p:grpSp>
              <p:nvGrpSpPr>
                <p:cNvPr id="5254" name="Group 136"/>
                <p:cNvGrpSpPr>
                  <a:grpSpLocks noChangeAspect="1"/>
                </p:cNvGrpSpPr>
                <p:nvPr/>
              </p:nvGrpSpPr>
              <p:grpSpPr>
                <a:xfrm rot="1320000">
                  <a:off x="150" y="60"/>
                  <a:ext cx="743" cy="186"/>
                  <a:chOff x="0" y="0"/>
                  <a:chExt cx="1118" cy="279"/>
                </a:xfrm>
              </p:grpSpPr>
              <p:sp>
                <p:nvSpPr>
                  <p:cNvPr id="5255" name="AutoShape 422"/>
                  <p:cNvSpPr>
                    <a:spLocks noChangeAspect="1"/>
                  </p:cNvSpPr>
                  <p:nvPr/>
                </p:nvSpPr>
                <p:spPr>
                  <a:xfrm rot="5220000">
                    <a:off x="292" y="-29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  <p:sp>
                <p:nvSpPr>
                  <p:cNvPr id="5256" name="AutoShape 423"/>
                  <p:cNvSpPr>
                    <a:spLocks noChangeAspect="1"/>
                  </p:cNvSpPr>
                  <p:nvPr/>
                </p:nvSpPr>
                <p:spPr>
                  <a:xfrm rot="6060000">
                    <a:off x="428" y="-29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  <p:sp>
                <p:nvSpPr>
                  <p:cNvPr id="5257" name="AutoShape 424"/>
                  <p:cNvSpPr>
                    <a:spLocks noChangeAspect="1"/>
                  </p:cNvSpPr>
                  <p:nvPr/>
                </p:nvSpPr>
                <p:spPr>
                  <a:xfrm rot="6360000">
                    <a:off x="504" y="-272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  <p:sp>
                <p:nvSpPr>
                  <p:cNvPr id="5258" name="AutoShape 425"/>
                  <p:cNvSpPr>
                    <a:spLocks noChangeAspect="1"/>
                  </p:cNvSpPr>
                  <p:nvPr/>
                </p:nvSpPr>
                <p:spPr>
                  <a:xfrm rot="6900000">
                    <a:off x="594" y="-242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</p:grpSp>
          </p:grpSp>
        </p:grpSp>
        <p:grpSp>
          <p:nvGrpSpPr>
            <p:cNvPr id="5259" name="Group 141"/>
            <p:cNvGrpSpPr>
              <a:grpSpLocks noChangeAspect="1"/>
            </p:cNvGrpSpPr>
            <p:nvPr/>
          </p:nvGrpSpPr>
          <p:grpSpPr>
            <a:xfrm rot="17820000" flipH="1" flipV="1">
              <a:off x="296" y="495"/>
              <a:ext cx="527" cy="128"/>
              <a:chOff x="0" y="0"/>
              <a:chExt cx="893" cy="246"/>
            </a:xfrm>
          </p:grpSpPr>
          <p:grpSp>
            <p:nvGrpSpPr>
              <p:cNvPr id="5260" name="Group 142"/>
              <p:cNvGrpSpPr>
                <a:grpSpLocks noChangeAspect="1"/>
              </p:cNvGrpSpPr>
              <p:nvPr/>
            </p:nvGrpSpPr>
            <p:grpSpPr>
              <a:xfrm>
                <a:off x="0" y="0"/>
                <a:ext cx="743" cy="185"/>
                <a:chOff x="0" y="0"/>
                <a:chExt cx="1118" cy="279"/>
              </a:xfrm>
            </p:grpSpPr>
            <p:sp>
              <p:nvSpPr>
                <p:cNvPr id="5261" name="AutoShape 428"/>
                <p:cNvSpPr>
                  <a:spLocks noChangeAspect="1"/>
                </p:cNvSpPr>
                <p:nvPr/>
              </p:nvSpPr>
              <p:spPr>
                <a:xfrm rot="5220000">
                  <a:off x="292" y="-29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  <p:sp>
              <p:nvSpPr>
                <p:cNvPr id="5262" name="AutoShape 429"/>
                <p:cNvSpPr>
                  <a:spLocks noChangeAspect="1"/>
                </p:cNvSpPr>
                <p:nvPr/>
              </p:nvSpPr>
              <p:spPr>
                <a:xfrm rot="6060000">
                  <a:off x="428" y="-29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  <p:sp>
              <p:nvSpPr>
                <p:cNvPr id="5263" name="AutoShape 430"/>
                <p:cNvSpPr>
                  <a:spLocks noChangeAspect="1"/>
                </p:cNvSpPr>
                <p:nvPr/>
              </p:nvSpPr>
              <p:spPr>
                <a:xfrm rot="6360000">
                  <a:off x="504" y="-272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  <p:sp>
              <p:nvSpPr>
                <p:cNvPr id="5264" name="AutoShape 431"/>
                <p:cNvSpPr>
                  <a:spLocks noChangeAspect="1"/>
                </p:cNvSpPr>
                <p:nvPr/>
              </p:nvSpPr>
              <p:spPr>
                <a:xfrm rot="6900000">
                  <a:off x="594" y="-242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</p:grpSp>
          <p:grpSp>
            <p:nvGrpSpPr>
              <p:cNvPr id="5265" name="Group 147"/>
              <p:cNvGrpSpPr>
                <a:grpSpLocks noChangeAspect="1"/>
              </p:cNvGrpSpPr>
              <p:nvPr/>
            </p:nvGrpSpPr>
            <p:grpSpPr>
              <a:xfrm rot="1320000">
                <a:off x="150" y="60"/>
                <a:ext cx="743" cy="186"/>
                <a:chOff x="0" y="0"/>
                <a:chExt cx="1118" cy="279"/>
              </a:xfrm>
            </p:grpSpPr>
            <p:sp>
              <p:nvSpPr>
                <p:cNvPr id="5266" name="AutoShape 433"/>
                <p:cNvSpPr>
                  <a:spLocks noChangeAspect="1"/>
                </p:cNvSpPr>
                <p:nvPr/>
              </p:nvSpPr>
              <p:spPr>
                <a:xfrm rot="5220000">
                  <a:off x="292" y="-29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  <p:sp>
              <p:nvSpPr>
                <p:cNvPr id="5267" name="AutoShape 434"/>
                <p:cNvSpPr>
                  <a:spLocks noChangeAspect="1"/>
                </p:cNvSpPr>
                <p:nvPr/>
              </p:nvSpPr>
              <p:spPr>
                <a:xfrm rot="6060000">
                  <a:off x="428" y="-29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  <p:sp>
              <p:nvSpPr>
                <p:cNvPr id="5268" name="AutoShape 435"/>
                <p:cNvSpPr>
                  <a:spLocks noChangeAspect="1"/>
                </p:cNvSpPr>
                <p:nvPr/>
              </p:nvSpPr>
              <p:spPr>
                <a:xfrm rot="6360000">
                  <a:off x="504" y="-272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  <p:sp>
              <p:nvSpPr>
                <p:cNvPr id="5269" name="AutoShape 436"/>
                <p:cNvSpPr>
                  <a:spLocks noChangeAspect="1"/>
                </p:cNvSpPr>
                <p:nvPr/>
              </p:nvSpPr>
              <p:spPr>
                <a:xfrm rot="6900000">
                  <a:off x="594" y="-242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</p:grpSp>
        </p:grpSp>
        <p:sp>
          <p:nvSpPr>
            <p:cNvPr id="5270" name="Rectangle 437"/>
            <p:cNvSpPr>
              <a:spLocks noChangeAspect="1"/>
            </p:cNvSpPr>
            <p:nvPr/>
          </p:nvSpPr>
          <p:spPr>
            <a:xfrm>
              <a:off x="330" y="202"/>
              <a:ext cx="78" cy="199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 algn="ctr">
                <a:spcBef>
                  <a:spcPct val="50000"/>
                </a:spcBef>
              </a:pPr>
              <a:endParaRPr lang="zh-CN" altLang="en-US" sz="2400">
                <a:solidFill>
                  <a:srgbClr val="000000"/>
                </a:solidFill>
                <a:ea typeface="楷体_GB2312" pitchFamily="1" charset="-122"/>
              </a:endParaRPr>
            </a:p>
          </p:txBody>
        </p:sp>
      </p:grpSp>
      <p:sp>
        <p:nvSpPr>
          <p:cNvPr id="5271" name="WordArt 472"/>
          <p:cNvSpPr>
            <a:spLocks noTextEdit="1"/>
          </p:cNvSpPr>
          <p:nvPr/>
        </p:nvSpPr>
        <p:spPr>
          <a:xfrm>
            <a:off x="2351088" y="2205039"/>
            <a:ext cx="1511300" cy="676275"/>
          </a:xfrm>
        </p:spPr>
        <p:txBody>
          <a:bodyPr wrap="none" fromWordArt="1" anchor="t" anchorCtr="0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sz="3600" kern="10">
                <a:ln>
                  <a:solidFill>
                    <a:prstClr val="black"/>
                  </a:solidFill>
                  <a:round/>
                </a:ln>
                <a:solidFill>
                  <a:srgbClr val="000000"/>
                </a:solidFill>
                <a:latin typeface="宋体"/>
              </a:rPr>
              <a:t>教材分析</a:t>
            </a:r>
          </a:p>
        </p:txBody>
      </p:sp>
      <p:sp>
        <p:nvSpPr>
          <p:cNvPr id="5272" name="WordArt 473"/>
          <p:cNvSpPr>
            <a:spLocks noTextEdit="1"/>
          </p:cNvSpPr>
          <p:nvPr/>
        </p:nvSpPr>
        <p:spPr>
          <a:xfrm>
            <a:off x="4224339" y="2708275"/>
            <a:ext cx="1512887" cy="528638"/>
          </a:xfrm>
        </p:spPr>
        <p:txBody>
          <a:bodyPr wrap="none" fromWordArt="1" anchor="t" anchorCtr="0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sz="3600" kern="10">
                <a:ln>
                  <a:solidFill>
                    <a:prstClr val="black"/>
                  </a:solidFill>
                  <a:round/>
                </a:ln>
                <a:solidFill>
                  <a:srgbClr val="000000"/>
                </a:solidFill>
                <a:latin typeface="宋体"/>
              </a:rPr>
              <a:t>学情分析</a:t>
            </a:r>
          </a:p>
        </p:txBody>
      </p:sp>
      <p:sp>
        <p:nvSpPr>
          <p:cNvPr id="5273" name="WordArt 478"/>
          <p:cNvSpPr>
            <a:spLocks noTextEdit="1"/>
          </p:cNvSpPr>
          <p:nvPr/>
        </p:nvSpPr>
        <p:spPr>
          <a:xfrm>
            <a:off x="6240463" y="2636838"/>
            <a:ext cx="1295400" cy="819150"/>
          </a:xfrm>
        </p:spPr>
        <p:txBody>
          <a:bodyPr wrap="none" fromWordArt="1" anchor="t" anchorCtr="0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kern="10">
                <a:ln>
                  <a:solidFill>
                    <a:prstClr val="black"/>
                  </a:solidFill>
                  <a:round/>
                </a:ln>
                <a:solidFill>
                  <a:srgbClr val="000000"/>
                </a:solidFill>
                <a:latin typeface="宋体"/>
              </a:rPr>
              <a:t>教学方法</a:t>
            </a:r>
          </a:p>
        </p:txBody>
      </p:sp>
      <p:sp>
        <p:nvSpPr>
          <p:cNvPr id="5274" name="WordArt 479"/>
          <p:cNvSpPr>
            <a:spLocks noTextEdit="1"/>
          </p:cNvSpPr>
          <p:nvPr/>
        </p:nvSpPr>
        <p:spPr>
          <a:xfrm>
            <a:off x="8112126" y="2276476"/>
            <a:ext cx="1439863" cy="722313"/>
          </a:xfrm>
        </p:spPr>
        <p:txBody>
          <a:bodyPr wrap="none" fromWordArt="1" anchor="t" anchorCtr="0">
            <a:prstTxWarp prst="textCanDown">
              <a:avLst>
                <a:gd name="adj" fmla="val 14287"/>
              </a:avLst>
            </a:prstTxWarp>
          </a:bodyPr>
          <a:lstStyle/>
          <a:p>
            <a:pPr algn="ctr"/>
            <a:r>
              <a:rPr kern="10">
                <a:ln>
                  <a:solidFill>
                    <a:prstClr val="black"/>
                  </a:solidFill>
                  <a:round/>
                </a:ln>
                <a:solidFill>
                  <a:srgbClr val="000000"/>
                </a:solidFill>
                <a:latin typeface="宋体"/>
              </a:rPr>
              <a:t>教学程序</a:t>
            </a:r>
          </a:p>
        </p:txBody>
      </p:sp>
      <p:grpSp>
        <p:nvGrpSpPr>
          <p:cNvPr id="5275" name="Group 158"/>
          <p:cNvGrpSpPr/>
          <p:nvPr/>
        </p:nvGrpSpPr>
        <p:grpSpPr>
          <a:xfrm>
            <a:off x="4511675" y="188913"/>
            <a:ext cx="3238500" cy="863600"/>
            <a:chOff x="0" y="0"/>
            <a:chExt cx="4704" cy="962"/>
          </a:xfrm>
        </p:grpSpPr>
        <p:sp>
          <p:nvSpPr>
            <p:cNvPr id="5276" name="AutoShape 493"/>
            <p:cNvSpPr/>
            <p:nvPr/>
          </p:nvSpPr>
          <p:spPr>
            <a:xfrm>
              <a:off x="0" y="0"/>
              <a:ext cx="4704" cy="962"/>
            </a:xfrm>
            <a:prstGeom prst="roundRect">
              <a:avLst>
                <a:gd name="adj" fmla="val 14449"/>
              </a:avLst>
            </a:prstGeom>
            <a:gradFill rotWithShape="1">
              <a:gsLst>
                <a:gs pos="0">
                  <a:srgbClr val="0099CC"/>
                </a:gs>
                <a:gs pos="100000">
                  <a:srgbClr val="99CC00"/>
                </a:gs>
              </a:gsLst>
              <a:lin ang="0" scaled="1"/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  <p:grpSp>
          <p:nvGrpSpPr>
            <p:cNvPr id="5277" name="Group 160"/>
            <p:cNvGrpSpPr/>
            <p:nvPr/>
          </p:nvGrpSpPr>
          <p:grpSpPr>
            <a:xfrm>
              <a:off x="39" y="50"/>
              <a:ext cx="4628" cy="864"/>
              <a:chOff x="0" y="0"/>
              <a:chExt cx="4628" cy="864"/>
            </a:xfrm>
          </p:grpSpPr>
          <p:sp>
            <p:nvSpPr>
              <p:cNvPr id="5278" name="AutoShape 495"/>
              <p:cNvSpPr/>
              <p:nvPr/>
            </p:nvSpPr>
            <p:spPr>
              <a:xfrm>
                <a:off x="0" y="0"/>
                <a:ext cx="4619" cy="391"/>
              </a:xfrm>
              <a:prstGeom prst="roundRect">
                <a:avLst>
                  <a:gd name="adj" fmla="val 28356"/>
                </a:avLst>
              </a:prstGeom>
              <a:gradFill rotWithShape="1">
                <a:gsLst>
                  <a:gs pos="0">
                    <a:srgbClr val="FFFFFF"/>
                  </a:gs>
                  <a:gs pos="100000">
                    <a:schemeClr val="folHlink">
                      <a:alpha val="0"/>
                    </a:schemeClr>
                  </a:gs>
                </a:gsLst>
                <a:lin ang="5400000" scaled="1"/>
              </a:gradFill>
              <a:ln>
                <a:noFill/>
                <a:miter lim="800000"/>
              </a:ln>
            </p:spPr>
            <p:txBody>
              <a:bodyPr wrap="none"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5pPr>
              </a:lstStyle>
              <a:p>
                <a:pPr lvl="0"/>
                <a:endParaRPr lang="zh-CN" altLang="en-US" sz="2400"/>
              </a:p>
            </p:txBody>
          </p:sp>
          <p:sp>
            <p:nvSpPr>
              <p:cNvPr id="5279" name="AutoShape 496"/>
              <p:cNvSpPr/>
              <p:nvPr/>
            </p:nvSpPr>
            <p:spPr>
              <a:xfrm flipV="1">
                <a:off x="9" y="543"/>
                <a:ext cx="4619" cy="321"/>
              </a:xfrm>
              <a:prstGeom prst="roundRect">
                <a:avLst>
                  <a:gd name="adj" fmla="val 28356"/>
                </a:avLst>
              </a:prstGeom>
              <a:gradFill rotWithShape="1">
                <a:gsLst>
                  <a:gs pos="0">
                    <a:srgbClr val="FFFFFF"/>
                  </a:gs>
                  <a:gs pos="100000">
                    <a:schemeClr val="folHlink">
                      <a:alpha val="0"/>
                    </a:schemeClr>
                  </a:gs>
                </a:gsLst>
                <a:lin ang="5400000" scaled="1"/>
              </a:gradFill>
              <a:ln>
                <a:noFill/>
                <a:miter lim="800000"/>
              </a:ln>
            </p:spPr>
            <p:txBody>
              <a:bodyPr wrap="none"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5pPr>
              </a:lstStyle>
              <a:p>
                <a:pPr lvl="0"/>
                <a:endParaRPr lang="zh-CN" altLang="en-US" sz="2400"/>
              </a:p>
            </p:txBody>
          </p:sp>
        </p:grpSp>
      </p:grpSp>
      <p:sp>
        <p:nvSpPr>
          <p:cNvPr id="5280" name="Rectangle 497"/>
          <p:cNvSpPr/>
          <p:nvPr/>
        </p:nvSpPr>
        <p:spPr>
          <a:xfrm>
            <a:off x="5016500" y="333376"/>
            <a:ext cx="2191626" cy="5847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r>
              <a:rPr lang="zh-CN" altLang="en-US">
                <a:solidFill>
                  <a:schemeClr val="bg1"/>
                </a:solidFill>
                <a:latin typeface="楷体_GB2312" pitchFamily="1" charset="-122"/>
                <a:ea typeface="楷体_GB2312" pitchFamily="1" charset="-122"/>
              </a:rPr>
              <a:t>说 课 内 容</a:t>
            </a:r>
          </a:p>
        </p:txBody>
      </p:sp>
      <p:sp>
        <p:nvSpPr>
          <p:cNvPr id="5281" name="Freeform 498"/>
          <p:cNvSpPr/>
          <p:nvPr/>
        </p:nvSpPr>
        <p:spPr>
          <a:xfrm rot="2700000">
            <a:off x="5443539" y="766764"/>
            <a:ext cx="365125" cy="1368425"/>
          </a:xfrm>
          <a:custGeom>
            <a:avLst/>
            <a:gdLst/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0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0"/>
              </a:cxn>
              <a:cxn ang="0">
                <a:pos x="2147483647" y="2147483647"/>
              </a:cxn>
            </a:cxnLst>
            <a:rect l="l" t="t" r="r" b="b"/>
            <a:pathLst>
              <a:path w="142" h="604">
                <a:moveTo>
                  <a:pt x="37" y="1"/>
                </a:moveTo>
                <a:lnTo>
                  <a:pt x="45" y="472"/>
                </a:lnTo>
                <a:lnTo>
                  <a:pt x="0" y="474"/>
                </a:lnTo>
                <a:lnTo>
                  <a:pt x="72" y="604"/>
                </a:lnTo>
                <a:lnTo>
                  <a:pt x="142" y="474"/>
                </a:lnTo>
                <a:lnTo>
                  <a:pt x="100" y="474"/>
                </a:lnTo>
                <a:lnTo>
                  <a:pt x="99" y="0"/>
                </a:lnTo>
                <a:lnTo>
                  <a:pt x="37" y="1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alpha val="0"/>
                </a:schemeClr>
              </a:gs>
              <a:gs pos="100000">
                <a:srgbClr val="808080"/>
              </a:gs>
            </a:gsLst>
            <a:lin ang="5400000" scaled="1"/>
          </a:gradFill>
          <a:ln>
            <a:noFill/>
            <a:round/>
          </a:ln>
        </p:spPr>
        <p:txBody>
          <a:bodyPr anchor="t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5282" name="Freeform 499"/>
          <p:cNvSpPr/>
          <p:nvPr/>
        </p:nvSpPr>
        <p:spPr>
          <a:xfrm rot="4140000">
            <a:off x="4562476" y="88901"/>
            <a:ext cx="365125" cy="2520950"/>
          </a:xfrm>
          <a:custGeom>
            <a:avLst/>
            <a:gdLst/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0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0"/>
              </a:cxn>
              <a:cxn ang="0">
                <a:pos x="2147483647" y="2147483647"/>
              </a:cxn>
            </a:cxnLst>
            <a:rect l="l" t="t" r="r" b="b"/>
            <a:pathLst>
              <a:path w="142" h="604">
                <a:moveTo>
                  <a:pt x="37" y="1"/>
                </a:moveTo>
                <a:lnTo>
                  <a:pt x="45" y="472"/>
                </a:lnTo>
                <a:lnTo>
                  <a:pt x="0" y="474"/>
                </a:lnTo>
                <a:lnTo>
                  <a:pt x="72" y="604"/>
                </a:lnTo>
                <a:lnTo>
                  <a:pt x="142" y="474"/>
                </a:lnTo>
                <a:lnTo>
                  <a:pt x="100" y="474"/>
                </a:lnTo>
                <a:lnTo>
                  <a:pt x="99" y="0"/>
                </a:lnTo>
                <a:lnTo>
                  <a:pt x="37" y="1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alpha val="0"/>
                </a:schemeClr>
              </a:gs>
              <a:gs pos="100000">
                <a:srgbClr val="808080"/>
              </a:gs>
            </a:gsLst>
            <a:lin ang="5400000" scaled="1"/>
          </a:gradFill>
          <a:ln>
            <a:noFill/>
            <a:round/>
          </a:ln>
        </p:spPr>
        <p:txBody>
          <a:bodyPr anchor="t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5283" name="Freeform 500"/>
          <p:cNvSpPr/>
          <p:nvPr/>
        </p:nvSpPr>
        <p:spPr>
          <a:xfrm rot="19920000">
            <a:off x="6600826" y="908051"/>
            <a:ext cx="366713" cy="1146175"/>
          </a:xfrm>
          <a:custGeom>
            <a:avLst/>
            <a:gdLst/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0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0"/>
              </a:cxn>
              <a:cxn ang="0">
                <a:pos x="2147483647" y="2147483647"/>
              </a:cxn>
            </a:cxnLst>
            <a:rect l="l" t="t" r="r" b="b"/>
            <a:pathLst>
              <a:path w="142" h="604">
                <a:moveTo>
                  <a:pt x="37" y="1"/>
                </a:moveTo>
                <a:lnTo>
                  <a:pt x="45" y="472"/>
                </a:lnTo>
                <a:lnTo>
                  <a:pt x="0" y="474"/>
                </a:lnTo>
                <a:lnTo>
                  <a:pt x="72" y="604"/>
                </a:lnTo>
                <a:lnTo>
                  <a:pt x="142" y="474"/>
                </a:lnTo>
                <a:lnTo>
                  <a:pt x="100" y="474"/>
                </a:lnTo>
                <a:lnTo>
                  <a:pt x="99" y="0"/>
                </a:lnTo>
                <a:lnTo>
                  <a:pt x="37" y="1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alpha val="0"/>
                </a:schemeClr>
              </a:gs>
              <a:gs pos="100000">
                <a:srgbClr val="808080"/>
              </a:gs>
            </a:gsLst>
            <a:lin ang="5400000" scaled="1"/>
          </a:gradFill>
          <a:ln>
            <a:noFill/>
            <a:round/>
          </a:ln>
        </p:spPr>
        <p:txBody>
          <a:bodyPr anchor="t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5284" name="Freeform 501"/>
          <p:cNvSpPr/>
          <p:nvPr/>
        </p:nvSpPr>
        <p:spPr>
          <a:xfrm rot="18120000">
            <a:off x="7441407" y="640557"/>
            <a:ext cx="366713" cy="1765300"/>
          </a:xfrm>
          <a:custGeom>
            <a:avLst/>
            <a:gdLst/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0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0"/>
              </a:cxn>
              <a:cxn ang="0">
                <a:pos x="2147483647" y="2147483647"/>
              </a:cxn>
            </a:cxnLst>
            <a:rect l="l" t="t" r="r" b="b"/>
            <a:pathLst>
              <a:path w="142" h="604">
                <a:moveTo>
                  <a:pt x="37" y="1"/>
                </a:moveTo>
                <a:lnTo>
                  <a:pt x="45" y="472"/>
                </a:lnTo>
                <a:lnTo>
                  <a:pt x="0" y="474"/>
                </a:lnTo>
                <a:lnTo>
                  <a:pt x="72" y="604"/>
                </a:lnTo>
                <a:lnTo>
                  <a:pt x="142" y="474"/>
                </a:lnTo>
                <a:lnTo>
                  <a:pt x="100" y="474"/>
                </a:lnTo>
                <a:lnTo>
                  <a:pt x="99" y="0"/>
                </a:lnTo>
                <a:lnTo>
                  <a:pt x="37" y="1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alpha val="0"/>
                </a:schemeClr>
              </a:gs>
              <a:gs pos="100000">
                <a:srgbClr val="808080"/>
              </a:gs>
            </a:gsLst>
            <a:lin ang="5400000" scaled="1"/>
          </a:gradFill>
          <a:ln>
            <a:noFill/>
            <a:round/>
          </a:ln>
        </p:spPr>
        <p:txBody>
          <a:bodyPr anchor="t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pic>
        <p:nvPicPr>
          <p:cNvPr id="5285" name="图片 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512300" y="4365626"/>
            <a:ext cx="704850" cy="1844675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Ovr>
    <a:masterClrMapping/>
  </p:clrMapOvr>
  <p:transition>
    <p:pull dir="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3" name="Group 4"/>
          <p:cNvGrpSpPr/>
          <p:nvPr/>
        </p:nvGrpSpPr>
        <p:grpSpPr>
          <a:xfrm>
            <a:off x="1524000" y="6210300"/>
            <a:ext cx="9144000" cy="647700"/>
            <a:chOff x="0" y="0"/>
            <a:chExt cx="3206" cy="338"/>
          </a:xfrm>
        </p:grpSpPr>
        <p:sp>
          <p:nvSpPr>
            <p:cNvPr id="23554" name="AutoShape 3"/>
            <p:cNvSpPr/>
            <p:nvPr/>
          </p:nvSpPr>
          <p:spPr>
            <a:xfrm>
              <a:off x="0" y="0"/>
              <a:ext cx="3206" cy="33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  <p:sp>
          <p:nvSpPr>
            <p:cNvPr id="23555" name="AutoShape 4"/>
            <p:cNvSpPr/>
            <p:nvPr/>
          </p:nvSpPr>
          <p:spPr>
            <a:xfrm>
              <a:off x="10" y="6"/>
              <a:ext cx="3187" cy="152"/>
            </a:xfrm>
            <a:prstGeom prst="roundRect">
              <a:avLst>
                <a:gd name="adj" fmla="val 28356"/>
              </a:avLst>
            </a:prstGeom>
            <a:gradFill rotWithShape="1">
              <a:gsLst>
                <a:gs pos="0">
                  <a:srgbClr val="FFFFFF">
                    <a:alpha val="70000"/>
                  </a:srgbClr>
                </a:gs>
                <a:gs pos="100000">
                  <a:schemeClr val="accent1">
                    <a:alpha val="70000"/>
                  </a:schemeClr>
                </a:gs>
              </a:gsLst>
              <a:lin ang="5400000" scaled="1"/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</p:grpSp>
      <p:sp>
        <p:nvSpPr>
          <p:cNvPr id="23556" name="AutoShape 69"/>
          <p:cNvSpPr/>
          <p:nvPr/>
        </p:nvSpPr>
        <p:spPr>
          <a:xfrm>
            <a:off x="1524001" y="0"/>
            <a:ext cx="3744913" cy="8636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5400000" scaled="1"/>
          </a:gradFill>
          <a:ln>
            <a:noFill/>
            <a:miter lim="800000"/>
          </a:ln>
          <a:effectLst>
            <a:prstShdw prst="shdw17" dist="17961" dir="2700000">
              <a:srgbClr val="999999"/>
            </a:prst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23557" name="矩形 5"/>
          <p:cNvSpPr/>
          <p:nvPr/>
        </p:nvSpPr>
        <p:spPr>
          <a:xfrm>
            <a:off x="2063750" y="188913"/>
            <a:ext cx="3240088" cy="64611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r>
              <a:rPr lang="zh-CN" altLang="en-US" sz="3600">
                <a:ea typeface="楷体_GB2312" pitchFamily="1" charset="-122"/>
              </a:rPr>
              <a:t>实验的改进</a:t>
            </a:r>
          </a:p>
        </p:txBody>
      </p:sp>
      <p:pic>
        <p:nvPicPr>
          <p:cNvPr id="2355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1" y="908051"/>
            <a:ext cx="1331913" cy="1274763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23559" name="TextBox 7"/>
          <p:cNvSpPr txBox="1"/>
          <p:nvPr/>
        </p:nvSpPr>
        <p:spPr>
          <a:xfrm>
            <a:off x="1703388" y="1268414"/>
            <a:ext cx="1008062" cy="58578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r>
              <a:rPr lang="zh-CN" altLang="en-US"/>
              <a:t>原因</a:t>
            </a:r>
          </a:p>
        </p:txBody>
      </p:sp>
      <p:sp>
        <p:nvSpPr>
          <p:cNvPr id="23560" name="矩形 8"/>
          <p:cNvSpPr/>
          <p:nvPr/>
        </p:nvSpPr>
        <p:spPr>
          <a:xfrm>
            <a:off x="2927351" y="1052513"/>
            <a:ext cx="7561263" cy="1077912"/>
          </a:xfrm>
          <a:prstGeom prst="rect">
            <a:avLst/>
          </a:prstGeom>
          <a:solidFill>
            <a:srgbClr val="CCDBEC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r>
              <a:rPr lang="zh-CN" altLang="en-US">
                <a:latin typeface="楷体" pitchFamily="49" charset="-122"/>
                <a:ea typeface="楷体" pitchFamily="49" charset="-122"/>
              </a:rPr>
              <a:t>实验存在起点计时和终点停止计时存在较大误差问题</a:t>
            </a:r>
          </a:p>
        </p:txBody>
      </p:sp>
      <p:pic>
        <p:nvPicPr>
          <p:cNvPr id="23561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1" y="2205039"/>
            <a:ext cx="1331913" cy="127317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23562" name="TextBox 10"/>
          <p:cNvSpPr txBox="1"/>
          <p:nvPr/>
        </p:nvSpPr>
        <p:spPr>
          <a:xfrm>
            <a:off x="1774825" y="2492375"/>
            <a:ext cx="1009650" cy="58578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r>
              <a:rPr lang="zh-CN" altLang="en-US"/>
              <a:t>方法</a:t>
            </a:r>
          </a:p>
        </p:txBody>
      </p:sp>
      <p:sp>
        <p:nvSpPr>
          <p:cNvPr id="23563" name="矩形 11"/>
          <p:cNvSpPr/>
          <p:nvPr/>
        </p:nvSpPr>
        <p:spPr>
          <a:xfrm>
            <a:off x="3000375" y="2205038"/>
            <a:ext cx="7488238" cy="4032250"/>
          </a:xfrm>
          <a:prstGeom prst="rect">
            <a:avLst/>
          </a:prstGeom>
          <a:solidFill>
            <a:srgbClr val="CCDBEC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r>
              <a:rPr lang="zh-CN" altLang="en-US">
                <a:latin typeface="楷体" pitchFamily="49" charset="-122"/>
                <a:ea typeface="楷体" pitchFamily="49" charset="-122"/>
              </a:rPr>
              <a:t>让小车从</a:t>
            </a:r>
            <a:r>
              <a:rPr lang="en-US" altLang="zh-CN">
                <a:latin typeface="楷体" pitchFamily="49" charset="-122"/>
                <a:ea typeface="楷体" pitchFamily="49" charset="-122"/>
              </a:rPr>
              <a:t>A</a:t>
            </a:r>
            <a:r>
              <a:rPr lang="zh-CN" altLang="en-US">
                <a:latin typeface="楷体" pitchFamily="49" charset="-122"/>
                <a:ea typeface="楷体" pitchFamily="49" charset="-122"/>
              </a:rPr>
              <a:t>点滑下，到达</a:t>
            </a:r>
            <a:r>
              <a:rPr lang="en-US" altLang="zh-CN">
                <a:latin typeface="楷体" pitchFamily="49" charset="-122"/>
                <a:ea typeface="楷体" pitchFamily="49" charset="-122"/>
              </a:rPr>
              <a:t>B</a:t>
            </a:r>
            <a:r>
              <a:rPr lang="zh-CN" altLang="en-US">
                <a:latin typeface="楷体" pitchFamily="49" charset="-122"/>
                <a:ea typeface="楷体" pitchFamily="49" charset="-122"/>
              </a:rPr>
              <a:t>点光电开关</a:t>
            </a:r>
            <a:r>
              <a:rPr lang="en-US" altLang="zh-CN">
                <a:latin typeface="楷体" pitchFamily="49" charset="-122"/>
                <a:ea typeface="楷体" pitchFamily="49" charset="-122"/>
              </a:rPr>
              <a:t>1</a:t>
            </a:r>
            <a:r>
              <a:rPr lang="zh-CN" altLang="en-US">
                <a:latin typeface="楷体" pitchFamily="49" charset="-122"/>
                <a:ea typeface="楷体" pitchFamily="49" charset="-122"/>
              </a:rPr>
              <a:t>自动打开，指示灯亮。使用秒表开始计时；小车通过</a:t>
            </a:r>
            <a:r>
              <a:rPr lang="en-US" altLang="zh-CN">
                <a:latin typeface="楷体" pitchFamily="49" charset="-122"/>
                <a:ea typeface="楷体" pitchFamily="49" charset="-122"/>
              </a:rPr>
              <a:t>B</a:t>
            </a:r>
            <a:r>
              <a:rPr lang="zh-CN" altLang="en-US">
                <a:latin typeface="楷体" pitchFamily="49" charset="-122"/>
                <a:ea typeface="楷体" pitchFamily="49" charset="-122"/>
              </a:rPr>
              <a:t>点继续运动到达</a:t>
            </a:r>
            <a:r>
              <a:rPr lang="en-US" altLang="zh-CN">
                <a:latin typeface="楷体" pitchFamily="49" charset="-122"/>
                <a:ea typeface="楷体" pitchFamily="49" charset="-122"/>
              </a:rPr>
              <a:t>C</a:t>
            </a:r>
            <a:r>
              <a:rPr lang="zh-CN" altLang="en-US">
                <a:latin typeface="楷体" pitchFamily="49" charset="-122"/>
                <a:ea typeface="楷体" pitchFamily="49" charset="-122"/>
              </a:rPr>
              <a:t>点，光电开关</a:t>
            </a:r>
            <a:r>
              <a:rPr lang="en-US" altLang="zh-CN">
                <a:latin typeface="楷体" pitchFamily="49" charset="-122"/>
                <a:ea typeface="楷体" pitchFamily="49" charset="-122"/>
              </a:rPr>
              <a:t>2</a:t>
            </a:r>
            <a:r>
              <a:rPr lang="zh-CN" altLang="en-US">
                <a:latin typeface="楷体" pitchFamily="49" charset="-122"/>
                <a:ea typeface="楷体" pitchFamily="49" charset="-122"/>
              </a:rPr>
              <a:t>自动打开，指示灯亮，停止计时。此时秒表显示就是小车从</a:t>
            </a:r>
            <a:r>
              <a:rPr lang="en-US" altLang="zh-CN">
                <a:latin typeface="楷体" pitchFamily="49" charset="-122"/>
                <a:ea typeface="楷体" pitchFamily="49" charset="-122"/>
              </a:rPr>
              <a:t>B</a:t>
            </a:r>
            <a:r>
              <a:rPr lang="zh-CN" altLang="en-US">
                <a:latin typeface="楷体" pitchFamily="49" charset="-122"/>
                <a:ea typeface="楷体" pitchFamily="49" charset="-122"/>
              </a:rPr>
              <a:t>到</a:t>
            </a:r>
            <a:r>
              <a:rPr lang="en-US" altLang="zh-CN">
                <a:latin typeface="楷体" pitchFamily="49" charset="-122"/>
                <a:ea typeface="楷体" pitchFamily="49" charset="-122"/>
              </a:rPr>
              <a:t>C</a:t>
            </a:r>
            <a:r>
              <a:rPr lang="zh-CN" altLang="en-US">
                <a:latin typeface="楷体" pitchFamily="49" charset="-122"/>
                <a:ea typeface="楷体" pitchFamily="49" charset="-122"/>
              </a:rPr>
              <a:t>所用的时间</a:t>
            </a:r>
            <a:r>
              <a:rPr lang="en-US" altLang="zh-CN">
                <a:latin typeface="楷体" pitchFamily="49" charset="-122"/>
                <a:ea typeface="楷体" pitchFamily="49" charset="-122"/>
              </a:rPr>
              <a:t>t</a:t>
            </a:r>
            <a:r>
              <a:rPr lang="zh-CN" altLang="en-US">
                <a:latin typeface="楷体" pitchFamily="49" charset="-122"/>
                <a:ea typeface="楷体" pitchFamily="49" charset="-122"/>
              </a:rPr>
              <a:t>，再用刻度尺测出</a:t>
            </a:r>
            <a:r>
              <a:rPr lang="en-US" altLang="zh-CN">
                <a:latin typeface="楷体" pitchFamily="49" charset="-122"/>
                <a:ea typeface="楷体" pitchFamily="49" charset="-122"/>
              </a:rPr>
              <a:t>BC</a:t>
            </a:r>
            <a:r>
              <a:rPr lang="zh-CN" altLang="en-US">
                <a:latin typeface="楷体" pitchFamily="49" charset="-122"/>
                <a:ea typeface="楷体" pitchFamily="49" charset="-122"/>
              </a:rPr>
              <a:t>的长度即为路程</a:t>
            </a:r>
            <a:r>
              <a:rPr lang="en-US" altLang="zh-CN">
                <a:latin typeface="楷体" pitchFamily="49" charset="-122"/>
                <a:ea typeface="楷体" pitchFamily="49" charset="-122"/>
              </a:rPr>
              <a:t>s</a:t>
            </a:r>
            <a:r>
              <a:rPr lang="zh-CN" altLang="en-US">
                <a:latin typeface="楷体" pitchFamily="49" charset="-122"/>
                <a:ea typeface="楷体" pitchFamily="49" charset="-122"/>
              </a:rPr>
              <a:t>，运用公式</a:t>
            </a:r>
            <a:r>
              <a:rPr lang="en-US" altLang="zh-CN">
                <a:latin typeface="楷体" pitchFamily="49" charset="-122"/>
                <a:ea typeface="楷体" pitchFamily="49" charset="-122"/>
              </a:rPr>
              <a:t>v=s/t</a:t>
            </a:r>
            <a:r>
              <a:rPr lang="zh-CN" altLang="en-US">
                <a:latin typeface="楷体" pitchFamily="49" charset="-122"/>
                <a:ea typeface="楷体" pitchFamily="49" charset="-122"/>
              </a:rPr>
              <a:t>可以得出小车从</a:t>
            </a:r>
            <a:r>
              <a:rPr lang="en-US" altLang="zh-CN">
                <a:latin typeface="楷体" pitchFamily="49" charset="-122"/>
                <a:ea typeface="楷体" pitchFamily="49" charset="-122"/>
              </a:rPr>
              <a:t>B</a:t>
            </a:r>
            <a:r>
              <a:rPr lang="zh-CN" altLang="en-US">
                <a:latin typeface="楷体" pitchFamily="49" charset="-122"/>
                <a:ea typeface="楷体" pitchFamily="49" charset="-122"/>
              </a:rPr>
              <a:t>到</a:t>
            </a:r>
            <a:r>
              <a:rPr lang="en-US" altLang="zh-CN">
                <a:latin typeface="楷体" pitchFamily="49" charset="-122"/>
                <a:ea typeface="楷体" pitchFamily="49" charset="-122"/>
              </a:rPr>
              <a:t>C</a:t>
            </a:r>
            <a:r>
              <a:rPr lang="zh-CN" altLang="en-US">
                <a:latin typeface="楷体" pitchFamily="49" charset="-122"/>
                <a:ea typeface="楷体" pitchFamily="49" charset="-122"/>
              </a:rPr>
              <a:t>的平均速度。</a:t>
            </a: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7" dur="8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0" dur="8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0013" y="333376"/>
            <a:ext cx="5903912" cy="24606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24578" name="TextBox 2"/>
          <p:cNvSpPr txBox="1"/>
          <p:nvPr/>
        </p:nvSpPr>
        <p:spPr>
          <a:xfrm>
            <a:off x="2711450" y="404813"/>
            <a:ext cx="647700" cy="584200"/>
          </a:xfrm>
          <a:prstGeom prst="rect">
            <a:avLst/>
          </a:prstGeom>
          <a:solidFill>
            <a:schemeClr val="bg1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pic>
        <p:nvPicPr>
          <p:cNvPr id="24579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1" y="3068638"/>
            <a:ext cx="1331913" cy="1274762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24580" name="TextBox 4"/>
          <p:cNvSpPr txBox="1"/>
          <p:nvPr/>
        </p:nvSpPr>
        <p:spPr>
          <a:xfrm>
            <a:off x="1703388" y="3357563"/>
            <a:ext cx="1008062" cy="584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r>
              <a:rPr lang="zh-CN" altLang="en-US"/>
              <a:t>优点</a:t>
            </a:r>
          </a:p>
        </p:txBody>
      </p:sp>
      <p:sp>
        <p:nvSpPr>
          <p:cNvPr id="24581" name="矩形 5"/>
          <p:cNvSpPr/>
          <p:nvPr/>
        </p:nvSpPr>
        <p:spPr>
          <a:xfrm>
            <a:off x="3071813" y="3068639"/>
            <a:ext cx="7345362" cy="2554287"/>
          </a:xfrm>
          <a:prstGeom prst="rect">
            <a:avLst/>
          </a:prstGeom>
          <a:solidFill>
            <a:srgbClr val="CCDBEC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r>
              <a:rPr lang="zh-CN" altLang="en-US">
                <a:latin typeface="楷体" pitchFamily="49" charset="-122"/>
                <a:ea typeface="楷体" pitchFamily="49" charset="-122"/>
              </a:rPr>
              <a:t>用光电开关来确定小车是否到达改点比用眼睛看要准确一些，可以减小误差。并且操作上更简单，学生不需要视线与小车垂直，只看指示灯，任何角度都不会有误差。</a:t>
            </a: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7" dur="8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图片 3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2300" y="4365626"/>
            <a:ext cx="704850" cy="1844675"/>
          </a:xfrm>
          <a:prstGeom prst="rect">
            <a:avLst/>
          </a:prstGeom>
          <a:noFill/>
          <a:ln>
            <a:noFill/>
            <a:miter lim="800000"/>
          </a:ln>
        </p:spPr>
      </p:pic>
      <p:grpSp>
        <p:nvGrpSpPr>
          <p:cNvPr id="25602" name="Group 3"/>
          <p:cNvGrpSpPr/>
          <p:nvPr/>
        </p:nvGrpSpPr>
        <p:grpSpPr>
          <a:xfrm>
            <a:off x="1524000" y="6210300"/>
            <a:ext cx="9144000" cy="647700"/>
            <a:chOff x="0" y="0"/>
            <a:chExt cx="3206" cy="338"/>
          </a:xfrm>
        </p:grpSpPr>
        <p:sp>
          <p:nvSpPr>
            <p:cNvPr id="25603" name="AutoShape 3"/>
            <p:cNvSpPr/>
            <p:nvPr/>
          </p:nvSpPr>
          <p:spPr>
            <a:xfrm>
              <a:off x="0" y="0"/>
              <a:ext cx="3206" cy="33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  <p:sp>
          <p:nvSpPr>
            <p:cNvPr id="25604" name="AutoShape 4"/>
            <p:cNvSpPr/>
            <p:nvPr/>
          </p:nvSpPr>
          <p:spPr>
            <a:xfrm>
              <a:off x="10" y="6"/>
              <a:ext cx="3187" cy="152"/>
            </a:xfrm>
            <a:prstGeom prst="roundRect">
              <a:avLst>
                <a:gd name="adj" fmla="val 28356"/>
              </a:avLst>
            </a:prstGeom>
            <a:gradFill rotWithShape="1">
              <a:gsLst>
                <a:gs pos="0">
                  <a:srgbClr val="FFFFFF">
                    <a:alpha val="70000"/>
                  </a:srgbClr>
                </a:gs>
                <a:gs pos="100000">
                  <a:schemeClr val="accent1">
                    <a:alpha val="70000"/>
                  </a:schemeClr>
                </a:gs>
              </a:gsLst>
              <a:lin ang="5400000" scaled="1"/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</p:grpSp>
      <p:sp>
        <p:nvSpPr>
          <p:cNvPr id="25605" name="AutoShape 67"/>
          <p:cNvSpPr/>
          <p:nvPr/>
        </p:nvSpPr>
        <p:spPr>
          <a:xfrm>
            <a:off x="2063751" y="188913"/>
            <a:ext cx="5400675" cy="83026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99CCFF"/>
              </a:gs>
              <a:gs pos="50000">
                <a:schemeClr val="bg1"/>
              </a:gs>
              <a:gs pos="100000">
                <a:srgbClr val="99CCFF"/>
              </a:gs>
            </a:gsLst>
            <a:lin ang="5400000" scaled="1"/>
          </a:gradFill>
          <a:ln>
            <a:noFill/>
            <a:round/>
          </a:ln>
          <a:effectLst>
            <a:outerShdw dist="35921" dir="2700000" algn="ctr">
              <a:srgbClr val="000099"/>
            </a:outer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hangingPunct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25606" name="AutoShape 69"/>
          <p:cNvSpPr/>
          <p:nvPr/>
        </p:nvSpPr>
        <p:spPr>
          <a:xfrm>
            <a:off x="2135188" y="261939"/>
            <a:ext cx="5257800" cy="731837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5400000" scaled="1"/>
          </a:gradFill>
          <a:ln>
            <a:noFill/>
            <a:miter lim="800000"/>
          </a:ln>
          <a:effectLst>
            <a:prstShdw prst="shdw17" dist="17961" dir="2700000">
              <a:srgbClr val="999999"/>
            </a:prst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25607" name="Text Box 9"/>
          <p:cNvSpPr txBox="1"/>
          <p:nvPr/>
        </p:nvSpPr>
        <p:spPr>
          <a:xfrm>
            <a:off x="2208213" y="188914"/>
            <a:ext cx="5472112" cy="7016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>
              <a:spcBef>
                <a:spcPct val="50000"/>
              </a:spcBef>
            </a:pPr>
            <a:r>
              <a:rPr lang="zh-CN" altLang="en-US" sz="4000">
                <a:latin typeface="楷体_GB2312" pitchFamily="1" charset="-122"/>
                <a:ea typeface="楷体_GB2312" pitchFamily="1" charset="-122"/>
              </a:rPr>
              <a:t>  小 结 与 归 纳</a:t>
            </a:r>
            <a:endParaRPr lang="zh-CN" altLang="en-US" sz="4000">
              <a:ea typeface="楷体_GB2312" pitchFamily="1" charset="-122"/>
            </a:endParaRPr>
          </a:p>
        </p:txBody>
      </p:sp>
      <p:sp>
        <p:nvSpPr>
          <p:cNvPr id="25608" name="Freeform 23"/>
          <p:cNvSpPr/>
          <p:nvPr/>
        </p:nvSpPr>
        <p:spPr>
          <a:xfrm>
            <a:off x="1984375" y="4000500"/>
            <a:ext cx="3271838" cy="998538"/>
          </a:xfrm>
          <a:custGeom>
            <a:avLst/>
            <a:gdLst/>
            <a:ahLst/>
            <a:cxnLst>
              <a:cxn ang="0">
                <a:pos x="0" y="2147483647"/>
              </a:cxn>
              <a:cxn ang="0">
                <a:pos x="2147483647" y="0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0" y="2147483647"/>
              </a:cxn>
            </a:cxnLst>
            <a:rect l="l" t="t" r="r" b="b"/>
            <a:pathLst>
              <a:path w="2022" h="632">
                <a:moveTo>
                  <a:pt x="0" y="381"/>
                </a:moveTo>
                <a:lnTo>
                  <a:pt x="669" y="0"/>
                </a:lnTo>
                <a:lnTo>
                  <a:pt x="2022" y="247"/>
                </a:lnTo>
                <a:lnTo>
                  <a:pt x="1279" y="632"/>
                </a:lnTo>
                <a:lnTo>
                  <a:pt x="0" y="381"/>
                </a:lnTo>
                <a:close/>
              </a:path>
            </a:pathLst>
          </a:custGeom>
          <a:gradFill rotWithShape="1">
            <a:gsLst>
              <a:gs pos="0">
                <a:srgbClr val="359BC8"/>
              </a:gs>
              <a:gs pos="100000">
                <a:srgbClr val="6AB5D6"/>
              </a:gs>
            </a:gsLst>
            <a:lin ang="5400000" scaled="1"/>
          </a:gradFill>
          <a:ln>
            <a:noFill/>
            <a:round/>
          </a:ln>
        </p:spPr>
        <p:txBody>
          <a:bodyPr anchor="t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25609" name="Freeform 22"/>
          <p:cNvSpPr/>
          <p:nvPr/>
        </p:nvSpPr>
        <p:spPr>
          <a:xfrm>
            <a:off x="2420939" y="3284539"/>
            <a:ext cx="2389187" cy="649287"/>
          </a:xfrm>
          <a:custGeom>
            <a:avLst/>
            <a:gdLst/>
            <a:ahLst/>
            <a:cxnLst>
              <a:cxn ang="0">
                <a:pos x="0" y="2147483647"/>
              </a:cxn>
              <a:cxn ang="0">
                <a:pos x="2147483647" y="0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0" y="2147483647"/>
              </a:cxn>
            </a:cxnLst>
            <a:rect l="l" t="t" r="r" b="b"/>
            <a:pathLst>
              <a:path w="1412" h="406">
                <a:moveTo>
                  <a:pt x="0" y="262"/>
                </a:moveTo>
                <a:lnTo>
                  <a:pt x="650" y="0"/>
                </a:lnTo>
                <a:lnTo>
                  <a:pt x="1412" y="182"/>
                </a:lnTo>
                <a:lnTo>
                  <a:pt x="880" y="406"/>
                </a:lnTo>
                <a:lnTo>
                  <a:pt x="0" y="262"/>
                </a:lnTo>
                <a:close/>
              </a:path>
            </a:pathLst>
          </a:custGeom>
          <a:gradFill rotWithShape="1">
            <a:gsLst>
              <a:gs pos="0">
                <a:srgbClr val="359BC8"/>
              </a:gs>
              <a:gs pos="100000">
                <a:srgbClr val="6AB5D6"/>
              </a:gs>
            </a:gsLst>
            <a:lin ang="5400000" scaled="1"/>
          </a:gradFill>
          <a:ln>
            <a:noFill/>
            <a:round/>
          </a:ln>
        </p:spPr>
        <p:txBody>
          <a:bodyPr anchor="t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25610" name="Freeform 9"/>
          <p:cNvSpPr/>
          <p:nvPr/>
        </p:nvSpPr>
        <p:spPr>
          <a:xfrm>
            <a:off x="2424114" y="1916114"/>
            <a:ext cx="1481137" cy="1800225"/>
          </a:xfrm>
          <a:custGeom>
            <a:avLst/>
            <a:gdLst/>
            <a:ahLst/>
            <a:cxnLst>
              <a:cxn ang="0">
                <a:pos x="2147483647" y="0"/>
              </a:cxn>
              <a:cxn ang="0">
                <a:pos x="0" y="2147483647"/>
              </a:cxn>
              <a:cxn ang="0">
                <a:pos x="2147483647" y="2147483647"/>
              </a:cxn>
              <a:cxn ang="0">
                <a:pos x="2147483647" y="0"/>
              </a:cxn>
            </a:cxnLst>
            <a:rect l="l" t="t" r="r" b="b"/>
            <a:pathLst>
              <a:path w="646" h="885">
                <a:moveTo>
                  <a:pt x="518" y="0"/>
                </a:moveTo>
                <a:lnTo>
                  <a:pt x="0" y="776"/>
                </a:lnTo>
                <a:lnTo>
                  <a:pt x="646" y="886"/>
                </a:lnTo>
                <a:lnTo>
                  <a:pt x="518" y="0"/>
                </a:lnTo>
                <a:close/>
              </a:path>
            </a:pathLst>
          </a:custGeom>
          <a:gradFill rotWithShape="0">
            <a:gsLst>
              <a:gs pos="0">
                <a:srgbClr val="CCEBFF"/>
              </a:gs>
              <a:gs pos="100000">
                <a:srgbClr val="D2EDFF"/>
              </a:gs>
            </a:gsLst>
            <a:lin ang="0" scaled="1"/>
          </a:gradFill>
          <a:ln>
            <a:noFill/>
            <a:round/>
          </a:ln>
        </p:spPr>
        <p:txBody>
          <a:bodyPr anchor="t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25611" name="Freeform 11"/>
          <p:cNvSpPr/>
          <p:nvPr/>
        </p:nvSpPr>
        <p:spPr>
          <a:xfrm>
            <a:off x="3595689" y="1924050"/>
            <a:ext cx="1182687" cy="17922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0" y="0"/>
              </a:cxn>
            </a:cxnLst>
            <a:rect l="l" t="t" r="r" b="b"/>
            <a:pathLst>
              <a:path w="514" h="882">
                <a:moveTo>
                  <a:pt x="0" y="0"/>
                </a:moveTo>
                <a:lnTo>
                  <a:pt x="514" y="716"/>
                </a:lnTo>
                <a:lnTo>
                  <a:pt x="126" y="882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88CDE6"/>
              </a:gs>
              <a:gs pos="100000">
                <a:srgbClr val="74C5E2"/>
              </a:gs>
            </a:gsLst>
            <a:lin ang="0" scaled="1"/>
          </a:gradFill>
          <a:ln>
            <a:noFill/>
            <a:round/>
          </a:ln>
        </p:spPr>
        <p:txBody>
          <a:bodyPr anchor="t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25612" name="Freeform 14"/>
          <p:cNvSpPr/>
          <p:nvPr/>
        </p:nvSpPr>
        <p:spPr>
          <a:xfrm>
            <a:off x="1970088" y="3695700"/>
            <a:ext cx="2063750" cy="1022350"/>
          </a:xfrm>
          <a:custGeom>
            <a:avLst/>
            <a:gdLst>
              <a:gd name="GT0" fmla="+- l w 0"/>
              <a:gd name="GT1" fmla="+- t h 0"/>
            </a:gdLst>
            <a:ahLst/>
            <a:cxnLst>
              <a:cxn ang="0">
                <a:pos x="2147483647" y="0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0" y="2147483647"/>
              </a:cxn>
              <a:cxn ang="0">
                <a:pos x="2147483647" y="0"/>
              </a:cxn>
            </a:cxnLst>
            <a:rect l="l" t="t" r="GT0" b="GT1"/>
            <a:pathLst>
              <a:path w="1024" h="520">
                <a:moveTo>
                  <a:pt x="228" y="0"/>
                </a:moveTo>
                <a:lnTo>
                  <a:pt x="968" y="116"/>
                </a:lnTo>
                <a:lnTo>
                  <a:pt x="1024" y="520"/>
                </a:lnTo>
                <a:lnTo>
                  <a:pt x="0" y="332"/>
                </a:lnTo>
                <a:lnTo>
                  <a:pt x="228" y="0"/>
                </a:lnTo>
                <a:close/>
              </a:path>
            </a:pathLst>
          </a:custGeom>
          <a:gradFill rotWithShape="0">
            <a:gsLst>
              <a:gs pos="0">
                <a:srgbClr val="CCEBFF"/>
              </a:gs>
              <a:gs pos="100000">
                <a:srgbClr val="D2EDFF"/>
              </a:gs>
            </a:gsLst>
            <a:lin ang="0" scaled="1"/>
          </a:gradFill>
          <a:ln>
            <a:noFill/>
            <a:round/>
          </a:ln>
        </p:spPr>
        <p:txBody>
          <a:bodyPr anchor="t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>
              <a:latin typeface="Gulim" pitchFamily="34" charset="-127"/>
              <a:ea typeface="Gulim" pitchFamily="34" charset="-127"/>
            </a:endParaRPr>
          </a:p>
          <a:p>
            <a:pPr lvl="0"/>
            <a:endParaRPr lang="zh-CN" altLang="en-US" sz="24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25613" name="Freeform 20"/>
          <p:cNvSpPr/>
          <p:nvPr/>
        </p:nvSpPr>
        <p:spPr>
          <a:xfrm>
            <a:off x="4043363" y="4379914"/>
            <a:ext cx="1636712" cy="1423987"/>
          </a:xfrm>
          <a:custGeom>
            <a:avLst/>
            <a:gdLst/>
            <a:ahLst/>
            <a:cxnLst>
              <a:cxn ang="0">
                <a:pos x="0" y="2147483647"/>
              </a:cxn>
              <a:cxn ang="0">
                <a:pos x="2147483647" y="0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0" y="2147483647"/>
              </a:cxn>
            </a:cxnLst>
            <a:rect l="l" t="t" r="r" b="b"/>
            <a:pathLst>
              <a:path w="1012" h="899">
                <a:moveTo>
                  <a:pt x="0" y="383"/>
                </a:moveTo>
                <a:lnTo>
                  <a:pt x="745" y="0"/>
                </a:lnTo>
                <a:lnTo>
                  <a:pt x="1012" y="346"/>
                </a:lnTo>
                <a:lnTo>
                  <a:pt x="78" y="899"/>
                </a:lnTo>
                <a:lnTo>
                  <a:pt x="0" y="383"/>
                </a:lnTo>
                <a:close/>
              </a:path>
            </a:pathLst>
          </a:custGeom>
          <a:gradFill rotWithShape="0">
            <a:gsLst>
              <a:gs pos="0">
                <a:srgbClr val="88CDE6"/>
              </a:gs>
              <a:gs pos="100000">
                <a:srgbClr val="74C5E2"/>
              </a:gs>
            </a:gsLst>
            <a:lin ang="0" scaled="1"/>
          </a:gradFill>
          <a:ln>
            <a:noFill/>
            <a:round/>
          </a:ln>
        </p:spPr>
        <p:txBody>
          <a:bodyPr anchor="t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25614" name="Freeform 21"/>
          <p:cNvSpPr/>
          <p:nvPr/>
        </p:nvSpPr>
        <p:spPr>
          <a:xfrm>
            <a:off x="3905251" y="3571876"/>
            <a:ext cx="1304925" cy="1152525"/>
          </a:xfrm>
          <a:custGeom>
            <a:avLst/>
            <a:gdLst/>
            <a:ahLst/>
            <a:cxnLst>
              <a:cxn ang="0">
                <a:pos x="0" y="2147483647"/>
              </a:cxn>
              <a:cxn ang="0">
                <a:pos x="2147483647" y="0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0" y="2147483647"/>
              </a:cxn>
            </a:cxnLst>
            <a:rect l="l" t="t" r="r" b="b"/>
            <a:pathLst>
              <a:path w="648" h="588">
                <a:moveTo>
                  <a:pt x="0" y="176"/>
                </a:moveTo>
                <a:lnTo>
                  <a:pt x="444" y="0"/>
                </a:lnTo>
                <a:lnTo>
                  <a:pt x="648" y="296"/>
                </a:lnTo>
                <a:lnTo>
                  <a:pt x="56" y="588"/>
                </a:lnTo>
                <a:lnTo>
                  <a:pt x="0" y="176"/>
                </a:lnTo>
                <a:close/>
              </a:path>
            </a:pathLst>
          </a:custGeom>
          <a:gradFill rotWithShape="0">
            <a:gsLst>
              <a:gs pos="0">
                <a:srgbClr val="88CDE6"/>
              </a:gs>
              <a:gs pos="100000">
                <a:srgbClr val="74C5E2"/>
              </a:gs>
            </a:gsLst>
            <a:lin ang="0" scaled="1"/>
          </a:gradFill>
          <a:ln>
            <a:noFill/>
            <a:round/>
          </a:ln>
        </p:spPr>
        <p:txBody>
          <a:bodyPr anchor="t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25615" name="Oval 38"/>
          <p:cNvSpPr>
            <a:spLocks noChangeArrowheads="1"/>
          </p:cNvSpPr>
          <p:nvPr/>
        </p:nvSpPr>
        <p:spPr bwMode="auto">
          <a:xfrm>
            <a:off x="4711700" y="4894263"/>
            <a:ext cx="217488" cy="209550"/>
          </a:xfrm>
          <a:prstGeom prst="ellipse">
            <a:avLst/>
          </a:prstGeom>
          <a:solidFill>
            <a:srgbClr val="23468B"/>
          </a:solidFill>
          <a:ln w="76200" cmpd="sng">
            <a:solidFill>
              <a:schemeClr val="bg1"/>
            </a:solidFill>
            <a:rou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hangingPunct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25616" name="Oval 39"/>
          <p:cNvSpPr>
            <a:spLocks noChangeArrowheads="1"/>
          </p:cNvSpPr>
          <p:nvPr/>
        </p:nvSpPr>
        <p:spPr bwMode="auto">
          <a:xfrm>
            <a:off x="4413250" y="3970338"/>
            <a:ext cx="217488" cy="209550"/>
          </a:xfrm>
          <a:prstGeom prst="ellipse">
            <a:avLst/>
          </a:prstGeom>
          <a:solidFill>
            <a:srgbClr val="23468B"/>
          </a:solidFill>
          <a:ln w="76200" cmpd="sng">
            <a:solidFill>
              <a:schemeClr val="bg1"/>
            </a:solidFill>
            <a:rou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hangingPunct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25617" name="Oval 40"/>
          <p:cNvSpPr>
            <a:spLocks noChangeArrowheads="1"/>
          </p:cNvSpPr>
          <p:nvPr/>
        </p:nvSpPr>
        <p:spPr bwMode="auto">
          <a:xfrm>
            <a:off x="4076700" y="3074988"/>
            <a:ext cx="217488" cy="209550"/>
          </a:xfrm>
          <a:prstGeom prst="ellipse">
            <a:avLst/>
          </a:prstGeom>
          <a:solidFill>
            <a:srgbClr val="23468B"/>
          </a:solidFill>
          <a:ln w="76200" cmpd="sng">
            <a:solidFill>
              <a:schemeClr val="bg1"/>
            </a:solidFill>
            <a:rou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hangingPunct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25618" name="AutoShape 41"/>
          <p:cNvSpPr>
            <a:spLocks noChangeArrowheads="1"/>
          </p:cNvSpPr>
          <p:nvPr/>
        </p:nvSpPr>
        <p:spPr bwMode="auto">
          <a:xfrm>
            <a:off x="6021388" y="1468439"/>
            <a:ext cx="3930650" cy="1312863"/>
          </a:xfrm>
          <a:prstGeom prst="roundRect">
            <a:avLst>
              <a:gd name="adj" fmla="val 13616"/>
            </a:avLst>
          </a:prstGeom>
          <a:solidFill>
            <a:schemeClr val="bg1"/>
          </a:solidFill>
          <a:ln w="31750" cmpd="sng">
            <a:solidFill>
              <a:srgbClr val="00CCFF"/>
            </a:solidFill>
            <a:round/>
          </a:ln>
          <a:effectLst>
            <a:outerShdw dist="81320" dir="3080412" algn="ctr" rotWithShape="0">
              <a:srgbClr val="808080">
                <a:alpha val="65999"/>
              </a:srgbClr>
            </a:outer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hangingPunct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25619" name="AutoShape 42"/>
          <p:cNvSpPr>
            <a:spLocks noChangeArrowheads="1"/>
          </p:cNvSpPr>
          <p:nvPr/>
        </p:nvSpPr>
        <p:spPr bwMode="auto">
          <a:xfrm>
            <a:off x="6021388" y="3140075"/>
            <a:ext cx="3930650" cy="1296988"/>
          </a:xfrm>
          <a:prstGeom prst="roundRect">
            <a:avLst>
              <a:gd name="adj" fmla="val 13616"/>
            </a:avLst>
          </a:prstGeom>
          <a:solidFill>
            <a:srgbClr val="CCECFF"/>
          </a:solidFill>
          <a:ln w="31750" cmpd="sng">
            <a:solidFill>
              <a:srgbClr val="00CCFF"/>
            </a:solidFill>
            <a:round/>
          </a:ln>
          <a:effectLst>
            <a:outerShdw dist="81320" dir="3080412" algn="ctr" rotWithShape="0">
              <a:srgbClr val="808080">
                <a:alpha val="65999"/>
              </a:srgbClr>
            </a:outer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hangingPunct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25620" name="AutoShape 43"/>
          <p:cNvSpPr>
            <a:spLocks noChangeArrowheads="1"/>
          </p:cNvSpPr>
          <p:nvPr/>
        </p:nvSpPr>
        <p:spPr bwMode="auto">
          <a:xfrm>
            <a:off x="6024563" y="4797426"/>
            <a:ext cx="3930650" cy="1211263"/>
          </a:xfrm>
          <a:prstGeom prst="roundRect">
            <a:avLst>
              <a:gd name="adj" fmla="val 13616"/>
            </a:avLst>
          </a:prstGeom>
          <a:solidFill>
            <a:srgbClr val="99CCFF"/>
          </a:solidFill>
          <a:ln w="31750" cmpd="sng">
            <a:solidFill>
              <a:srgbClr val="00CCFF"/>
            </a:solidFill>
            <a:round/>
          </a:ln>
          <a:effectLst>
            <a:outerShdw dist="81320" dir="3080412" algn="ctr" rotWithShape="0">
              <a:srgbClr val="808080">
                <a:alpha val="65999"/>
              </a:srgbClr>
            </a:outer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hangingPunct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25621" name="Freeform 56"/>
          <p:cNvSpPr/>
          <p:nvPr/>
        </p:nvSpPr>
        <p:spPr>
          <a:xfrm>
            <a:off x="4535488" y="3876676"/>
            <a:ext cx="1485900" cy="195263"/>
          </a:xfrm>
          <a:custGeom>
            <a:avLst/>
            <a:gdLst/>
            <a:ahLst/>
            <a:cxnLst>
              <a:cxn ang="0">
                <a:pos x="0" y="2147483647"/>
              </a:cxn>
              <a:cxn ang="0">
                <a:pos x="2147483647" y="0"/>
              </a:cxn>
              <a:cxn ang="0">
                <a:pos x="2147483647" y="0"/>
              </a:cxn>
            </a:cxnLst>
            <a:rect l="l" t="t" r="r" b="b"/>
            <a:pathLst>
              <a:path w="936" h="123">
                <a:moveTo>
                  <a:pt x="0" y="123"/>
                </a:moveTo>
                <a:lnTo>
                  <a:pt x="256" y="0"/>
                </a:lnTo>
                <a:lnTo>
                  <a:pt x="936" y="0"/>
                </a:lnTo>
              </a:path>
            </a:pathLst>
          </a:custGeom>
          <a:noFill/>
          <a:ln w="19050">
            <a:solidFill>
              <a:srgbClr val="23468B"/>
            </a:solidFill>
            <a:round/>
          </a:ln>
        </p:spPr>
        <p:txBody>
          <a:bodyPr anchor="t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25622" name="Freeform 58"/>
          <p:cNvSpPr/>
          <p:nvPr/>
        </p:nvSpPr>
        <p:spPr>
          <a:xfrm>
            <a:off x="4221163" y="2265364"/>
            <a:ext cx="1809750" cy="890587"/>
          </a:xfrm>
          <a:custGeom>
            <a:avLst/>
            <a:gdLst/>
            <a:ahLst/>
            <a:cxnLst>
              <a:cxn ang="0">
                <a:pos x="0" y="2147483647"/>
              </a:cxn>
              <a:cxn ang="0">
                <a:pos x="2147483647" y="0"/>
              </a:cxn>
              <a:cxn ang="0">
                <a:pos x="2147483647" y="0"/>
              </a:cxn>
            </a:cxnLst>
            <a:rect l="l" t="t" r="r" b="b"/>
            <a:pathLst>
              <a:path w="1140" h="561">
                <a:moveTo>
                  <a:pt x="0" y="561"/>
                </a:moveTo>
                <a:lnTo>
                  <a:pt x="362" y="0"/>
                </a:lnTo>
                <a:lnTo>
                  <a:pt x="1140" y="0"/>
                </a:lnTo>
              </a:path>
            </a:pathLst>
          </a:custGeom>
          <a:noFill/>
          <a:ln w="19050">
            <a:solidFill>
              <a:srgbClr val="23468B"/>
            </a:solidFill>
            <a:round/>
          </a:ln>
        </p:spPr>
        <p:txBody>
          <a:bodyPr anchor="t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25623" name="Freeform 60"/>
          <p:cNvSpPr/>
          <p:nvPr/>
        </p:nvSpPr>
        <p:spPr>
          <a:xfrm>
            <a:off x="4856164" y="5045076"/>
            <a:ext cx="1163637" cy="4984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l" t="t" r="r" b="b"/>
            <a:pathLst>
              <a:path w="733" h="314">
                <a:moveTo>
                  <a:pt x="0" y="0"/>
                </a:moveTo>
                <a:lnTo>
                  <a:pt x="239" y="314"/>
                </a:lnTo>
                <a:lnTo>
                  <a:pt x="733" y="314"/>
                </a:lnTo>
              </a:path>
            </a:pathLst>
          </a:custGeom>
          <a:noFill/>
          <a:ln w="19050">
            <a:solidFill>
              <a:srgbClr val="23468B"/>
            </a:solidFill>
            <a:round/>
          </a:ln>
        </p:spPr>
        <p:txBody>
          <a:bodyPr anchor="t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25624" name="Text Box 65"/>
          <p:cNvSpPr txBox="1"/>
          <p:nvPr/>
        </p:nvSpPr>
        <p:spPr>
          <a:xfrm rot="540000">
            <a:off x="2279650" y="2924176"/>
            <a:ext cx="2160588" cy="6334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/>
            <a:r>
              <a:rPr lang="zh-CN" altLang="en-US" sz="2400">
                <a:ea typeface="Gulim" pitchFamily="34" charset="-127"/>
              </a:rPr>
              <a:t>知识与技能</a:t>
            </a:r>
          </a:p>
        </p:txBody>
      </p:sp>
      <p:sp>
        <p:nvSpPr>
          <p:cNvPr id="25625" name="Text Box 67"/>
          <p:cNvSpPr txBox="1"/>
          <p:nvPr/>
        </p:nvSpPr>
        <p:spPr>
          <a:xfrm rot="720000">
            <a:off x="1855788" y="4806950"/>
            <a:ext cx="2159000" cy="6302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/>
            <a:endParaRPr lang="en-US" altLang="zh-CN" sz="1400">
              <a:ea typeface="Gulim" pitchFamily="34" charset="-127"/>
            </a:endParaRPr>
          </a:p>
        </p:txBody>
      </p:sp>
      <p:sp>
        <p:nvSpPr>
          <p:cNvPr id="25626" name="AutoShape 68"/>
          <p:cNvSpPr/>
          <p:nvPr/>
        </p:nvSpPr>
        <p:spPr>
          <a:xfrm>
            <a:off x="5951538" y="1773239"/>
            <a:ext cx="3929062" cy="1393825"/>
          </a:xfrm>
          <a:prstGeom prst="roundRect">
            <a:avLst>
              <a:gd name="adj" fmla="val 0"/>
            </a:avLst>
          </a:prstGeom>
          <a:noFill/>
          <a:ln>
            <a:noFill/>
            <a:miter lim="800000"/>
          </a:ln>
        </p:spPr>
        <p:txBody>
          <a:bodyPr wrap="none" lIns="90000" tIns="46800" rIns="90000" bIns="46800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marL="1600200" lvl="3" indent="-228600" eaLnBrk="0" hangingPunct="0">
              <a:lnSpc>
                <a:spcPct val="140000"/>
              </a:lnSpc>
            </a:pPr>
            <a:endParaRPr lang="ko-KR" altLang="en-US" sz="1200">
              <a:latin typeface="HY헤드라인M" pitchFamily="2" charset="-127"/>
              <a:ea typeface="HY헤드라인M" pitchFamily="2" charset="-127"/>
            </a:endParaRPr>
          </a:p>
        </p:txBody>
      </p:sp>
      <p:sp>
        <p:nvSpPr>
          <p:cNvPr id="25627" name="AutoShape 70"/>
          <p:cNvSpPr/>
          <p:nvPr/>
        </p:nvSpPr>
        <p:spPr>
          <a:xfrm>
            <a:off x="5519739" y="4508500"/>
            <a:ext cx="4141787" cy="1270000"/>
          </a:xfrm>
          <a:prstGeom prst="roundRect">
            <a:avLst>
              <a:gd name="adj" fmla="val 0"/>
            </a:avLst>
          </a:prstGeom>
          <a:noFill/>
          <a:ln>
            <a:noFill/>
            <a:miter lim="800000"/>
          </a:ln>
        </p:spPr>
        <p:txBody>
          <a:bodyPr wrap="none" lIns="90000" tIns="46800" rIns="90000" bIns="46800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eaLnBrk="0" hangingPunct="0">
              <a:lnSpc>
                <a:spcPct val="150000"/>
              </a:lnSpc>
            </a:pPr>
            <a:endParaRPr lang="ko-KR" altLang="en-US" sz="1200">
              <a:latin typeface="HY헤드라인M" pitchFamily="2" charset="-127"/>
              <a:ea typeface="HY헤드라인M" pitchFamily="2" charset="-127"/>
            </a:endParaRPr>
          </a:p>
        </p:txBody>
      </p:sp>
      <p:sp>
        <p:nvSpPr>
          <p:cNvPr id="25628" name="Freeform 16"/>
          <p:cNvSpPr/>
          <p:nvPr/>
        </p:nvSpPr>
        <p:spPr>
          <a:xfrm>
            <a:off x="1524000" y="4581525"/>
            <a:ext cx="2654300" cy="1200150"/>
          </a:xfrm>
          <a:custGeom>
            <a:avLst/>
            <a:gdLst/>
            <a:ahLst/>
            <a:cxnLst>
              <a:cxn ang="0">
                <a:pos x="2147483647" y="0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0" y="2147483647"/>
              </a:cxn>
              <a:cxn ang="0">
                <a:pos x="2147483647" y="0"/>
              </a:cxn>
            </a:cxnLst>
            <a:rect l="l" t="t" r="r" b="b"/>
            <a:pathLst>
              <a:path w="1639" h="759">
                <a:moveTo>
                  <a:pt x="284" y="0"/>
                </a:moveTo>
                <a:lnTo>
                  <a:pt x="1560" y="244"/>
                </a:lnTo>
                <a:lnTo>
                  <a:pt x="1639" y="759"/>
                </a:lnTo>
                <a:lnTo>
                  <a:pt x="0" y="394"/>
                </a:lnTo>
                <a:lnTo>
                  <a:pt x="284" y="0"/>
                </a:lnTo>
                <a:close/>
              </a:path>
            </a:pathLst>
          </a:custGeom>
          <a:gradFill rotWithShape="0">
            <a:gsLst>
              <a:gs pos="0">
                <a:srgbClr val="CCEBFF"/>
              </a:gs>
              <a:gs pos="100000">
                <a:srgbClr val="D2EDFF"/>
              </a:gs>
            </a:gsLst>
            <a:lin ang="0" scaled="1"/>
          </a:gradFill>
          <a:ln>
            <a:noFill/>
            <a:round/>
          </a:ln>
        </p:spPr>
        <p:txBody>
          <a:bodyPr anchor="t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25629" name="Text Box 66"/>
          <p:cNvSpPr txBox="1"/>
          <p:nvPr/>
        </p:nvSpPr>
        <p:spPr>
          <a:xfrm rot="480000">
            <a:off x="1919288" y="4797425"/>
            <a:ext cx="2159000" cy="6477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/>
            <a:r>
              <a:rPr lang="zh-CN" altLang="en-US" sz="2400">
                <a:ea typeface="Gulim" pitchFamily="34" charset="-127"/>
              </a:rPr>
              <a:t>情感态度与价值观</a:t>
            </a:r>
            <a:endParaRPr lang="en-US" altLang="zh-CN" sz="2400">
              <a:ea typeface="Gulim" pitchFamily="34" charset="-127"/>
            </a:endParaRPr>
          </a:p>
        </p:txBody>
      </p:sp>
      <p:sp>
        <p:nvSpPr>
          <p:cNvPr id="25630" name="Text Box 47"/>
          <p:cNvSpPr txBox="1"/>
          <p:nvPr/>
        </p:nvSpPr>
        <p:spPr>
          <a:xfrm>
            <a:off x="2279651" y="3933825"/>
            <a:ext cx="1871663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>
              <a:spcBef>
                <a:spcPct val="50000"/>
              </a:spcBef>
            </a:pPr>
            <a:r>
              <a:rPr lang="zh-CN" altLang="en-US" sz="2400">
                <a:ea typeface="楷体_GB2312" pitchFamily="1" charset="-122"/>
              </a:rPr>
              <a:t>过程与方法</a:t>
            </a:r>
          </a:p>
        </p:txBody>
      </p:sp>
      <p:sp>
        <p:nvSpPr>
          <p:cNvPr id="25631" name="Text Box 48"/>
          <p:cNvSpPr txBox="1"/>
          <p:nvPr/>
        </p:nvSpPr>
        <p:spPr>
          <a:xfrm>
            <a:off x="6096001" y="1628776"/>
            <a:ext cx="3744913" cy="83099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>
              <a:spcBef>
                <a:spcPct val="50000"/>
              </a:spcBef>
            </a:pPr>
            <a:r>
              <a:rPr lang="zh-CN" altLang="en-US" sz="2400">
                <a:latin typeface="楷体_GB2312" pitchFamily="1" charset="-122"/>
                <a:ea typeface="楷体_GB2312" pitchFamily="1" charset="-122"/>
              </a:rPr>
              <a:t>    学生自己总结这节课学到了什么知识？ </a:t>
            </a:r>
          </a:p>
        </p:txBody>
      </p:sp>
      <p:sp>
        <p:nvSpPr>
          <p:cNvPr id="25632" name="Text Box 49"/>
          <p:cNvSpPr txBox="1"/>
          <p:nvPr/>
        </p:nvSpPr>
        <p:spPr>
          <a:xfrm>
            <a:off x="6096000" y="3284539"/>
            <a:ext cx="3671888" cy="83099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>
              <a:spcBef>
                <a:spcPct val="50000"/>
              </a:spcBef>
            </a:pPr>
            <a:r>
              <a:rPr lang="zh-CN" altLang="en-US" sz="2400">
                <a:ea typeface="楷体_GB2312" pitchFamily="1" charset="-122"/>
              </a:rPr>
              <a:t>       本节课你们学习了什么技能和方法？</a:t>
            </a:r>
          </a:p>
        </p:txBody>
      </p:sp>
      <p:sp>
        <p:nvSpPr>
          <p:cNvPr id="25633" name="Text Box 50"/>
          <p:cNvSpPr txBox="1"/>
          <p:nvPr/>
        </p:nvSpPr>
        <p:spPr>
          <a:xfrm>
            <a:off x="6024564" y="4797426"/>
            <a:ext cx="3887787" cy="1200329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>
              <a:spcBef>
                <a:spcPct val="50000"/>
              </a:spcBef>
            </a:pPr>
            <a:r>
              <a:rPr lang="zh-CN" altLang="en-US" sz="2400">
                <a:latin typeface="楷体_GB2312" pitchFamily="1" charset="-122"/>
                <a:ea typeface="楷体_GB2312" pitchFamily="1" charset="-122"/>
              </a:rPr>
              <a:t>    跟同学，老师的交流讨论情况如何？对物理的感觉如何？ </a:t>
            </a:r>
          </a:p>
        </p:txBody>
      </p:sp>
    </p:spTree>
  </p:cSld>
  <p:clrMapOvr>
    <a:masterClrMapping/>
  </p:clrMapOvr>
  <p:transition>
    <p:pull dir="d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/>
          </p:cNvSpPr>
          <p:nvPr>
            <p:ph type="body" sz="half" idx="4294967295"/>
          </p:nvPr>
        </p:nvSpPr>
        <p:spPr>
          <a:xfrm>
            <a:off x="0" y="1198563"/>
            <a:ext cx="4038600" cy="482441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 lIns="91440" tIns="45720" rIns="91440" bIns="45720" anchor="t" anchorCtr="0"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lang="zh-CN" altLang="en-US" sz="28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lang="zh-CN" altLang="en-US" sz="24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lang="zh-CN" altLang="en-US" sz="20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lang="zh-CN" altLang="en-US" sz="18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lang="zh-CN" altLang="en-US" sz="1800"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5pPr>
          </a:lstStyle>
          <a:p>
            <a:pPr lvl="0" eaLnBrk="1" hangingPunct="1"/>
            <a:endParaRPr lang="zh-CN" altLang="zh-CN"/>
          </a:p>
          <a:p>
            <a:pPr lvl="0" eaLnBrk="1" hangingPunct="1"/>
            <a:endParaRPr lang="zh-CN" altLang="zh-CN"/>
          </a:p>
          <a:p>
            <a:pPr lvl="0" eaLnBrk="1" hangingPunct="1"/>
            <a:endParaRPr lang="zh-CN" altLang="zh-CN"/>
          </a:p>
          <a:p>
            <a:pPr lvl="0" eaLnBrk="1" hangingPunct="1"/>
            <a:endParaRPr lang="zh-CN" altLang="zh-CN"/>
          </a:p>
          <a:p>
            <a:pPr lvl="0" eaLnBrk="1" hangingPunct="1"/>
            <a:endParaRPr lang="zh-CN" altLang="zh-CN"/>
          </a:p>
          <a:p>
            <a:pPr lvl="0" eaLnBrk="1" hangingPunct="1"/>
            <a:endParaRPr lang="zh-CN" altLang="zh-CN"/>
          </a:p>
          <a:p>
            <a:pPr lvl="0" eaLnBrk="1" hangingPunct="1"/>
            <a:endParaRPr lang="zh-CN" altLang="zh-CN"/>
          </a:p>
          <a:p>
            <a:pPr lvl="0" eaLnBrk="1" hangingPunct="1"/>
            <a:endParaRPr lang="zh-CN" altLang="zh-CN"/>
          </a:p>
          <a:p>
            <a:pPr lvl="0" eaLnBrk="1" hangingPunct="1"/>
            <a:endParaRPr lang="zh-CN" altLang="zh-CN"/>
          </a:p>
        </p:txBody>
      </p:sp>
      <p:pic>
        <p:nvPicPr>
          <p:cNvPr id="26629" name="Picture 10" descr="8MXD$W24JV87M)6DH_E%MS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696" y="63540"/>
            <a:ext cx="10044607" cy="6777037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26630" name="圆角矩形 8"/>
          <p:cNvSpPr/>
          <p:nvPr/>
        </p:nvSpPr>
        <p:spPr>
          <a:xfrm>
            <a:off x="1524000" y="260350"/>
            <a:ext cx="2736850" cy="6477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5400">
            <a:solidFill>
              <a:srgbClr val="41658D"/>
            </a:solidFill>
            <a:round/>
          </a:ln>
        </p:spPr>
        <p:txBody>
          <a:bodyPr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/>
            <a:r>
              <a:rPr lang="zh-CN" altLang="en-US">
                <a:solidFill>
                  <a:srgbClr val="FFFFFF"/>
                </a:solidFill>
                <a:ea typeface="黑体" pitchFamily="49" charset="-122"/>
              </a:rPr>
              <a:t>板书设计</a:t>
            </a:r>
          </a:p>
        </p:txBody>
      </p:sp>
      <p:sp>
        <p:nvSpPr>
          <p:cNvPr id="26631" name="矩形 11"/>
          <p:cNvSpPr/>
          <p:nvPr/>
        </p:nvSpPr>
        <p:spPr>
          <a:xfrm>
            <a:off x="1992313" y="855664"/>
            <a:ext cx="8064500" cy="600233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/>
            <a:r>
              <a:rPr lang="zh-CN" altLang="en-US" dirty="0">
                <a:solidFill>
                  <a:schemeClr val="bg1"/>
                </a:solidFill>
                <a:latin typeface="楷体" pitchFamily="49" charset="-122"/>
                <a:ea typeface="楷体" pitchFamily="49" charset="-122"/>
              </a:rPr>
              <a:t>第四节测量平均速度</a:t>
            </a:r>
          </a:p>
          <a:p>
            <a:pPr lvl="0"/>
            <a:r>
              <a:rPr lang="zh-CN" altLang="en-US" dirty="0">
                <a:solidFill>
                  <a:schemeClr val="bg1"/>
                </a:solidFill>
                <a:latin typeface="楷体" pitchFamily="49" charset="-122"/>
                <a:ea typeface="楷体" pitchFamily="49" charset="-122"/>
              </a:rPr>
              <a:t>实验目的：学会用刻度尺和停表测小车的平均速度</a:t>
            </a:r>
          </a:p>
          <a:p>
            <a:pPr lvl="0"/>
            <a:r>
              <a:rPr lang="zh-CN" altLang="en-US" dirty="0">
                <a:solidFill>
                  <a:schemeClr val="bg1"/>
                </a:solidFill>
                <a:latin typeface="楷体" pitchFamily="49" charset="-122"/>
                <a:ea typeface="楷体" pitchFamily="49" charset="-122"/>
              </a:rPr>
              <a:t>实验原理：</a:t>
            </a:r>
            <a:r>
              <a:rPr lang="en-US" altLang="zh-CN" dirty="0">
                <a:solidFill>
                  <a:schemeClr val="bg1"/>
                </a:solidFill>
                <a:latin typeface="楷体" pitchFamily="49" charset="-122"/>
                <a:ea typeface="楷体" pitchFamily="49" charset="-122"/>
              </a:rPr>
              <a:t>v=s/t</a:t>
            </a:r>
          </a:p>
          <a:p>
            <a:pPr lvl="0"/>
            <a:r>
              <a:rPr lang="zh-CN" altLang="en-US" dirty="0">
                <a:solidFill>
                  <a:schemeClr val="bg1"/>
                </a:solidFill>
                <a:latin typeface="楷体" pitchFamily="49" charset="-122"/>
                <a:ea typeface="楷体" pitchFamily="49" charset="-122"/>
              </a:rPr>
              <a:t>实验器材：斜面、小车、刻度尺、停表、金属片</a:t>
            </a:r>
          </a:p>
          <a:p>
            <a:pPr lvl="0"/>
            <a:r>
              <a:rPr lang="zh-CN" altLang="en-US" dirty="0">
                <a:solidFill>
                  <a:schemeClr val="bg1"/>
                </a:solidFill>
                <a:latin typeface="楷体" pitchFamily="49" charset="-122"/>
                <a:ea typeface="楷体" pitchFamily="49" charset="-122"/>
              </a:rPr>
              <a:t>实验步骤：用刻度尺分别测出全程和上半段的路程</a:t>
            </a:r>
            <a:r>
              <a:rPr lang="en-US" altLang="zh-CN" dirty="0">
                <a:solidFill>
                  <a:schemeClr val="bg1"/>
                </a:solidFill>
                <a:latin typeface="楷体" pitchFamily="49" charset="-122"/>
                <a:ea typeface="楷体" pitchFamily="49" charset="-122"/>
              </a:rPr>
              <a:t>S1</a:t>
            </a:r>
            <a:r>
              <a:rPr lang="zh-CN" altLang="en-US" dirty="0">
                <a:solidFill>
                  <a:schemeClr val="bg1"/>
                </a:solidFill>
                <a:latin typeface="楷体" pitchFamily="49" charset="-122"/>
                <a:ea typeface="楷体" pitchFamily="49" charset="-122"/>
              </a:rPr>
              <a:t>和</a:t>
            </a:r>
            <a:r>
              <a:rPr lang="en-US" altLang="zh-CN" dirty="0">
                <a:solidFill>
                  <a:schemeClr val="bg1"/>
                </a:solidFill>
                <a:latin typeface="楷体" pitchFamily="49" charset="-122"/>
                <a:ea typeface="楷体" pitchFamily="49" charset="-122"/>
              </a:rPr>
              <a:t>S2</a:t>
            </a:r>
            <a:r>
              <a:rPr lang="zh-CN" altLang="en-US" dirty="0">
                <a:solidFill>
                  <a:schemeClr val="bg1"/>
                </a:solidFill>
                <a:latin typeface="楷体" pitchFamily="49" charset="-122"/>
                <a:ea typeface="楷体" pitchFamily="49" charset="-122"/>
              </a:rPr>
              <a:t>，用停表分别测出所用的时间</a:t>
            </a:r>
            <a:r>
              <a:rPr lang="en-US" altLang="zh-CN" dirty="0">
                <a:solidFill>
                  <a:schemeClr val="bg1"/>
                </a:solidFill>
                <a:latin typeface="楷体" pitchFamily="49" charset="-122"/>
                <a:ea typeface="楷体" pitchFamily="49" charset="-122"/>
              </a:rPr>
              <a:t>t1</a:t>
            </a:r>
            <a:r>
              <a:rPr lang="zh-CN" altLang="en-US" dirty="0">
                <a:solidFill>
                  <a:schemeClr val="bg1"/>
                </a:solidFill>
                <a:latin typeface="楷体" pitchFamily="49" charset="-122"/>
                <a:ea typeface="楷体" pitchFamily="49" charset="-122"/>
              </a:rPr>
              <a:t>和</a:t>
            </a:r>
            <a:r>
              <a:rPr lang="en-US" altLang="zh-CN" dirty="0">
                <a:solidFill>
                  <a:schemeClr val="bg1"/>
                </a:solidFill>
                <a:latin typeface="楷体" pitchFamily="49" charset="-122"/>
                <a:ea typeface="楷体" pitchFamily="49" charset="-122"/>
              </a:rPr>
              <a:t>t2</a:t>
            </a:r>
            <a:r>
              <a:rPr lang="zh-CN" altLang="en-US" dirty="0">
                <a:solidFill>
                  <a:schemeClr val="bg1"/>
                </a:solidFill>
                <a:latin typeface="楷体" pitchFamily="49" charset="-122"/>
                <a:ea typeface="楷体" pitchFamily="49" charset="-122"/>
              </a:rPr>
              <a:t>，用</a:t>
            </a:r>
            <a:r>
              <a:rPr lang="en-US" altLang="zh-CN" dirty="0">
                <a:solidFill>
                  <a:schemeClr val="bg1"/>
                </a:solidFill>
                <a:latin typeface="楷体" pitchFamily="49" charset="-122"/>
                <a:ea typeface="楷体" pitchFamily="49" charset="-122"/>
              </a:rPr>
              <a:t>v=s/t</a:t>
            </a:r>
            <a:r>
              <a:rPr lang="zh-CN" altLang="en-US" dirty="0">
                <a:solidFill>
                  <a:schemeClr val="bg1"/>
                </a:solidFill>
                <a:latin typeface="楷体" pitchFamily="49" charset="-122"/>
                <a:ea typeface="楷体" pitchFamily="49" charset="-122"/>
              </a:rPr>
              <a:t>求出平均速度</a:t>
            </a:r>
          </a:p>
          <a:p>
            <a:pPr lvl="0"/>
            <a:r>
              <a:rPr lang="zh-CN" altLang="en-US" dirty="0">
                <a:solidFill>
                  <a:schemeClr val="bg1"/>
                </a:solidFill>
                <a:latin typeface="楷体" pitchFamily="49" charset="-122"/>
                <a:ea typeface="楷体" pitchFamily="49" charset="-122"/>
              </a:rPr>
              <a:t>实验结论：小车沿斜面下滑运动越来越快</a:t>
            </a:r>
          </a:p>
          <a:p>
            <a:pPr lvl="0"/>
            <a:br>
              <a:rPr lang="zh-CN" altLang="en-US" dirty="0"/>
            </a:br>
            <a:endParaRPr lang="zh-CN" altLang="en-US" dirty="0"/>
          </a:p>
        </p:txBody>
      </p:sp>
      <p:pic>
        <p:nvPicPr>
          <p:cNvPr id="2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13881100" y="10998200"/>
            <a:ext cx="0" cy="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6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66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66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3" dur="500"/>
                                        <p:tgtEl>
                                          <p:spTgt spid="266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0" fill="hold">
                                          <p:stCondLst>
                                            <p:cond delay="497"/>
                                          </p:stCondLst>
                                        </p:cTn>
                                        <p:tgtEl>
                                          <p:spTgt spid="266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5" grpId="0" build="p"/>
      <p:bldP spid="26625" grpId="1" build="allAtOnce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图片 3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2300" y="4365626"/>
            <a:ext cx="704850" cy="184467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27650" name="AutoShape 5"/>
          <p:cNvSpPr/>
          <p:nvPr/>
        </p:nvSpPr>
        <p:spPr>
          <a:xfrm>
            <a:off x="7104063" y="3789364"/>
            <a:ext cx="1655762" cy="503237"/>
          </a:xfrm>
          <a:prstGeom prst="roundRect">
            <a:avLst>
              <a:gd name="adj" fmla="val 50000"/>
            </a:avLst>
          </a:prstGeom>
          <a:solidFill>
            <a:schemeClr val="bg1">
              <a:alpha val="87057"/>
            </a:schemeClr>
          </a:solidFill>
          <a:ln w="38100">
            <a:solidFill>
              <a:schemeClr val="accent1"/>
            </a:solidFill>
            <a:round/>
          </a:ln>
        </p:spPr>
        <p:txBody>
          <a:bodyPr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 eaLnBrk="0" hangingPunct="0"/>
            <a:endParaRPr lang="zh-CN" altLang="en-US" sz="4000">
              <a:solidFill>
                <a:srgbClr val="0000CC"/>
              </a:solidFill>
              <a:ea typeface="华文行楷" pitchFamily="2" charset="-122"/>
            </a:endParaRPr>
          </a:p>
        </p:txBody>
      </p:sp>
      <p:sp>
        <p:nvSpPr>
          <p:cNvPr id="27651" name="AutoShape 5"/>
          <p:cNvSpPr/>
          <p:nvPr/>
        </p:nvSpPr>
        <p:spPr>
          <a:xfrm>
            <a:off x="7104063" y="2924175"/>
            <a:ext cx="1657350" cy="433388"/>
          </a:xfrm>
          <a:prstGeom prst="roundRect">
            <a:avLst>
              <a:gd name="adj" fmla="val 50000"/>
            </a:avLst>
          </a:prstGeom>
          <a:solidFill>
            <a:schemeClr val="bg1">
              <a:alpha val="87057"/>
            </a:schemeClr>
          </a:solidFill>
          <a:ln w="38100">
            <a:solidFill>
              <a:schemeClr val="accent1"/>
            </a:solidFill>
            <a:round/>
          </a:ln>
        </p:spPr>
        <p:txBody>
          <a:bodyPr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 eaLnBrk="0" hangingPunct="0"/>
            <a:endParaRPr lang="zh-CN" altLang="en-US" sz="4000">
              <a:solidFill>
                <a:srgbClr val="0000CC"/>
              </a:solidFill>
              <a:ea typeface="华文行楷" pitchFamily="2" charset="-122"/>
            </a:endParaRPr>
          </a:p>
        </p:txBody>
      </p:sp>
      <p:sp>
        <p:nvSpPr>
          <p:cNvPr id="27652" name="AutoShape 5"/>
          <p:cNvSpPr/>
          <p:nvPr/>
        </p:nvSpPr>
        <p:spPr>
          <a:xfrm>
            <a:off x="7104064" y="2133600"/>
            <a:ext cx="1512887" cy="431800"/>
          </a:xfrm>
          <a:prstGeom prst="roundRect">
            <a:avLst>
              <a:gd name="adj" fmla="val 50000"/>
            </a:avLst>
          </a:prstGeom>
          <a:solidFill>
            <a:schemeClr val="bg1">
              <a:alpha val="87057"/>
            </a:schemeClr>
          </a:solidFill>
          <a:ln w="38100">
            <a:solidFill>
              <a:schemeClr val="accent1"/>
            </a:solidFill>
            <a:round/>
          </a:ln>
        </p:spPr>
        <p:txBody>
          <a:bodyPr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 eaLnBrk="0" hangingPunct="0"/>
            <a:endParaRPr lang="zh-CN" altLang="en-US" sz="4000">
              <a:solidFill>
                <a:srgbClr val="0000CC"/>
              </a:solidFill>
              <a:ea typeface="华文行楷" pitchFamily="2" charset="-122"/>
            </a:endParaRPr>
          </a:p>
        </p:txBody>
      </p:sp>
      <p:grpSp>
        <p:nvGrpSpPr>
          <p:cNvPr id="27653" name="Group 6"/>
          <p:cNvGrpSpPr/>
          <p:nvPr/>
        </p:nvGrpSpPr>
        <p:grpSpPr>
          <a:xfrm>
            <a:off x="1524000" y="6210300"/>
            <a:ext cx="9144000" cy="647700"/>
            <a:chOff x="0" y="0"/>
            <a:chExt cx="3206" cy="338"/>
          </a:xfrm>
        </p:grpSpPr>
        <p:sp>
          <p:nvSpPr>
            <p:cNvPr id="27654" name="AutoShape 3"/>
            <p:cNvSpPr/>
            <p:nvPr/>
          </p:nvSpPr>
          <p:spPr>
            <a:xfrm>
              <a:off x="0" y="0"/>
              <a:ext cx="3206" cy="33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  <p:sp>
          <p:nvSpPr>
            <p:cNvPr id="27655" name="AutoShape 4"/>
            <p:cNvSpPr/>
            <p:nvPr/>
          </p:nvSpPr>
          <p:spPr>
            <a:xfrm>
              <a:off x="10" y="6"/>
              <a:ext cx="3187" cy="152"/>
            </a:xfrm>
            <a:prstGeom prst="roundRect">
              <a:avLst>
                <a:gd name="adj" fmla="val 28356"/>
              </a:avLst>
            </a:prstGeom>
            <a:gradFill rotWithShape="1">
              <a:gsLst>
                <a:gs pos="0">
                  <a:srgbClr val="FFFFFF">
                    <a:alpha val="70000"/>
                  </a:srgbClr>
                </a:gs>
                <a:gs pos="100000">
                  <a:schemeClr val="accent1">
                    <a:alpha val="70000"/>
                  </a:schemeClr>
                </a:gs>
              </a:gsLst>
              <a:lin ang="5400000" scaled="1"/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</p:grpSp>
      <p:sp>
        <p:nvSpPr>
          <p:cNvPr id="27656" name="Text Box 18"/>
          <p:cNvSpPr txBox="1"/>
          <p:nvPr/>
        </p:nvSpPr>
        <p:spPr>
          <a:xfrm>
            <a:off x="4151313" y="2387600"/>
            <a:ext cx="184150" cy="5794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</a:pPr>
            <a:endParaRPr lang="zh-CN" altLang="en-US">
              <a:ea typeface="华文新魏" pitchFamily="2" charset="-122"/>
            </a:endParaRPr>
          </a:p>
        </p:txBody>
      </p:sp>
      <p:sp>
        <p:nvSpPr>
          <p:cNvPr id="27657" name="Text Box 19"/>
          <p:cNvSpPr txBox="1"/>
          <p:nvPr/>
        </p:nvSpPr>
        <p:spPr>
          <a:xfrm>
            <a:off x="3267075" y="3049589"/>
            <a:ext cx="184150" cy="57943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</a:pPr>
            <a:endParaRPr lang="zh-CN" altLang="en-US">
              <a:ea typeface="华文新魏" pitchFamily="2" charset="-122"/>
            </a:endParaRPr>
          </a:p>
        </p:txBody>
      </p:sp>
      <p:sp>
        <p:nvSpPr>
          <p:cNvPr id="27658" name="Text Box 20"/>
          <p:cNvSpPr txBox="1"/>
          <p:nvPr/>
        </p:nvSpPr>
        <p:spPr>
          <a:xfrm>
            <a:off x="3987800" y="2112964"/>
            <a:ext cx="184150" cy="57943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</a:pPr>
            <a:endParaRPr lang="zh-CN" altLang="en-US">
              <a:ea typeface="华文新魏" pitchFamily="2" charset="-122"/>
            </a:endParaRPr>
          </a:p>
        </p:txBody>
      </p:sp>
      <p:sp>
        <p:nvSpPr>
          <p:cNvPr id="27659" name="AutoShape 21"/>
          <p:cNvSpPr/>
          <p:nvPr/>
        </p:nvSpPr>
        <p:spPr>
          <a:xfrm>
            <a:off x="4079875" y="2171701"/>
            <a:ext cx="215900" cy="2447925"/>
          </a:xfrm>
          <a:prstGeom prst="leftBrace">
            <a:avLst>
              <a:gd name="adj1" fmla="val 94433"/>
              <a:gd name="adj2" fmla="val 19847"/>
            </a:avLst>
          </a:prstGeom>
          <a:noFill/>
          <a:ln w="22225">
            <a:solidFill>
              <a:srgbClr val="339966"/>
            </a:solidFill>
            <a:round/>
          </a:ln>
        </p:spPr>
        <p:txBody>
          <a:bodyPr anchor="t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1800">
              <a:solidFill>
                <a:schemeClr val="hlink"/>
              </a:solidFill>
            </a:endParaRPr>
          </a:p>
        </p:txBody>
      </p:sp>
      <p:sp>
        <p:nvSpPr>
          <p:cNvPr id="27660" name="Text Box 22"/>
          <p:cNvSpPr txBox="1"/>
          <p:nvPr/>
        </p:nvSpPr>
        <p:spPr>
          <a:xfrm>
            <a:off x="2063751" y="2676525"/>
            <a:ext cx="1584325" cy="5794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</a:pPr>
            <a:endParaRPr lang="zh-CN" altLang="en-US">
              <a:ea typeface="华文新魏" pitchFamily="2" charset="-122"/>
            </a:endParaRPr>
          </a:p>
        </p:txBody>
      </p:sp>
      <p:sp>
        <p:nvSpPr>
          <p:cNvPr id="27661" name="Text Box 23"/>
          <p:cNvSpPr txBox="1"/>
          <p:nvPr/>
        </p:nvSpPr>
        <p:spPr>
          <a:xfrm>
            <a:off x="4224338" y="2060575"/>
            <a:ext cx="140335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</a:pPr>
            <a:r>
              <a:rPr lang="zh-CN" altLang="en-US" sz="2400">
                <a:ea typeface="华文新魏" pitchFamily="2" charset="-122"/>
              </a:rPr>
              <a:t>新课引入</a:t>
            </a:r>
          </a:p>
        </p:txBody>
      </p:sp>
      <p:graphicFrame>
        <p:nvGraphicFramePr>
          <p:cNvPr id="27662" name="Group 17"/>
          <p:cNvGraphicFramePr>
            <a:graphicFrameLocks noGrp="1"/>
          </p:cNvGraphicFramePr>
          <p:nvPr/>
        </p:nvGraphicFramePr>
        <p:xfrm>
          <a:off x="5591176" y="2105025"/>
          <a:ext cx="936625" cy="395288"/>
        </p:xfrm>
        <a:graphic>
          <a:graphicData uri="http://schemas.openxmlformats.org/drawingml/2006/table">
            <a:tbl>
              <a:tblPr/>
              <a:tblGrid>
                <a:gridCol w="936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5288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defRPr lang="zh-CN" altLang="en-US" sz="3200" b="1" i="0" u="none" baseline="0">
                          <a:solidFill>
                            <a:schemeClr val="tx1"/>
                          </a:solidFill>
                          <a:latin typeface="Arial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defRPr lang="zh-CN" altLang="en-US" sz="3200" b="1" i="0" u="none" baseline="0">
                          <a:solidFill>
                            <a:schemeClr val="tx1"/>
                          </a:solidFill>
                          <a:latin typeface="Arial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defRPr lang="zh-CN" altLang="en-US" sz="3200" b="1" i="0" u="none" baseline="0">
                          <a:solidFill>
                            <a:schemeClr val="tx1"/>
                          </a:solidFill>
                          <a:latin typeface="Arial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defRPr lang="zh-CN" altLang="en-US" sz="3200" b="1" i="0" u="none" baseline="0">
                          <a:solidFill>
                            <a:schemeClr val="tx1"/>
                          </a:solidFill>
                          <a:latin typeface="Arial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defRPr lang="zh-CN" altLang="en-US" sz="3200" b="1" i="0" u="none" baseline="0">
                          <a:solidFill>
                            <a:schemeClr val="tx1"/>
                          </a:solidFill>
                          <a:latin typeface="Arial" pitchFamily="34" charset="0"/>
                          <a:ea typeface="宋体" pitchFamily="2" charset="-122"/>
                        </a:defRPr>
                      </a:lvl5pPr>
                    </a:lstStyle>
                    <a:p>
                      <a:pPr lvl="0">
                        <a:spcBef>
                          <a:spcPct val="20000"/>
                        </a:spcBef>
                        <a:buClrTx/>
                        <a:buFontTx/>
                      </a:pPr>
                      <a:r>
                        <a:rPr lang="en-US" altLang="zh-CN" sz="1800" b="0"/>
                        <a:t>5</a:t>
                      </a:r>
                      <a:r>
                        <a:rPr lang="zh-CN" altLang="en-US" sz="1800" b="0"/>
                        <a:t>分钟</a:t>
                      </a:r>
                      <a:endParaRPr lang="zh-CN" altLang="en-US" sz="1800" b="0">
                        <a:ea typeface="黑体" pitchFamily="49" charset="-122"/>
                      </a:endParaRPr>
                    </a:p>
                  </a:txBody>
                  <a:tcPr>
                    <a:lnL w="28575">
                      <a:solidFill>
                        <a:prstClr val="black"/>
                      </a:solidFill>
                      <a:round/>
                    </a:lnL>
                    <a:lnR w="28575">
                      <a:solidFill>
                        <a:prstClr val="black"/>
                      </a:solidFill>
                      <a:round/>
                    </a:lnR>
                    <a:lnT w="28575">
                      <a:solidFill>
                        <a:prstClr val="black"/>
                      </a:solidFill>
                      <a:round/>
                    </a:lnT>
                    <a:lnB w="28575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7668" name="Text Box 30"/>
          <p:cNvSpPr txBox="1"/>
          <p:nvPr/>
        </p:nvSpPr>
        <p:spPr>
          <a:xfrm>
            <a:off x="4187825" y="2925763"/>
            <a:ext cx="140335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</a:pPr>
            <a:r>
              <a:rPr lang="zh-CN" altLang="en-US" sz="2400">
                <a:ea typeface="华文新魏" pitchFamily="2" charset="-122"/>
              </a:rPr>
              <a:t>新课教学</a:t>
            </a:r>
          </a:p>
        </p:txBody>
      </p:sp>
      <p:graphicFrame>
        <p:nvGraphicFramePr>
          <p:cNvPr id="27669" name="Group 24"/>
          <p:cNvGraphicFramePr>
            <a:graphicFrameLocks noGrp="1"/>
          </p:cNvGraphicFramePr>
          <p:nvPr/>
        </p:nvGraphicFramePr>
        <p:xfrm>
          <a:off x="2709862" y="2486025"/>
          <a:ext cx="1154112" cy="455612"/>
        </p:xfrm>
        <a:graphic>
          <a:graphicData uri="http://schemas.openxmlformats.org/drawingml/2006/table">
            <a:tbl>
              <a:tblPr/>
              <a:tblGrid>
                <a:gridCol w="1154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5612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defRPr lang="zh-CN" altLang="en-US" sz="3200" b="1" i="0" u="none" baseline="0">
                          <a:solidFill>
                            <a:schemeClr val="tx1"/>
                          </a:solidFill>
                          <a:latin typeface="Arial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defRPr lang="zh-CN" altLang="en-US" sz="3200" b="1" i="0" u="none" baseline="0">
                          <a:solidFill>
                            <a:schemeClr val="tx1"/>
                          </a:solidFill>
                          <a:latin typeface="Arial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defRPr lang="zh-CN" altLang="en-US" sz="3200" b="1" i="0" u="none" baseline="0">
                          <a:solidFill>
                            <a:schemeClr val="tx1"/>
                          </a:solidFill>
                          <a:latin typeface="Arial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defRPr lang="zh-CN" altLang="en-US" sz="3200" b="1" i="0" u="none" baseline="0">
                          <a:solidFill>
                            <a:schemeClr val="tx1"/>
                          </a:solidFill>
                          <a:latin typeface="Arial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defRPr lang="zh-CN" altLang="en-US" sz="3200" b="1" i="0" u="none" baseline="0">
                          <a:solidFill>
                            <a:schemeClr val="tx1"/>
                          </a:solidFill>
                          <a:latin typeface="Arial" pitchFamily="34" charset="0"/>
                          <a:ea typeface="宋体" pitchFamily="2" charset="-122"/>
                        </a:defRPr>
                      </a:lvl5pPr>
                    </a:lstStyle>
                    <a:p>
                      <a:pPr lvl="0">
                        <a:spcBef>
                          <a:spcPct val="20000"/>
                        </a:spcBef>
                        <a:buClrTx/>
                        <a:buFontTx/>
                      </a:pPr>
                      <a:r>
                        <a:rPr lang="en-US" altLang="zh-CN" sz="2000" b="0"/>
                        <a:t>45</a:t>
                      </a:r>
                      <a:r>
                        <a:rPr lang="zh-CN" altLang="en-US" sz="2000" b="0"/>
                        <a:t>分钟</a:t>
                      </a:r>
                      <a:endParaRPr lang="zh-CN" altLang="en-US" sz="2000" b="0">
                        <a:ea typeface="黑体" pitchFamily="49" charset="-122"/>
                      </a:endParaRPr>
                    </a:p>
                  </a:txBody>
                  <a:tcPr>
                    <a:lnL w="28575">
                      <a:solidFill>
                        <a:prstClr val="black"/>
                      </a:solidFill>
                      <a:round/>
                    </a:lnL>
                    <a:lnR w="28575">
                      <a:solidFill>
                        <a:prstClr val="black"/>
                      </a:solidFill>
                      <a:round/>
                    </a:lnR>
                    <a:lnT w="28575">
                      <a:solidFill>
                        <a:prstClr val="black"/>
                      </a:solidFill>
                      <a:round/>
                    </a:lnT>
                    <a:lnB w="28575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7675" name="Group 30"/>
          <p:cNvGraphicFramePr>
            <a:graphicFrameLocks noGrp="1"/>
          </p:cNvGraphicFramePr>
          <p:nvPr/>
        </p:nvGraphicFramePr>
        <p:xfrm>
          <a:off x="5591175" y="3000375"/>
          <a:ext cx="1081088" cy="400050"/>
        </p:xfrm>
        <a:graphic>
          <a:graphicData uri="http://schemas.openxmlformats.org/drawingml/2006/table">
            <a:tbl>
              <a:tblPr/>
              <a:tblGrid>
                <a:gridCol w="1081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0050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defRPr lang="zh-CN" altLang="en-US" sz="3200" b="1" i="0" u="none" baseline="0">
                          <a:solidFill>
                            <a:schemeClr val="tx1"/>
                          </a:solidFill>
                          <a:latin typeface="Arial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defRPr lang="zh-CN" altLang="en-US" sz="3200" b="1" i="0" u="none" baseline="0">
                          <a:solidFill>
                            <a:schemeClr val="tx1"/>
                          </a:solidFill>
                          <a:latin typeface="Arial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defRPr lang="zh-CN" altLang="en-US" sz="3200" b="1" i="0" u="none" baseline="0">
                          <a:solidFill>
                            <a:schemeClr val="tx1"/>
                          </a:solidFill>
                          <a:latin typeface="Arial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defRPr lang="zh-CN" altLang="en-US" sz="3200" b="1" i="0" u="none" baseline="0">
                          <a:solidFill>
                            <a:schemeClr val="tx1"/>
                          </a:solidFill>
                          <a:latin typeface="Arial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defRPr lang="zh-CN" altLang="en-US" sz="3200" b="1" i="0" u="none" baseline="0">
                          <a:solidFill>
                            <a:schemeClr val="tx1"/>
                          </a:solidFill>
                          <a:latin typeface="Arial" pitchFamily="34" charset="0"/>
                          <a:ea typeface="宋体" pitchFamily="2" charset="-122"/>
                        </a:defRPr>
                      </a:lvl5pPr>
                    </a:lstStyle>
                    <a:p>
                      <a:pPr lvl="0">
                        <a:spcBef>
                          <a:spcPct val="20000"/>
                        </a:spcBef>
                        <a:buClrTx/>
                        <a:buFontTx/>
                      </a:pPr>
                      <a:r>
                        <a:rPr lang="en-US" altLang="zh-CN" sz="1800" b="0"/>
                        <a:t>35</a:t>
                      </a:r>
                      <a:r>
                        <a:rPr lang="zh-CN" altLang="en-US" sz="1800" b="0"/>
                        <a:t>分钟</a:t>
                      </a:r>
                      <a:endParaRPr lang="zh-CN" altLang="en-US" sz="1800" b="0">
                        <a:ea typeface="黑体" pitchFamily="49" charset="-122"/>
                      </a:endParaRPr>
                    </a:p>
                  </a:txBody>
                  <a:tcPr>
                    <a:lnL w="28575">
                      <a:solidFill>
                        <a:prstClr val="black"/>
                      </a:solidFill>
                      <a:round/>
                    </a:lnL>
                    <a:lnR w="28575">
                      <a:solidFill>
                        <a:prstClr val="black"/>
                      </a:solidFill>
                      <a:round/>
                    </a:lnR>
                    <a:lnT w="28575">
                      <a:solidFill>
                        <a:prstClr val="black"/>
                      </a:solidFill>
                      <a:round/>
                    </a:lnT>
                    <a:lnB w="28575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7681" name="Text Box 43"/>
          <p:cNvSpPr txBox="1"/>
          <p:nvPr/>
        </p:nvSpPr>
        <p:spPr>
          <a:xfrm>
            <a:off x="4224339" y="4306888"/>
            <a:ext cx="2052637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</a:pPr>
            <a:r>
              <a:rPr lang="zh-CN" altLang="en-US" sz="2400">
                <a:ea typeface="华文新魏" pitchFamily="2" charset="-122"/>
              </a:rPr>
              <a:t>小结与巩固</a:t>
            </a:r>
          </a:p>
        </p:txBody>
      </p:sp>
      <p:graphicFrame>
        <p:nvGraphicFramePr>
          <p:cNvPr id="27682" name="Group 37"/>
          <p:cNvGraphicFramePr>
            <a:graphicFrameLocks noGrp="1"/>
          </p:cNvGraphicFramePr>
          <p:nvPr/>
        </p:nvGraphicFramePr>
        <p:xfrm>
          <a:off x="5881688" y="4368800"/>
          <a:ext cx="862012" cy="395288"/>
        </p:xfrm>
        <a:graphic>
          <a:graphicData uri="http://schemas.openxmlformats.org/drawingml/2006/table">
            <a:tbl>
              <a:tblPr/>
              <a:tblGrid>
                <a:gridCol w="8620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5288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defRPr lang="zh-CN" altLang="en-US" sz="3200" b="1" i="0" u="none" baseline="0">
                          <a:solidFill>
                            <a:schemeClr val="tx1"/>
                          </a:solidFill>
                          <a:latin typeface="Arial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defRPr lang="zh-CN" altLang="en-US" sz="3200" b="1" i="0" u="none" baseline="0">
                          <a:solidFill>
                            <a:schemeClr val="tx1"/>
                          </a:solidFill>
                          <a:latin typeface="Arial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defRPr lang="zh-CN" altLang="en-US" sz="3200" b="1" i="0" u="none" baseline="0">
                          <a:solidFill>
                            <a:schemeClr val="tx1"/>
                          </a:solidFill>
                          <a:latin typeface="Arial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defRPr lang="zh-CN" altLang="en-US" sz="3200" b="1" i="0" u="none" baseline="0">
                          <a:solidFill>
                            <a:schemeClr val="tx1"/>
                          </a:solidFill>
                          <a:latin typeface="Arial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defRPr lang="zh-CN" altLang="en-US" sz="3200" b="1" i="0" u="none" baseline="0">
                          <a:solidFill>
                            <a:schemeClr val="tx1"/>
                          </a:solidFill>
                          <a:latin typeface="Arial" pitchFamily="34" charset="0"/>
                          <a:ea typeface="宋体" pitchFamily="2" charset="-122"/>
                        </a:defRPr>
                      </a:lvl5pPr>
                    </a:lstStyle>
                    <a:p>
                      <a:pPr lvl="0">
                        <a:spcBef>
                          <a:spcPct val="20000"/>
                        </a:spcBef>
                        <a:buClrTx/>
                        <a:buFontTx/>
                      </a:pPr>
                      <a:r>
                        <a:rPr lang="en-US" altLang="zh-CN" sz="1800" b="0"/>
                        <a:t>5</a:t>
                      </a:r>
                      <a:r>
                        <a:rPr lang="zh-CN" altLang="en-US" sz="1800" b="0"/>
                        <a:t>分钟</a:t>
                      </a:r>
                      <a:endParaRPr lang="zh-CN" altLang="en-US" sz="1800" b="0">
                        <a:ea typeface="黑体" pitchFamily="49" charset="-122"/>
                      </a:endParaRPr>
                    </a:p>
                  </a:txBody>
                  <a:tcPr>
                    <a:lnL w="28575">
                      <a:solidFill>
                        <a:prstClr val="black"/>
                      </a:solidFill>
                      <a:round/>
                    </a:lnL>
                    <a:lnR w="28575">
                      <a:solidFill>
                        <a:prstClr val="black"/>
                      </a:solidFill>
                      <a:round/>
                    </a:lnR>
                    <a:lnT w="28575">
                      <a:solidFill>
                        <a:prstClr val="black"/>
                      </a:solidFill>
                      <a:round/>
                    </a:lnT>
                    <a:lnB w="28575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7688" name="AutoShape 50"/>
          <p:cNvSpPr/>
          <p:nvPr/>
        </p:nvSpPr>
        <p:spPr>
          <a:xfrm>
            <a:off x="6888163" y="2276476"/>
            <a:ext cx="360362" cy="2016125"/>
          </a:xfrm>
          <a:prstGeom prst="leftBrace">
            <a:avLst>
              <a:gd name="adj1" fmla="val 55507"/>
              <a:gd name="adj2" fmla="val 19847"/>
            </a:avLst>
          </a:prstGeom>
          <a:noFill/>
          <a:ln w="22225">
            <a:solidFill>
              <a:srgbClr val="339966"/>
            </a:solidFill>
            <a:round/>
          </a:ln>
        </p:spPr>
        <p:txBody>
          <a:bodyPr anchor="t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1800"/>
          </a:p>
        </p:txBody>
      </p:sp>
      <p:sp>
        <p:nvSpPr>
          <p:cNvPr id="27689" name="Text Box 51"/>
          <p:cNvSpPr txBox="1"/>
          <p:nvPr/>
        </p:nvSpPr>
        <p:spPr>
          <a:xfrm>
            <a:off x="7175501" y="2132013"/>
            <a:ext cx="1217613" cy="4000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</a:pPr>
            <a:r>
              <a:rPr lang="zh-CN" altLang="en-US" sz="2000">
                <a:ea typeface="华文新魏" pitchFamily="2" charset="-122"/>
              </a:rPr>
              <a:t>实验设计</a:t>
            </a:r>
          </a:p>
        </p:txBody>
      </p:sp>
      <p:graphicFrame>
        <p:nvGraphicFramePr>
          <p:cNvPr id="27690" name="Group 45"/>
          <p:cNvGraphicFramePr>
            <a:graphicFrameLocks noGrp="1"/>
          </p:cNvGraphicFramePr>
          <p:nvPr/>
        </p:nvGraphicFramePr>
        <p:xfrm>
          <a:off x="9048751" y="2133600"/>
          <a:ext cx="936625" cy="365760"/>
        </p:xfrm>
        <a:graphic>
          <a:graphicData uri="http://schemas.openxmlformats.org/drawingml/2006/table">
            <a:tbl>
              <a:tblPr/>
              <a:tblGrid>
                <a:gridCol w="936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125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defRPr lang="zh-CN" altLang="en-US" sz="3200" b="1" i="0" u="none" baseline="0">
                          <a:solidFill>
                            <a:schemeClr val="tx1"/>
                          </a:solidFill>
                          <a:latin typeface="Arial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defRPr lang="zh-CN" altLang="en-US" sz="3200" b="1" i="0" u="none" baseline="0">
                          <a:solidFill>
                            <a:schemeClr val="tx1"/>
                          </a:solidFill>
                          <a:latin typeface="Arial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defRPr lang="zh-CN" altLang="en-US" sz="3200" b="1" i="0" u="none" baseline="0">
                          <a:solidFill>
                            <a:schemeClr val="tx1"/>
                          </a:solidFill>
                          <a:latin typeface="Arial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defRPr lang="zh-CN" altLang="en-US" sz="3200" b="1" i="0" u="none" baseline="0">
                          <a:solidFill>
                            <a:schemeClr val="tx1"/>
                          </a:solidFill>
                          <a:latin typeface="Arial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defRPr lang="zh-CN" altLang="en-US" sz="3200" b="1" i="0" u="none" baseline="0">
                          <a:solidFill>
                            <a:schemeClr val="tx1"/>
                          </a:solidFill>
                          <a:latin typeface="Arial" pitchFamily="34" charset="0"/>
                          <a:ea typeface="宋体" pitchFamily="2" charset="-122"/>
                        </a:defRPr>
                      </a:lvl5pPr>
                    </a:lstStyle>
                    <a:p>
                      <a:pPr lvl="0">
                        <a:spcBef>
                          <a:spcPct val="20000"/>
                        </a:spcBef>
                        <a:buClrTx/>
                        <a:buFontTx/>
                      </a:pPr>
                      <a:r>
                        <a:rPr lang="en-US" altLang="zh-CN" sz="1800" b="0"/>
                        <a:t>5</a:t>
                      </a:r>
                      <a:r>
                        <a:rPr lang="zh-CN" altLang="en-US" sz="1800" b="0"/>
                        <a:t>分钟</a:t>
                      </a:r>
                      <a:endParaRPr lang="zh-CN" altLang="en-US" sz="1800" b="0">
                        <a:ea typeface="黑体" pitchFamily="49" charset="-122"/>
                      </a:endParaRPr>
                    </a:p>
                  </a:txBody>
                  <a:tcPr>
                    <a:lnL w="28575">
                      <a:solidFill>
                        <a:prstClr val="black"/>
                      </a:solidFill>
                      <a:round/>
                    </a:lnL>
                    <a:lnR w="28575">
                      <a:solidFill>
                        <a:prstClr val="black"/>
                      </a:solidFill>
                      <a:round/>
                    </a:lnR>
                    <a:lnT w="28575">
                      <a:solidFill>
                        <a:prstClr val="black"/>
                      </a:solidFill>
                      <a:round/>
                    </a:lnT>
                    <a:lnB w="28575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7696" name="Text Box 58"/>
          <p:cNvSpPr txBox="1"/>
          <p:nvPr/>
        </p:nvSpPr>
        <p:spPr>
          <a:xfrm>
            <a:off x="7248525" y="2924175"/>
            <a:ext cx="1728788" cy="4000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</a:pPr>
            <a:r>
              <a:rPr lang="zh-CN" altLang="en-US" sz="2000">
                <a:ea typeface="华文新魏" pitchFamily="2" charset="-122"/>
              </a:rPr>
              <a:t>实验过程</a:t>
            </a:r>
          </a:p>
        </p:txBody>
      </p:sp>
      <p:sp>
        <p:nvSpPr>
          <p:cNvPr id="27697" name="Text Box 65"/>
          <p:cNvSpPr txBox="1"/>
          <p:nvPr/>
        </p:nvSpPr>
        <p:spPr>
          <a:xfrm>
            <a:off x="7175501" y="3860800"/>
            <a:ext cx="1800225" cy="4000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</a:pPr>
            <a:r>
              <a:rPr lang="zh-CN" altLang="en-US" sz="2000">
                <a:ea typeface="华文新魏" pitchFamily="2" charset="-122"/>
              </a:rPr>
              <a:t>分析交流</a:t>
            </a:r>
          </a:p>
        </p:txBody>
      </p:sp>
      <p:graphicFrame>
        <p:nvGraphicFramePr>
          <p:cNvPr id="27698" name="Group 53"/>
          <p:cNvGraphicFramePr>
            <a:graphicFrameLocks noGrp="1"/>
          </p:cNvGraphicFramePr>
          <p:nvPr/>
        </p:nvGraphicFramePr>
        <p:xfrm>
          <a:off x="9048751" y="3068638"/>
          <a:ext cx="936625" cy="395288"/>
        </p:xfrm>
        <a:graphic>
          <a:graphicData uri="http://schemas.openxmlformats.org/drawingml/2006/table">
            <a:tbl>
              <a:tblPr/>
              <a:tblGrid>
                <a:gridCol w="936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5288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defRPr lang="zh-CN" altLang="en-US" sz="3200" b="1" i="0" u="none" baseline="0">
                          <a:solidFill>
                            <a:schemeClr val="tx1"/>
                          </a:solidFill>
                          <a:latin typeface="Arial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defRPr lang="zh-CN" altLang="en-US" sz="3200" b="1" i="0" u="none" baseline="0">
                          <a:solidFill>
                            <a:schemeClr val="tx1"/>
                          </a:solidFill>
                          <a:latin typeface="Arial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defRPr lang="zh-CN" altLang="en-US" sz="3200" b="1" i="0" u="none" baseline="0">
                          <a:solidFill>
                            <a:schemeClr val="tx1"/>
                          </a:solidFill>
                          <a:latin typeface="Arial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defRPr lang="zh-CN" altLang="en-US" sz="3200" b="1" i="0" u="none" baseline="0">
                          <a:solidFill>
                            <a:schemeClr val="tx1"/>
                          </a:solidFill>
                          <a:latin typeface="Arial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defRPr lang="zh-CN" altLang="en-US" sz="3200" b="1" i="0" u="none" baseline="0">
                          <a:solidFill>
                            <a:schemeClr val="tx1"/>
                          </a:solidFill>
                          <a:latin typeface="Arial" pitchFamily="34" charset="0"/>
                          <a:ea typeface="宋体" pitchFamily="2" charset="-122"/>
                        </a:defRPr>
                      </a:lvl5pPr>
                    </a:lstStyle>
                    <a:p>
                      <a:pPr lvl="0">
                        <a:spcBef>
                          <a:spcPct val="20000"/>
                        </a:spcBef>
                        <a:buClrTx/>
                        <a:buFontTx/>
                      </a:pPr>
                      <a:r>
                        <a:rPr lang="en-US" altLang="zh-CN" sz="1800" b="0"/>
                        <a:t>25</a:t>
                      </a:r>
                      <a:r>
                        <a:rPr lang="zh-CN" altLang="en-US" sz="1800" b="0"/>
                        <a:t>分钟</a:t>
                      </a:r>
                      <a:endParaRPr lang="zh-CN" altLang="en-US" sz="1800" b="0">
                        <a:ea typeface="黑体" pitchFamily="49" charset="-122"/>
                      </a:endParaRPr>
                    </a:p>
                  </a:txBody>
                  <a:tcPr>
                    <a:lnL w="28575">
                      <a:solidFill>
                        <a:prstClr val="black"/>
                      </a:solidFill>
                      <a:round/>
                    </a:lnL>
                    <a:lnR w="28575">
                      <a:solidFill>
                        <a:prstClr val="black"/>
                      </a:solidFill>
                      <a:round/>
                    </a:lnR>
                    <a:lnT w="28575">
                      <a:solidFill>
                        <a:prstClr val="black"/>
                      </a:solidFill>
                      <a:round/>
                    </a:lnT>
                    <a:lnB w="28575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7704" name="AutoShape 67"/>
          <p:cNvSpPr/>
          <p:nvPr/>
        </p:nvSpPr>
        <p:spPr>
          <a:xfrm>
            <a:off x="2063751" y="188913"/>
            <a:ext cx="5400675" cy="83026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99CCFF"/>
              </a:gs>
              <a:gs pos="50000">
                <a:schemeClr val="bg1"/>
              </a:gs>
              <a:gs pos="100000">
                <a:srgbClr val="99CCFF"/>
              </a:gs>
            </a:gsLst>
            <a:lin ang="5400000" scaled="1"/>
          </a:gradFill>
          <a:ln>
            <a:noFill/>
            <a:round/>
          </a:ln>
          <a:effectLst>
            <a:outerShdw dist="35921" dir="2700000" algn="ctr">
              <a:srgbClr val="000099"/>
            </a:outer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hangingPunct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27705" name="AutoShape 69"/>
          <p:cNvSpPr/>
          <p:nvPr/>
        </p:nvSpPr>
        <p:spPr>
          <a:xfrm>
            <a:off x="2135188" y="261939"/>
            <a:ext cx="5257800" cy="731837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5400000" scaled="1"/>
          </a:gradFill>
          <a:ln>
            <a:noFill/>
            <a:miter lim="800000"/>
          </a:ln>
          <a:effectLst>
            <a:prstShdw prst="shdw17" dist="17961" dir="2700000">
              <a:srgbClr val="999999"/>
            </a:prst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27706" name="Text Box 77"/>
          <p:cNvSpPr txBox="1"/>
          <p:nvPr/>
        </p:nvSpPr>
        <p:spPr>
          <a:xfrm>
            <a:off x="2135188" y="261939"/>
            <a:ext cx="5689600" cy="7016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>
              <a:spcBef>
                <a:spcPct val="50000"/>
              </a:spcBef>
            </a:pPr>
            <a:r>
              <a:rPr lang="zh-CN" altLang="en-US" sz="4000">
                <a:latin typeface="楷体_GB2312" pitchFamily="1" charset="-122"/>
                <a:ea typeface="楷体_GB2312" pitchFamily="1" charset="-122"/>
              </a:rPr>
              <a:t>    时 间 安 排</a:t>
            </a:r>
          </a:p>
        </p:txBody>
      </p:sp>
      <p:graphicFrame>
        <p:nvGraphicFramePr>
          <p:cNvPr id="27707" name="Group 62"/>
          <p:cNvGraphicFramePr>
            <a:graphicFrameLocks noGrp="1"/>
          </p:cNvGraphicFramePr>
          <p:nvPr>
            <p:ph idx="4294967295"/>
          </p:nvPr>
        </p:nvGraphicFramePr>
        <p:xfrm>
          <a:off x="11255375" y="4005263"/>
          <a:ext cx="936625" cy="365602"/>
        </p:xfrm>
        <a:graphic>
          <a:graphicData uri="http://schemas.openxmlformats.org/drawingml/2006/table">
            <a:tbl>
              <a:tblPr/>
              <a:tblGrid>
                <a:gridCol w="936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125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defRPr lang="zh-CN" altLang="en-US" sz="3200" b="1" i="0" u="none" baseline="0">
                          <a:solidFill>
                            <a:schemeClr val="tx1"/>
                          </a:solidFill>
                          <a:latin typeface="Arial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defRPr lang="zh-CN" altLang="en-US" sz="3200" b="1" i="0" u="none" baseline="0">
                          <a:solidFill>
                            <a:schemeClr val="tx1"/>
                          </a:solidFill>
                          <a:latin typeface="Arial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defRPr lang="zh-CN" altLang="en-US" sz="3200" b="1" i="0" u="none" baseline="0">
                          <a:solidFill>
                            <a:schemeClr val="tx1"/>
                          </a:solidFill>
                          <a:latin typeface="Arial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defRPr lang="zh-CN" altLang="en-US" sz="3200" b="1" i="0" u="none" baseline="0">
                          <a:solidFill>
                            <a:schemeClr val="tx1"/>
                          </a:solidFill>
                          <a:latin typeface="Arial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defRPr lang="zh-CN" altLang="en-US" sz="3200" b="1" i="0" u="none" baseline="0">
                          <a:solidFill>
                            <a:schemeClr val="tx1"/>
                          </a:solidFill>
                          <a:latin typeface="Arial" pitchFamily="34" charset="0"/>
                          <a:ea typeface="宋体" pitchFamily="2" charset="-122"/>
                        </a:defRPr>
                      </a:lvl5pPr>
                    </a:lstStyle>
                    <a:p>
                      <a:pPr lvl="0">
                        <a:spcBef>
                          <a:spcPct val="20000"/>
                        </a:spcBef>
                        <a:buClrTx/>
                        <a:buFontTx/>
                      </a:pPr>
                      <a:r>
                        <a:rPr lang="en-US" altLang="zh-CN" sz="1800" b="0"/>
                        <a:t>5</a:t>
                      </a:r>
                      <a:r>
                        <a:rPr lang="zh-CN" altLang="en-US" sz="1800" b="0"/>
                        <a:t>分钟</a:t>
                      </a:r>
                      <a:endParaRPr lang="zh-CN" altLang="en-US" sz="1800" b="0">
                        <a:ea typeface="黑体" pitchFamily="49" charset="-122"/>
                      </a:endParaRPr>
                    </a:p>
                  </a:txBody>
                  <a:tcPr marT="45641" marB="45641">
                    <a:lnL w="28575">
                      <a:solidFill>
                        <a:prstClr val="black"/>
                      </a:solidFill>
                      <a:round/>
                    </a:lnL>
                    <a:lnR w="28575">
                      <a:solidFill>
                        <a:prstClr val="black"/>
                      </a:solidFill>
                      <a:round/>
                    </a:lnR>
                    <a:lnT w="28575">
                      <a:solidFill>
                        <a:prstClr val="black"/>
                      </a:solidFill>
                      <a:round/>
                    </a:lnT>
                    <a:lnB w="28575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pull dir="d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570164" y="1916832"/>
            <a:ext cx="7772400" cy="1555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numCol="1" anchor="ctr" anchorCtr="0" compatLnSpc="1">
            <a:spAutoFit/>
          </a:bodyPr>
          <a:lstStyle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3600">
                <a:solidFill>
                  <a:schemeClr val="tx2"/>
                </a:solidFill>
                <a:latin typeface="Arial" pitchFamily="34" charset="0"/>
                <a:ea typeface="黑体" pitchFamily="49" charset="-122"/>
              </a:defRPr>
            </a:lvl1pPr>
          </a:lstStyle>
          <a:p>
            <a:pPr algn="ctr" eaLnBrk="1"/>
            <a:r>
              <a:rPr lang="zh-CN" altLang="zh-CN" sz="9600" b="1" dirty="0"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行楷" panose="02010800040101010101" pitchFamily="2" charset="-122"/>
                <a:ea typeface="华文行楷" panose="02010800040101010101" pitchFamily="2" charset="-122"/>
              </a:rPr>
              <a:t>谢谢大家</a:t>
            </a:r>
          </a:p>
        </p:txBody>
      </p:sp>
      <p:pic>
        <p:nvPicPr>
          <p:cNvPr id="28674" name="Picture 3" descr="1"/>
          <p:cNvPicPr>
            <a:picLocks noChangeAspect="1"/>
          </p:cNvPicPr>
          <p:nvPr/>
        </p:nvPicPr>
        <p:blipFill>
          <a:blip r:embed="rId2">
            <a:lum bright="-6000" contrast="24000"/>
          </a:blip>
          <a:srcRect l="42606" t="64475" r="19474"/>
          <a:stretch>
            <a:fillRect/>
          </a:stretch>
        </p:blipFill>
        <p:spPr>
          <a:xfrm>
            <a:off x="3648076" y="3213101"/>
            <a:ext cx="792163" cy="9493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28675" name="Picture 4" descr="1"/>
          <p:cNvPicPr>
            <a:picLocks noChangeAspect="1"/>
          </p:cNvPicPr>
          <p:nvPr/>
        </p:nvPicPr>
        <p:blipFill>
          <a:blip r:embed="rId2">
            <a:lum bright="-6000" contrast="24000"/>
          </a:blip>
          <a:srcRect l="42606" t="64475" r="19474"/>
          <a:stretch>
            <a:fillRect/>
          </a:stretch>
        </p:blipFill>
        <p:spPr>
          <a:xfrm>
            <a:off x="7680326" y="3716339"/>
            <a:ext cx="792163" cy="9493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28676" name="Picture 5" descr="1"/>
          <p:cNvPicPr>
            <a:picLocks noChangeAspect="1"/>
          </p:cNvPicPr>
          <p:nvPr/>
        </p:nvPicPr>
        <p:blipFill>
          <a:blip r:embed="rId2">
            <a:lum bright="-6000" contrast="24000"/>
          </a:blip>
          <a:srcRect l="42606" t="64475" r="19474"/>
          <a:stretch>
            <a:fillRect/>
          </a:stretch>
        </p:blipFill>
        <p:spPr>
          <a:xfrm>
            <a:off x="5664201" y="5445126"/>
            <a:ext cx="792163" cy="949325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图片 3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2300" y="4365626"/>
            <a:ext cx="704850" cy="184467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6146" name="AutoShape 341"/>
          <p:cNvSpPr/>
          <p:nvPr/>
        </p:nvSpPr>
        <p:spPr>
          <a:xfrm>
            <a:off x="1524000" y="4221164"/>
            <a:ext cx="1403350" cy="1944687"/>
          </a:xfrm>
          <a:prstGeom prst="can">
            <a:avLst>
              <a:gd name="adj" fmla="val 52158"/>
            </a:avLst>
          </a:prstGeom>
          <a:gradFill rotWithShape="1">
            <a:gsLst>
              <a:gs pos="0">
                <a:srgbClr val="FFFFFF"/>
              </a:gs>
              <a:gs pos="50000">
                <a:srgbClr val="4C5464"/>
              </a:gs>
              <a:gs pos="100000">
                <a:srgbClr val="FFFFFF"/>
              </a:gs>
            </a:gsLst>
            <a:lin ang="0" scaled="1"/>
          </a:gradFill>
          <a:ln>
            <a:solidFill>
              <a:srgbClr val="6F7A91">
                <a:alpha val="50195"/>
              </a:srgbClr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grpSp>
        <p:nvGrpSpPr>
          <p:cNvPr id="6147" name="Group 4"/>
          <p:cNvGrpSpPr/>
          <p:nvPr/>
        </p:nvGrpSpPr>
        <p:grpSpPr>
          <a:xfrm>
            <a:off x="3667126" y="0"/>
            <a:ext cx="5129213" cy="1252538"/>
            <a:chOff x="0" y="0"/>
            <a:chExt cx="3231" cy="592"/>
          </a:xfrm>
        </p:grpSpPr>
        <p:sp>
          <p:nvSpPr>
            <p:cNvPr id="6148" name="AutoShape 12"/>
            <p:cNvSpPr/>
            <p:nvPr/>
          </p:nvSpPr>
          <p:spPr>
            <a:xfrm>
              <a:off x="495" y="304"/>
              <a:ext cx="2736" cy="28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folHlink"/>
                </a:gs>
                <a:gs pos="50000">
                  <a:srgbClr val="DFE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chemeClr val="bg1"/>
              </a:solidFill>
              <a:round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hangingPunct="0"/>
              <a:endParaRPr lang="zh-CN" altLang="en-US"/>
            </a:p>
          </p:txBody>
        </p:sp>
        <p:sp>
          <p:nvSpPr>
            <p:cNvPr id="6149" name="AutoShape 13"/>
            <p:cNvSpPr/>
            <p:nvPr/>
          </p:nvSpPr>
          <p:spPr>
            <a:xfrm>
              <a:off x="349" y="0"/>
              <a:ext cx="432" cy="432"/>
            </a:xfrm>
            <a:prstGeom prst="diamond">
              <a:avLst/>
            </a:prstGeom>
            <a:solidFill>
              <a:schemeClr val="folHlink"/>
            </a:solidFill>
            <a:ln w="25400">
              <a:solidFill>
                <a:schemeClr val="bg1"/>
              </a:solidFill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/>
            </a:p>
          </p:txBody>
        </p:sp>
        <p:sp>
          <p:nvSpPr>
            <p:cNvPr id="6150" name="Text Box 14"/>
            <p:cNvSpPr txBox="1"/>
            <p:nvPr/>
          </p:nvSpPr>
          <p:spPr>
            <a:xfrm>
              <a:off x="945" y="304"/>
              <a:ext cx="2160" cy="245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 algn="ctr" eaLnBrk="0" hangingPunct="0"/>
              <a:r>
                <a:rPr lang="zh-CN" altLang="en-US" sz="2800">
                  <a:latin typeface="楷体_GB2312" pitchFamily="1" charset="-122"/>
                  <a:ea typeface="楷体_GB2312" pitchFamily="1" charset="-122"/>
                </a:rPr>
                <a:t>教材的地位和作用</a:t>
              </a:r>
            </a:p>
          </p:txBody>
        </p:sp>
        <p:sp>
          <p:nvSpPr>
            <p:cNvPr id="6151" name="Text Box 15"/>
            <p:cNvSpPr txBox="1"/>
            <p:nvPr/>
          </p:nvSpPr>
          <p:spPr>
            <a:xfrm>
              <a:off x="0" y="50"/>
              <a:ext cx="116" cy="218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 algn="ctr" eaLnBrk="0" hangingPunct="0"/>
              <a:endParaRPr lang="zh-CN" altLang="en-US" sz="2400">
                <a:solidFill>
                  <a:schemeClr val="bg1"/>
                </a:solidFill>
              </a:endParaRPr>
            </a:p>
          </p:txBody>
        </p:sp>
      </p:grpSp>
      <p:sp>
        <p:nvSpPr>
          <p:cNvPr id="6152" name="AutoShape 342"/>
          <p:cNvSpPr/>
          <p:nvPr/>
        </p:nvSpPr>
        <p:spPr>
          <a:xfrm>
            <a:off x="1524000" y="3500439"/>
            <a:ext cx="1403350" cy="1584325"/>
          </a:xfrm>
          <a:prstGeom prst="can">
            <a:avLst>
              <a:gd name="adj" fmla="val 36890"/>
            </a:avLst>
          </a:prstGeom>
          <a:gradFill rotWithShape="1">
            <a:gsLst>
              <a:gs pos="0">
                <a:srgbClr val="FFFFFF"/>
              </a:gs>
              <a:gs pos="50000">
                <a:srgbClr val="5A6376"/>
              </a:gs>
              <a:gs pos="100000">
                <a:srgbClr val="FFFFFF"/>
              </a:gs>
            </a:gsLst>
            <a:lin ang="0" scaled="1"/>
          </a:gradFill>
          <a:ln>
            <a:solidFill>
              <a:srgbClr val="6F7A91">
                <a:alpha val="50195"/>
              </a:srgbClr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6153" name="AutoShape 343"/>
          <p:cNvSpPr/>
          <p:nvPr/>
        </p:nvSpPr>
        <p:spPr>
          <a:xfrm>
            <a:off x="1524000" y="2492376"/>
            <a:ext cx="1403350" cy="1584325"/>
          </a:xfrm>
          <a:prstGeom prst="can">
            <a:avLst>
              <a:gd name="adj" fmla="val 36890"/>
            </a:avLst>
          </a:prstGeom>
          <a:gradFill rotWithShape="1">
            <a:gsLst>
              <a:gs pos="0">
                <a:srgbClr val="FFFFFF"/>
              </a:gs>
              <a:gs pos="50000">
                <a:srgbClr val="5A6376"/>
              </a:gs>
              <a:gs pos="100000">
                <a:srgbClr val="FFFFFF"/>
              </a:gs>
            </a:gsLst>
            <a:lin ang="0" scaled="1"/>
          </a:gradFill>
          <a:ln>
            <a:solidFill>
              <a:srgbClr val="6F7A91">
                <a:alpha val="50195"/>
              </a:srgbClr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6154" name="AutoShape 344"/>
          <p:cNvSpPr/>
          <p:nvPr/>
        </p:nvSpPr>
        <p:spPr>
          <a:xfrm>
            <a:off x="1524001" y="1484314"/>
            <a:ext cx="2195513" cy="1584325"/>
          </a:xfrm>
          <a:prstGeom prst="can">
            <a:avLst>
              <a:gd name="adj" fmla="val 32676"/>
            </a:avLst>
          </a:prstGeom>
          <a:gradFill rotWithShape="1">
            <a:gsLst>
              <a:gs pos="0">
                <a:srgbClr val="FFFFFF"/>
              </a:gs>
              <a:gs pos="50000">
                <a:srgbClr val="5A6376"/>
              </a:gs>
              <a:gs pos="100000">
                <a:srgbClr val="FFFFFF"/>
              </a:gs>
            </a:gsLst>
            <a:lin ang="0" scaled="1"/>
          </a:gradFill>
          <a:ln>
            <a:solidFill>
              <a:srgbClr val="6F7A91">
                <a:alpha val="50195"/>
              </a:srgbClr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6155" name="WordArt 359"/>
          <p:cNvSpPr>
            <a:spLocks noTextEdit="1"/>
          </p:cNvSpPr>
          <p:nvPr/>
        </p:nvSpPr>
        <p:spPr>
          <a:xfrm>
            <a:off x="1703388" y="1989138"/>
            <a:ext cx="1828800" cy="914400"/>
          </a:xfrm>
        </p:spPr>
        <p:txBody>
          <a:bodyPr wrap="none" fromWordArt="1" anchor="t" anchorCtr="0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sz="3600" kern="10">
                <a:ln w="12700">
                  <a:solidFill>
                    <a:srgbClr val="3333CC"/>
                  </a:solidFill>
                  <a:rou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>
                    <a:srgbClr val="9999FF"/>
                  </a:outerShdw>
                </a:effectLst>
                <a:latin typeface="宋体"/>
              </a:rPr>
              <a:t>教材分析</a:t>
            </a:r>
          </a:p>
        </p:txBody>
      </p:sp>
      <p:sp>
        <p:nvSpPr>
          <p:cNvPr id="6156" name="WordArt 368"/>
          <p:cNvSpPr>
            <a:spLocks noTextEdit="1"/>
          </p:cNvSpPr>
          <p:nvPr/>
        </p:nvSpPr>
        <p:spPr>
          <a:xfrm>
            <a:off x="1524001" y="3213101"/>
            <a:ext cx="1331913" cy="542925"/>
          </a:xfrm>
        </p:spPr>
        <p:txBody>
          <a:bodyPr wrap="none" fromWordArt="1" anchor="t" anchorCtr="0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sz="2800" kern="10">
                <a:ln>
                  <a:solidFill>
                    <a:prstClr val="black"/>
                  </a:solidFill>
                  <a:round/>
                </a:ln>
                <a:solidFill>
                  <a:srgbClr val="000000"/>
                </a:solidFill>
                <a:latin typeface="宋体"/>
              </a:rPr>
              <a:t>学情分析</a:t>
            </a:r>
          </a:p>
        </p:txBody>
      </p:sp>
      <p:sp>
        <p:nvSpPr>
          <p:cNvPr id="6157" name="WordArt 369"/>
          <p:cNvSpPr>
            <a:spLocks noTextEdit="1"/>
          </p:cNvSpPr>
          <p:nvPr/>
        </p:nvSpPr>
        <p:spPr>
          <a:xfrm>
            <a:off x="1524001" y="4149726"/>
            <a:ext cx="1331913" cy="504825"/>
          </a:xfrm>
        </p:spPr>
        <p:txBody>
          <a:bodyPr wrap="none" fromWordArt="1" anchor="t" anchorCtr="0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sz="2800" kern="10">
                <a:ln>
                  <a:solidFill>
                    <a:prstClr val="black"/>
                  </a:solidFill>
                  <a:round/>
                </a:ln>
                <a:solidFill>
                  <a:srgbClr val="000000"/>
                </a:solidFill>
                <a:latin typeface="宋体"/>
              </a:rPr>
              <a:t>教学方法</a:t>
            </a:r>
          </a:p>
        </p:txBody>
      </p:sp>
      <p:sp>
        <p:nvSpPr>
          <p:cNvPr id="6158" name="WordArt 370"/>
          <p:cNvSpPr>
            <a:spLocks noTextEdit="1"/>
          </p:cNvSpPr>
          <p:nvPr/>
        </p:nvSpPr>
        <p:spPr>
          <a:xfrm>
            <a:off x="1524001" y="5229225"/>
            <a:ext cx="1331913" cy="566738"/>
          </a:xfrm>
        </p:spPr>
        <p:txBody>
          <a:bodyPr wrap="none" fromWordArt="1" anchor="t" anchorCtr="0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sz="2800" kern="10">
                <a:ln>
                  <a:solidFill>
                    <a:prstClr val="black"/>
                  </a:solidFill>
                  <a:round/>
                </a:ln>
                <a:solidFill>
                  <a:srgbClr val="000000"/>
                </a:solidFill>
                <a:latin typeface="宋体"/>
              </a:rPr>
              <a:t>教学程序</a:t>
            </a:r>
          </a:p>
        </p:txBody>
      </p:sp>
      <p:grpSp>
        <p:nvGrpSpPr>
          <p:cNvPr id="6159" name="Group 17"/>
          <p:cNvGrpSpPr/>
          <p:nvPr/>
        </p:nvGrpSpPr>
        <p:grpSpPr>
          <a:xfrm>
            <a:off x="1524000" y="6210300"/>
            <a:ext cx="9144000" cy="647700"/>
            <a:chOff x="0" y="0"/>
            <a:chExt cx="3206" cy="338"/>
          </a:xfrm>
        </p:grpSpPr>
        <p:sp>
          <p:nvSpPr>
            <p:cNvPr id="6160" name="AutoShape 3"/>
            <p:cNvSpPr/>
            <p:nvPr/>
          </p:nvSpPr>
          <p:spPr>
            <a:xfrm>
              <a:off x="0" y="0"/>
              <a:ext cx="3206" cy="33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  <p:sp>
          <p:nvSpPr>
            <p:cNvPr id="6161" name="AutoShape 4"/>
            <p:cNvSpPr/>
            <p:nvPr/>
          </p:nvSpPr>
          <p:spPr>
            <a:xfrm>
              <a:off x="10" y="6"/>
              <a:ext cx="3187" cy="152"/>
            </a:xfrm>
            <a:prstGeom prst="roundRect">
              <a:avLst>
                <a:gd name="adj" fmla="val 28356"/>
              </a:avLst>
            </a:prstGeom>
            <a:gradFill rotWithShape="1">
              <a:gsLst>
                <a:gs pos="0">
                  <a:srgbClr val="FFFFFF">
                    <a:alpha val="70000"/>
                  </a:srgbClr>
                </a:gs>
                <a:gs pos="100000">
                  <a:schemeClr val="accent1">
                    <a:alpha val="70000"/>
                  </a:schemeClr>
                </a:gs>
              </a:gsLst>
              <a:lin ang="5400000" scaled="1"/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</p:grpSp>
      <p:sp>
        <p:nvSpPr>
          <p:cNvPr id="6162" name="横卷形 37"/>
          <p:cNvSpPr/>
          <p:nvPr/>
        </p:nvSpPr>
        <p:spPr>
          <a:xfrm>
            <a:off x="3667126" y="1357314"/>
            <a:ext cx="7000875" cy="4929187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25400">
            <a:solidFill>
              <a:srgbClr val="41658D"/>
            </a:solidFill>
            <a:round/>
          </a:ln>
        </p:spPr>
        <p:txBody>
          <a:bodyPr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r>
              <a:rPr lang="zh-CN" altLang="en-US" sz="2800">
                <a:solidFill>
                  <a:srgbClr val="FFFFFF"/>
                </a:solidFill>
                <a:latin typeface="楷体" pitchFamily="49" charset="-122"/>
                <a:ea typeface="楷体" pitchFamily="49" charset="-122"/>
              </a:rPr>
              <a:t>本节内容在教材中起到承上启下的作用，说“承上”是因为速度的概念是本章知识的核心，通过测量平均速度，加深学生对速度、平均速度的理解。说“启下”是因为本节是第一次分组实验课，让学生通过设计实验、收集和分析实验数据等自主活动来提高实验能力，体会间接测量物理量的方法，培养合作精神。</a:t>
            </a:r>
          </a:p>
        </p:txBody>
      </p:sp>
    </p:spTree>
  </p:cSld>
  <p:clrMapOvr>
    <a:masterClrMapping/>
  </p:clrMapOvr>
  <p:transition>
    <p:pull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图片 3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2300" y="4365626"/>
            <a:ext cx="704850" cy="184467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7170" name="AutoShape 137"/>
          <p:cNvSpPr/>
          <p:nvPr/>
        </p:nvSpPr>
        <p:spPr>
          <a:xfrm>
            <a:off x="8832851" y="874714"/>
            <a:ext cx="1439863" cy="44132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AE7FFB"/>
              </a:gs>
              <a:gs pos="100000">
                <a:srgbClr val="513B74"/>
              </a:gs>
            </a:gsLst>
            <a:lin ang="2700000" scaled="1"/>
          </a:gradFill>
          <a:ln w="19050">
            <a:solidFill>
              <a:srgbClr val="FFFFFF"/>
            </a:solidFill>
            <a:round/>
          </a:ln>
          <a:effectLst>
            <a:outerShdw dist="35921" dir="2700000" algn="ctr">
              <a:schemeClr val="bg2">
                <a:alpha val="15999"/>
              </a:schemeClr>
            </a:outer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algn="ctr" hangingPunct="0"/>
            <a:r>
              <a:rPr lang="zh-CN" altLang="en-US" sz="2000">
                <a:solidFill>
                  <a:schemeClr val="bg1"/>
                </a:solidFill>
                <a:ea typeface="楷体_GB2312" pitchFamily="1" charset="-122"/>
              </a:rPr>
              <a:t>  认知困难</a:t>
            </a:r>
            <a:endParaRPr lang="ko-KR" altLang="en-US" sz="2000">
              <a:solidFill>
                <a:schemeClr val="bg1"/>
              </a:solidFill>
              <a:ea typeface="楷体_GB2312" pitchFamily="1" charset="-122"/>
            </a:endParaRPr>
          </a:p>
        </p:txBody>
      </p:sp>
      <p:sp>
        <p:nvSpPr>
          <p:cNvPr id="7171" name="AutoShape 137"/>
          <p:cNvSpPr/>
          <p:nvPr/>
        </p:nvSpPr>
        <p:spPr>
          <a:xfrm>
            <a:off x="6527800" y="882651"/>
            <a:ext cx="1511300" cy="44132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AE7FFB"/>
              </a:gs>
              <a:gs pos="100000">
                <a:srgbClr val="513B74"/>
              </a:gs>
            </a:gsLst>
            <a:lin ang="2700000" scaled="1"/>
          </a:gradFill>
          <a:ln w="19050">
            <a:solidFill>
              <a:srgbClr val="FFFFFF"/>
            </a:solidFill>
            <a:round/>
          </a:ln>
          <a:effectLst>
            <a:outerShdw dist="35921" dir="2700000" algn="ctr">
              <a:schemeClr val="bg2">
                <a:alpha val="15999"/>
              </a:schemeClr>
            </a:outer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algn="ctr" hangingPunct="0"/>
            <a:endParaRPr lang="ko-KR" altLang="en-US" sz="18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HY견고딕" pitchFamily="2" charset="-127"/>
              <a:ea typeface="HY견고딕" pitchFamily="2" charset="-127"/>
            </a:endParaRPr>
          </a:p>
        </p:txBody>
      </p:sp>
      <p:sp>
        <p:nvSpPr>
          <p:cNvPr id="7172" name="AutoShape 137"/>
          <p:cNvSpPr/>
          <p:nvPr/>
        </p:nvSpPr>
        <p:spPr>
          <a:xfrm>
            <a:off x="4295776" y="909639"/>
            <a:ext cx="1584325" cy="44132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AE7FFB"/>
              </a:gs>
              <a:gs pos="100000">
                <a:srgbClr val="513B74"/>
              </a:gs>
            </a:gsLst>
            <a:lin ang="2700000" scaled="1"/>
          </a:gradFill>
          <a:ln w="19050">
            <a:solidFill>
              <a:srgbClr val="FFFFFF"/>
            </a:solidFill>
            <a:round/>
          </a:ln>
          <a:effectLst>
            <a:outerShdw dist="35921" dir="2700000" algn="ctr">
              <a:schemeClr val="bg2">
                <a:alpha val="15999"/>
              </a:schemeClr>
            </a:outer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algn="ctr" hangingPunct="0"/>
            <a:endParaRPr lang="ko-KR" altLang="en-US" sz="18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HY견고딕" pitchFamily="2" charset="-127"/>
              <a:ea typeface="HY견고딕" pitchFamily="2" charset="-127"/>
            </a:endParaRPr>
          </a:p>
        </p:txBody>
      </p:sp>
      <p:grpSp>
        <p:nvGrpSpPr>
          <p:cNvPr id="7173" name="Group 6"/>
          <p:cNvGrpSpPr/>
          <p:nvPr/>
        </p:nvGrpSpPr>
        <p:grpSpPr>
          <a:xfrm>
            <a:off x="1524000" y="6210300"/>
            <a:ext cx="9144000" cy="647700"/>
            <a:chOff x="0" y="0"/>
            <a:chExt cx="3206" cy="338"/>
          </a:xfrm>
        </p:grpSpPr>
        <p:sp>
          <p:nvSpPr>
            <p:cNvPr id="7174" name="AutoShape 3"/>
            <p:cNvSpPr/>
            <p:nvPr/>
          </p:nvSpPr>
          <p:spPr>
            <a:xfrm>
              <a:off x="0" y="0"/>
              <a:ext cx="3206" cy="33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  <p:sp>
          <p:nvSpPr>
            <p:cNvPr id="7175" name="AutoShape 4"/>
            <p:cNvSpPr/>
            <p:nvPr/>
          </p:nvSpPr>
          <p:spPr>
            <a:xfrm>
              <a:off x="10" y="6"/>
              <a:ext cx="3187" cy="152"/>
            </a:xfrm>
            <a:prstGeom prst="roundRect">
              <a:avLst>
                <a:gd name="adj" fmla="val 28356"/>
              </a:avLst>
            </a:prstGeom>
            <a:gradFill rotWithShape="1">
              <a:gsLst>
                <a:gs pos="0">
                  <a:srgbClr val="FFFFFF">
                    <a:alpha val="70000"/>
                  </a:srgbClr>
                </a:gs>
                <a:gs pos="100000">
                  <a:schemeClr val="accent1">
                    <a:alpha val="70000"/>
                  </a:schemeClr>
                </a:gs>
              </a:gsLst>
              <a:lin ang="5400000" scaled="1"/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</p:grpSp>
      <p:sp>
        <p:nvSpPr>
          <p:cNvPr id="7176" name="AutoShape 7"/>
          <p:cNvSpPr/>
          <p:nvPr/>
        </p:nvSpPr>
        <p:spPr>
          <a:xfrm>
            <a:off x="1524000" y="4292600"/>
            <a:ext cx="1403350" cy="1944688"/>
          </a:xfrm>
          <a:prstGeom prst="can">
            <a:avLst>
              <a:gd name="adj" fmla="val 52158"/>
            </a:avLst>
          </a:prstGeom>
          <a:gradFill rotWithShape="1">
            <a:gsLst>
              <a:gs pos="0">
                <a:srgbClr val="FFFFFF"/>
              </a:gs>
              <a:gs pos="50000">
                <a:srgbClr val="4C5464"/>
              </a:gs>
              <a:gs pos="100000">
                <a:srgbClr val="FFFFFF"/>
              </a:gs>
            </a:gsLst>
            <a:lin ang="0" scaled="1"/>
          </a:gradFill>
          <a:ln>
            <a:solidFill>
              <a:srgbClr val="6F7A91">
                <a:alpha val="50195"/>
              </a:srgbClr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7177" name="AutoShape 8"/>
          <p:cNvSpPr/>
          <p:nvPr/>
        </p:nvSpPr>
        <p:spPr>
          <a:xfrm>
            <a:off x="1524000" y="3500439"/>
            <a:ext cx="1403350" cy="1584325"/>
          </a:xfrm>
          <a:prstGeom prst="can">
            <a:avLst>
              <a:gd name="adj" fmla="val 36890"/>
            </a:avLst>
          </a:prstGeom>
          <a:gradFill rotWithShape="1">
            <a:gsLst>
              <a:gs pos="0">
                <a:srgbClr val="FFFFFF"/>
              </a:gs>
              <a:gs pos="50000">
                <a:srgbClr val="5A6376"/>
              </a:gs>
              <a:gs pos="100000">
                <a:srgbClr val="FFFFFF"/>
              </a:gs>
            </a:gsLst>
            <a:lin ang="0" scaled="1"/>
          </a:gradFill>
          <a:ln>
            <a:solidFill>
              <a:srgbClr val="6F7A91">
                <a:alpha val="50195"/>
              </a:srgbClr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7178" name="AutoShape 9"/>
          <p:cNvSpPr/>
          <p:nvPr/>
        </p:nvSpPr>
        <p:spPr>
          <a:xfrm>
            <a:off x="1524001" y="2492376"/>
            <a:ext cx="2339975" cy="1584325"/>
          </a:xfrm>
          <a:prstGeom prst="can">
            <a:avLst>
              <a:gd name="adj" fmla="val 32676"/>
            </a:avLst>
          </a:prstGeom>
          <a:gradFill rotWithShape="1">
            <a:gsLst>
              <a:gs pos="0">
                <a:srgbClr val="FFFFFF"/>
              </a:gs>
              <a:gs pos="50000">
                <a:srgbClr val="5A6376"/>
              </a:gs>
              <a:gs pos="100000">
                <a:srgbClr val="FFFFFF"/>
              </a:gs>
            </a:gsLst>
            <a:lin ang="0" scaled="1"/>
          </a:gradFill>
          <a:ln>
            <a:solidFill>
              <a:srgbClr val="6F7A91">
                <a:alpha val="50195"/>
              </a:srgbClr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7179" name="WordArt 13"/>
          <p:cNvSpPr>
            <a:spLocks noTextEdit="1"/>
          </p:cNvSpPr>
          <p:nvPr/>
        </p:nvSpPr>
        <p:spPr>
          <a:xfrm>
            <a:off x="1524001" y="4149726"/>
            <a:ext cx="1331913" cy="504825"/>
          </a:xfrm>
        </p:spPr>
        <p:txBody>
          <a:bodyPr wrap="none" fromWordArt="1" anchor="t" anchorCtr="0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sz="2800" kern="10">
                <a:ln>
                  <a:solidFill>
                    <a:prstClr val="black"/>
                  </a:solidFill>
                  <a:round/>
                </a:ln>
                <a:solidFill>
                  <a:srgbClr val="000000"/>
                </a:solidFill>
                <a:latin typeface="宋体"/>
              </a:rPr>
              <a:t>教学方法</a:t>
            </a:r>
          </a:p>
        </p:txBody>
      </p:sp>
      <p:sp>
        <p:nvSpPr>
          <p:cNvPr id="7180" name="WordArt 14"/>
          <p:cNvSpPr>
            <a:spLocks noTextEdit="1"/>
          </p:cNvSpPr>
          <p:nvPr/>
        </p:nvSpPr>
        <p:spPr>
          <a:xfrm>
            <a:off x="1524001" y="5229225"/>
            <a:ext cx="1331913" cy="566738"/>
          </a:xfrm>
        </p:spPr>
        <p:txBody>
          <a:bodyPr wrap="none" fromWordArt="1" anchor="t" anchorCtr="0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sz="2800" kern="10">
                <a:ln>
                  <a:solidFill>
                    <a:prstClr val="black"/>
                  </a:solidFill>
                  <a:round/>
                </a:ln>
                <a:solidFill>
                  <a:srgbClr val="000000"/>
                </a:solidFill>
                <a:latin typeface="宋体"/>
              </a:rPr>
              <a:t>教学程序</a:t>
            </a:r>
          </a:p>
        </p:txBody>
      </p:sp>
      <p:sp>
        <p:nvSpPr>
          <p:cNvPr id="7181" name="AutoShape 17"/>
          <p:cNvSpPr/>
          <p:nvPr/>
        </p:nvSpPr>
        <p:spPr>
          <a:xfrm>
            <a:off x="1524000" y="1484314"/>
            <a:ext cx="1403350" cy="1584325"/>
          </a:xfrm>
          <a:prstGeom prst="can">
            <a:avLst>
              <a:gd name="adj" fmla="val 36890"/>
            </a:avLst>
          </a:prstGeom>
          <a:gradFill rotWithShape="1">
            <a:gsLst>
              <a:gs pos="0">
                <a:srgbClr val="FFFFFF"/>
              </a:gs>
              <a:gs pos="50000">
                <a:srgbClr val="5A6376"/>
              </a:gs>
              <a:gs pos="100000">
                <a:srgbClr val="FFFFFF"/>
              </a:gs>
            </a:gsLst>
            <a:lin ang="0" scaled="1"/>
          </a:gradFill>
          <a:ln>
            <a:solidFill>
              <a:srgbClr val="6F7A91">
                <a:alpha val="50195"/>
              </a:srgbClr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7182" name="WordArt 18"/>
          <p:cNvSpPr>
            <a:spLocks noTextEdit="1"/>
          </p:cNvSpPr>
          <p:nvPr/>
        </p:nvSpPr>
        <p:spPr>
          <a:xfrm>
            <a:off x="1524001" y="2205038"/>
            <a:ext cx="1331913" cy="614362"/>
          </a:xfrm>
        </p:spPr>
        <p:txBody>
          <a:bodyPr wrap="none" fromWordArt="1" anchor="t" anchorCtr="0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sz="2800" kern="10">
                <a:ln>
                  <a:solidFill>
                    <a:prstClr val="black"/>
                  </a:solidFill>
                  <a:round/>
                </a:ln>
                <a:solidFill>
                  <a:srgbClr val="000000"/>
                </a:solidFill>
                <a:latin typeface="宋体"/>
              </a:rPr>
              <a:t>教材分析</a:t>
            </a:r>
          </a:p>
        </p:txBody>
      </p:sp>
      <p:sp>
        <p:nvSpPr>
          <p:cNvPr id="7183" name="WordArt 19"/>
          <p:cNvSpPr>
            <a:spLocks noTextEdit="1"/>
          </p:cNvSpPr>
          <p:nvPr/>
        </p:nvSpPr>
        <p:spPr>
          <a:xfrm>
            <a:off x="1703388" y="3213100"/>
            <a:ext cx="2019300" cy="585788"/>
          </a:xfrm>
        </p:spPr>
        <p:txBody>
          <a:bodyPr wrap="none" fromWordArt="1" anchor="t" anchorCtr="0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sz="4000" kern="10">
                <a:ln w="12700">
                  <a:solidFill>
                    <a:srgbClr val="3333CC"/>
                  </a:solidFill>
                  <a:rou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>
                    <a:srgbClr val="9999FF"/>
                  </a:outerShdw>
                </a:effectLst>
                <a:latin typeface="宋体"/>
              </a:rPr>
              <a:t>学情分析</a:t>
            </a:r>
          </a:p>
        </p:txBody>
      </p:sp>
      <p:sp>
        <p:nvSpPr>
          <p:cNvPr id="7184" name="AutoShape 8"/>
          <p:cNvSpPr/>
          <p:nvPr/>
        </p:nvSpPr>
        <p:spPr>
          <a:xfrm>
            <a:off x="3719514" y="3141664"/>
            <a:ext cx="2663825" cy="865187"/>
          </a:xfrm>
          <a:prstGeom prst="cube">
            <a:avLst>
              <a:gd name="adj" fmla="val 83676"/>
            </a:avLst>
          </a:prstGeom>
          <a:gradFill rotWithShape="1">
            <a:gsLst>
              <a:gs pos="0">
                <a:srgbClr val="99CCFF"/>
              </a:gs>
              <a:gs pos="100000">
                <a:srgbClr val="6699FF"/>
              </a:gs>
            </a:gsLst>
            <a:lin ang="2700000" scaled="1"/>
          </a:gradFill>
          <a:ln>
            <a:noFill/>
            <a:miter lim="800000"/>
          </a:ln>
          <a:effectLst>
            <a:outerShdw dist="35921" dir="2700000" algn="ctr">
              <a:schemeClr val="tx1"/>
            </a:outer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hangingPunct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7185" name="AutoShape 53"/>
          <p:cNvSpPr/>
          <p:nvPr/>
        </p:nvSpPr>
        <p:spPr>
          <a:xfrm>
            <a:off x="4224339" y="1484313"/>
            <a:ext cx="1747837" cy="2055812"/>
          </a:xfrm>
          <a:prstGeom prst="roundRect">
            <a:avLst>
              <a:gd name="adj" fmla="val 4495"/>
            </a:avLst>
          </a:prstGeom>
          <a:solidFill>
            <a:srgbClr val="DDDDDD"/>
          </a:solidFill>
          <a:ln w="38100">
            <a:solidFill>
              <a:srgbClr val="808080"/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7186" name="Oval 69"/>
          <p:cNvSpPr/>
          <p:nvPr/>
        </p:nvSpPr>
        <p:spPr>
          <a:xfrm>
            <a:off x="4000500" y="765175"/>
            <a:ext cx="655638" cy="673100"/>
          </a:xfrm>
          <a:prstGeom prst="ellipse">
            <a:avLst/>
          </a:prstGeom>
          <a:solidFill>
            <a:schemeClr val="accent1"/>
          </a:solidFill>
          <a:ln>
            <a:solidFill>
              <a:schemeClr val="bg1"/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7187" name="Oval 70"/>
          <p:cNvSpPr/>
          <p:nvPr/>
        </p:nvSpPr>
        <p:spPr>
          <a:xfrm>
            <a:off x="4079875" y="836614"/>
            <a:ext cx="541338" cy="555625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rgbClr val="6699FF"/>
              </a:gs>
            </a:gsLst>
            <a:path path="shape">
              <a:fillToRect l="50000" t="50000" r="50000" b="50000"/>
            </a:path>
          </a:gradFill>
          <a:ln w="76200">
            <a:solidFill>
              <a:schemeClr val="bg1"/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7188" name="AutoShape 71"/>
          <p:cNvSpPr/>
          <p:nvPr/>
        </p:nvSpPr>
        <p:spPr>
          <a:xfrm>
            <a:off x="5880100" y="3141663"/>
            <a:ext cx="2592388" cy="863600"/>
          </a:xfrm>
          <a:prstGeom prst="cube">
            <a:avLst>
              <a:gd name="adj" fmla="val 83676"/>
            </a:avLst>
          </a:prstGeom>
          <a:gradFill rotWithShape="1">
            <a:gsLst>
              <a:gs pos="0">
                <a:srgbClr val="99CCFF"/>
              </a:gs>
              <a:gs pos="100000">
                <a:srgbClr val="6699FF"/>
              </a:gs>
            </a:gsLst>
            <a:lin ang="2700000" scaled="1"/>
          </a:gradFill>
          <a:ln>
            <a:noFill/>
            <a:miter lim="800000"/>
          </a:ln>
          <a:effectLst>
            <a:outerShdw dist="35921" dir="2700000" algn="ctr">
              <a:schemeClr val="tx1"/>
            </a:outer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hangingPunct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7189" name="AutoShape 72"/>
          <p:cNvSpPr/>
          <p:nvPr/>
        </p:nvSpPr>
        <p:spPr>
          <a:xfrm>
            <a:off x="7896226" y="2997201"/>
            <a:ext cx="2771775" cy="1044575"/>
          </a:xfrm>
          <a:prstGeom prst="cube">
            <a:avLst>
              <a:gd name="adj" fmla="val 83676"/>
            </a:avLst>
          </a:prstGeom>
          <a:gradFill rotWithShape="1">
            <a:gsLst>
              <a:gs pos="0">
                <a:srgbClr val="99CCFF"/>
              </a:gs>
              <a:gs pos="100000">
                <a:srgbClr val="6699FF"/>
              </a:gs>
            </a:gsLst>
            <a:lin ang="2700000" scaled="1"/>
          </a:gradFill>
          <a:ln>
            <a:noFill/>
            <a:miter lim="800000"/>
          </a:ln>
          <a:effectLst>
            <a:outerShdw dist="35921" dir="2700000" algn="ctr">
              <a:schemeClr val="tx1"/>
            </a:outer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hangingPunct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7190" name="AutoShape 73"/>
          <p:cNvSpPr/>
          <p:nvPr/>
        </p:nvSpPr>
        <p:spPr>
          <a:xfrm>
            <a:off x="6240463" y="1458913"/>
            <a:ext cx="1871662" cy="2055812"/>
          </a:xfrm>
          <a:prstGeom prst="roundRect">
            <a:avLst>
              <a:gd name="adj" fmla="val 5588"/>
            </a:avLst>
          </a:prstGeom>
          <a:solidFill>
            <a:srgbClr val="DDDDDD"/>
          </a:solidFill>
          <a:ln w="38100">
            <a:solidFill>
              <a:srgbClr val="808080"/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1800"/>
          </a:p>
        </p:txBody>
      </p:sp>
      <p:sp>
        <p:nvSpPr>
          <p:cNvPr id="7191" name="Oval 75"/>
          <p:cNvSpPr/>
          <p:nvPr/>
        </p:nvSpPr>
        <p:spPr>
          <a:xfrm>
            <a:off x="6049964" y="765175"/>
            <a:ext cx="655637" cy="673100"/>
          </a:xfrm>
          <a:prstGeom prst="ellipse">
            <a:avLst/>
          </a:prstGeom>
          <a:solidFill>
            <a:schemeClr val="accent1"/>
          </a:solidFill>
          <a:ln>
            <a:solidFill>
              <a:schemeClr val="bg1"/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7192" name="Oval 76"/>
          <p:cNvSpPr/>
          <p:nvPr/>
        </p:nvSpPr>
        <p:spPr>
          <a:xfrm>
            <a:off x="6124575" y="819151"/>
            <a:ext cx="541338" cy="555625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rgbClr val="6699FF"/>
              </a:gs>
            </a:gsLst>
            <a:path path="shape">
              <a:fillToRect l="50000" t="50000" r="50000" b="50000"/>
            </a:path>
          </a:gradFill>
          <a:ln w="76200">
            <a:solidFill>
              <a:schemeClr val="bg1"/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7193" name="AutoShape 77"/>
          <p:cNvSpPr/>
          <p:nvPr/>
        </p:nvSpPr>
        <p:spPr>
          <a:xfrm>
            <a:off x="8472489" y="1377951"/>
            <a:ext cx="1944687" cy="1979613"/>
          </a:xfrm>
          <a:prstGeom prst="roundRect">
            <a:avLst>
              <a:gd name="adj" fmla="val 6065"/>
            </a:avLst>
          </a:prstGeom>
          <a:solidFill>
            <a:srgbClr val="DDDDDD"/>
          </a:solidFill>
          <a:ln w="38100">
            <a:solidFill>
              <a:srgbClr val="808080"/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7194" name="Oval 79"/>
          <p:cNvSpPr/>
          <p:nvPr/>
        </p:nvSpPr>
        <p:spPr>
          <a:xfrm>
            <a:off x="8342314" y="739775"/>
            <a:ext cx="655637" cy="673100"/>
          </a:xfrm>
          <a:prstGeom prst="ellipse">
            <a:avLst/>
          </a:prstGeom>
          <a:solidFill>
            <a:schemeClr val="accent1"/>
          </a:solidFill>
          <a:ln>
            <a:solidFill>
              <a:schemeClr val="bg1"/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7195" name="Oval 80"/>
          <p:cNvSpPr/>
          <p:nvPr/>
        </p:nvSpPr>
        <p:spPr>
          <a:xfrm>
            <a:off x="8442325" y="785814"/>
            <a:ext cx="541338" cy="555625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rgbClr val="6699FF"/>
              </a:gs>
            </a:gsLst>
            <a:path path="shape">
              <a:fillToRect l="50000" t="50000" r="50000" b="50000"/>
            </a:path>
          </a:gradFill>
          <a:ln w="76200">
            <a:solidFill>
              <a:schemeClr val="bg1"/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pic>
        <p:nvPicPr>
          <p:cNvPr id="7196" name="Picture 81" descr="n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5775" y="908050"/>
            <a:ext cx="222250" cy="36830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7197" name="Picture 82" descr="n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1900" y="954088"/>
            <a:ext cx="292100" cy="360362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7198" name="Picture 83" descr="n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16950" y="874713"/>
            <a:ext cx="287338" cy="360362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7199" name="Text Box 69"/>
          <p:cNvSpPr txBox="1"/>
          <p:nvPr/>
        </p:nvSpPr>
        <p:spPr>
          <a:xfrm>
            <a:off x="4511676" y="908051"/>
            <a:ext cx="1584325" cy="3968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>
              <a:spcBef>
                <a:spcPct val="50000"/>
              </a:spcBef>
            </a:pPr>
            <a:r>
              <a:rPr lang="zh-CN" altLang="en-US" sz="2000">
                <a:ea typeface="楷体_GB2312" pitchFamily="1" charset="-122"/>
              </a:rPr>
              <a:t> </a:t>
            </a:r>
            <a:r>
              <a:rPr lang="zh-CN" altLang="en-US" sz="2000">
                <a:solidFill>
                  <a:schemeClr val="bg1"/>
                </a:solidFill>
                <a:ea typeface="楷体_GB2312" pitchFamily="1" charset="-122"/>
              </a:rPr>
              <a:t>知识基础</a:t>
            </a:r>
          </a:p>
        </p:txBody>
      </p:sp>
      <p:sp>
        <p:nvSpPr>
          <p:cNvPr id="7200" name="Text Box 73"/>
          <p:cNvSpPr txBox="1"/>
          <p:nvPr/>
        </p:nvSpPr>
        <p:spPr>
          <a:xfrm>
            <a:off x="6600825" y="882651"/>
            <a:ext cx="1511300" cy="3968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>
              <a:spcBef>
                <a:spcPct val="50000"/>
              </a:spcBef>
            </a:pPr>
            <a:r>
              <a:rPr lang="zh-CN" altLang="en-US" sz="2000">
                <a:solidFill>
                  <a:schemeClr val="bg1"/>
                </a:solidFill>
                <a:ea typeface="楷体_GB2312" pitchFamily="1" charset="-122"/>
              </a:rPr>
              <a:t>思维及心理</a:t>
            </a:r>
          </a:p>
        </p:txBody>
      </p:sp>
      <p:sp>
        <p:nvSpPr>
          <p:cNvPr id="7201" name="Text Box 74"/>
          <p:cNvSpPr txBox="1"/>
          <p:nvPr/>
        </p:nvSpPr>
        <p:spPr>
          <a:xfrm>
            <a:off x="4224339" y="1557338"/>
            <a:ext cx="1800225" cy="16319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>
              <a:spcBef>
                <a:spcPct val="50000"/>
              </a:spcBef>
            </a:pPr>
            <a:r>
              <a:rPr lang="zh-CN" altLang="en-US" sz="2000">
                <a:latin typeface="楷体_GB2312" pitchFamily="1" charset="-122"/>
                <a:ea typeface="楷体_GB2312" pitchFamily="1" charset="-122"/>
              </a:rPr>
              <a:t>    学生已经学习了物态速度和平均速度相关物理概念及计算方法 </a:t>
            </a:r>
          </a:p>
        </p:txBody>
      </p:sp>
      <p:sp>
        <p:nvSpPr>
          <p:cNvPr id="7202" name="Text Box 75"/>
          <p:cNvSpPr txBox="1"/>
          <p:nvPr/>
        </p:nvSpPr>
        <p:spPr>
          <a:xfrm>
            <a:off x="6167438" y="1484314"/>
            <a:ext cx="2159000" cy="2092881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>
              <a:spcBef>
                <a:spcPct val="50000"/>
              </a:spcBef>
            </a:pPr>
            <a:r>
              <a:rPr lang="zh-CN" altLang="en-US" sz="2000">
                <a:latin typeface="楷体_GB2312" pitchFamily="1" charset="-122"/>
                <a:ea typeface="楷体_GB2312" pitchFamily="1" charset="-122"/>
              </a:rPr>
              <a:t>    学生思维由形象思维向抽象思维过渡；学生活泼好动，好奇心和求知欲都较强。</a:t>
            </a:r>
            <a:endParaRPr lang="en-US" altLang="zh-CN" sz="2000">
              <a:latin typeface="楷体_GB2312" pitchFamily="1" charset="-122"/>
              <a:ea typeface="楷体_GB2312" pitchFamily="1" charset="-122"/>
            </a:endParaRPr>
          </a:p>
          <a:p>
            <a:pPr lvl="0">
              <a:spcBef>
                <a:spcPct val="50000"/>
              </a:spcBef>
            </a:pPr>
            <a:endParaRPr lang="zh-CN" altLang="en-US" sz="2000">
              <a:latin typeface="楷体_GB2312" pitchFamily="1" charset="-122"/>
              <a:ea typeface="楷体_GB2312" pitchFamily="1" charset="-122"/>
            </a:endParaRPr>
          </a:p>
        </p:txBody>
      </p:sp>
      <p:sp>
        <p:nvSpPr>
          <p:cNvPr id="7203" name="Text Box 77"/>
          <p:cNvSpPr txBox="1"/>
          <p:nvPr/>
        </p:nvSpPr>
        <p:spPr>
          <a:xfrm>
            <a:off x="8580439" y="1571625"/>
            <a:ext cx="1730375" cy="16319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>
              <a:spcBef>
                <a:spcPct val="50000"/>
              </a:spcBef>
            </a:pPr>
            <a:r>
              <a:rPr lang="zh-CN" altLang="en-US" sz="2000">
                <a:latin typeface="楷体_GB2312" pitchFamily="1" charset="-122"/>
                <a:ea typeface="楷体_GB2312" pitchFamily="1" charset="-122"/>
              </a:rPr>
              <a:t>平均速度的数值在不同的时间内或不同的路程中其大小会不同</a:t>
            </a:r>
          </a:p>
        </p:txBody>
      </p:sp>
      <p:sp>
        <p:nvSpPr>
          <p:cNvPr id="7204" name="Text Box 46"/>
          <p:cNvSpPr txBox="1"/>
          <p:nvPr/>
        </p:nvSpPr>
        <p:spPr>
          <a:xfrm>
            <a:off x="3503614" y="4508500"/>
            <a:ext cx="6048375" cy="584200"/>
          </a:xfrm>
          <a:prstGeom prst="rect">
            <a:avLst/>
          </a:prstGeom>
          <a:noFill/>
          <a:ln>
            <a:noFill/>
            <a:miter lim="800000"/>
          </a:ln>
          <a:effectLst>
            <a:prstShdw prst="shdw17" dist="17961" dir="2700000">
              <a:srgbClr val="375474"/>
            </a:prstShdw>
          </a:effec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r>
              <a:rPr lang="zh-CN" altLang="en-US">
                <a:solidFill>
                  <a:srgbClr val="990000"/>
                </a:solidFill>
                <a:ea typeface="黑体" pitchFamily="49" charset="-122"/>
              </a:rPr>
              <a:t>                 </a:t>
            </a:r>
            <a:endParaRPr lang="zh-CN" altLang="en-US" sz="2400">
              <a:solidFill>
                <a:srgbClr val="CC3300"/>
              </a:solidFill>
              <a:latin typeface="楷体_GB2312" pitchFamily="1" charset="-122"/>
              <a:ea typeface="楷体_GB2312" pitchFamily="1" charset="-122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0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3" name="图片 13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2300" y="4365626"/>
            <a:ext cx="704850" cy="1844675"/>
          </a:xfrm>
          <a:prstGeom prst="rect">
            <a:avLst/>
          </a:prstGeom>
          <a:noFill/>
          <a:ln>
            <a:noFill/>
            <a:miter lim="800000"/>
          </a:ln>
        </p:spPr>
      </p:pic>
      <p:grpSp>
        <p:nvGrpSpPr>
          <p:cNvPr id="8194" name="Group 3"/>
          <p:cNvGrpSpPr/>
          <p:nvPr/>
        </p:nvGrpSpPr>
        <p:grpSpPr>
          <a:xfrm>
            <a:off x="1524000" y="6210300"/>
            <a:ext cx="9144000" cy="647700"/>
            <a:chOff x="0" y="0"/>
            <a:chExt cx="3206" cy="338"/>
          </a:xfrm>
        </p:grpSpPr>
        <p:sp>
          <p:nvSpPr>
            <p:cNvPr id="8195" name="AutoShape 3"/>
            <p:cNvSpPr/>
            <p:nvPr/>
          </p:nvSpPr>
          <p:spPr>
            <a:xfrm>
              <a:off x="0" y="0"/>
              <a:ext cx="3206" cy="33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  <p:sp>
          <p:nvSpPr>
            <p:cNvPr id="8196" name="AutoShape 4"/>
            <p:cNvSpPr/>
            <p:nvPr/>
          </p:nvSpPr>
          <p:spPr>
            <a:xfrm>
              <a:off x="10" y="6"/>
              <a:ext cx="3187" cy="152"/>
            </a:xfrm>
            <a:prstGeom prst="roundRect">
              <a:avLst>
                <a:gd name="adj" fmla="val 28356"/>
              </a:avLst>
            </a:prstGeom>
            <a:gradFill rotWithShape="1">
              <a:gsLst>
                <a:gs pos="0">
                  <a:srgbClr val="FFFFFF">
                    <a:alpha val="70000"/>
                  </a:srgbClr>
                </a:gs>
                <a:gs pos="100000">
                  <a:schemeClr val="accent1">
                    <a:alpha val="70000"/>
                  </a:schemeClr>
                </a:gs>
              </a:gsLst>
              <a:lin ang="5400000" scaled="1"/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</p:grpSp>
      <p:sp>
        <p:nvSpPr>
          <p:cNvPr id="8197" name="AutoShape 7"/>
          <p:cNvSpPr/>
          <p:nvPr/>
        </p:nvSpPr>
        <p:spPr>
          <a:xfrm>
            <a:off x="1524000" y="4292600"/>
            <a:ext cx="1403350" cy="1944688"/>
          </a:xfrm>
          <a:prstGeom prst="can">
            <a:avLst>
              <a:gd name="adj" fmla="val 52158"/>
            </a:avLst>
          </a:prstGeom>
          <a:gradFill rotWithShape="1">
            <a:gsLst>
              <a:gs pos="0">
                <a:srgbClr val="FFFFFF"/>
              </a:gs>
              <a:gs pos="50000">
                <a:srgbClr val="4C5464"/>
              </a:gs>
              <a:gs pos="100000">
                <a:srgbClr val="FFFFFF"/>
              </a:gs>
            </a:gsLst>
            <a:lin ang="0" scaled="1"/>
          </a:gradFill>
          <a:ln>
            <a:solidFill>
              <a:srgbClr val="6F7A91">
                <a:alpha val="50195"/>
              </a:srgbClr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8198" name="AutoShape 8"/>
          <p:cNvSpPr/>
          <p:nvPr/>
        </p:nvSpPr>
        <p:spPr>
          <a:xfrm>
            <a:off x="1524000" y="3500439"/>
            <a:ext cx="1403350" cy="1584325"/>
          </a:xfrm>
          <a:prstGeom prst="can">
            <a:avLst>
              <a:gd name="adj" fmla="val 36890"/>
            </a:avLst>
          </a:prstGeom>
          <a:gradFill rotWithShape="1">
            <a:gsLst>
              <a:gs pos="0">
                <a:srgbClr val="FFFFFF"/>
              </a:gs>
              <a:gs pos="50000">
                <a:srgbClr val="5A6376"/>
              </a:gs>
              <a:gs pos="100000">
                <a:srgbClr val="FFFFFF"/>
              </a:gs>
            </a:gsLst>
            <a:lin ang="0" scaled="1"/>
          </a:gradFill>
          <a:ln>
            <a:solidFill>
              <a:srgbClr val="6F7A91">
                <a:alpha val="50195"/>
              </a:srgbClr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8199" name="AutoShape 9"/>
          <p:cNvSpPr/>
          <p:nvPr/>
        </p:nvSpPr>
        <p:spPr>
          <a:xfrm>
            <a:off x="1524001" y="2492376"/>
            <a:ext cx="2411413" cy="1584325"/>
          </a:xfrm>
          <a:prstGeom prst="can">
            <a:avLst>
              <a:gd name="adj" fmla="val 32676"/>
            </a:avLst>
          </a:prstGeom>
          <a:gradFill rotWithShape="1">
            <a:gsLst>
              <a:gs pos="0">
                <a:srgbClr val="FFFFFF"/>
              </a:gs>
              <a:gs pos="50000">
                <a:srgbClr val="5A6376"/>
              </a:gs>
              <a:gs pos="100000">
                <a:srgbClr val="FFFFFF"/>
              </a:gs>
            </a:gsLst>
            <a:lin ang="0" scaled="1"/>
          </a:gradFill>
          <a:ln>
            <a:solidFill>
              <a:srgbClr val="6F7A91">
                <a:alpha val="50195"/>
              </a:srgbClr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8200" name="WordArt 13"/>
          <p:cNvSpPr>
            <a:spLocks noTextEdit="1"/>
          </p:cNvSpPr>
          <p:nvPr/>
        </p:nvSpPr>
        <p:spPr>
          <a:xfrm>
            <a:off x="1524001" y="4149726"/>
            <a:ext cx="1331913" cy="504825"/>
          </a:xfrm>
        </p:spPr>
        <p:txBody>
          <a:bodyPr wrap="none" fromWordArt="1" anchor="t" anchorCtr="0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sz="2800" kern="10">
                <a:ln>
                  <a:solidFill>
                    <a:prstClr val="black"/>
                  </a:solidFill>
                  <a:round/>
                </a:ln>
                <a:solidFill>
                  <a:srgbClr val="000000"/>
                </a:solidFill>
                <a:latin typeface="宋体"/>
              </a:rPr>
              <a:t>教学方法</a:t>
            </a:r>
          </a:p>
        </p:txBody>
      </p:sp>
      <p:sp>
        <p:nvSpPr>
          <p:cNvPr id="8201" name="WordArt 14"/>
          <p:cNvSpPr>
            <a:spLocks noTextEdit="1"/>
          </p:cNvSpPr>
          <p:nvPr/>
        </p:nvSpPr>
        <p:spPr>
          <a:xfrm>
            <a:off x="1524001" y="5229225"/>
            <a:ext cx="1331913" cy="566738"/>
          </a:xfrm>
        </p:spPr>
        <p:txBody>
          <a:bodyPr wrap="none" fromWordArt="1" anchor="t" anchorCtr="0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sz="2800" kern="10">
                <a:ln>
                  <a:solidFill>
                    <a:prstClr val="black"/>
                  </a:solidFill>
                  <a:round/>
                </a:ln>
                <a:solidFill>
                  <a:srgbClr val="000000"/>
                </a:solidFill>
                <a:latin typeface="宋体"/>
              </a:rPr>
              <a:t>教学程序</a:t>
            </a:r>
          </a:p>
        </p:txBody>
      </p:sp>
      <p:pic>
        <p:nvPicPr>
          <p:cNvPr id="8202" name="Picture 16" descr="Picture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8126" y="1679575"/>
            <a:ext cx="569913" cy="268288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8203" name="Rectangle 34"/>
          <p:cNvSpPr/>
          <p:nvPr/>
        </p:nvSpPr>
        <p:spPr>
          <a:xfrm>
            <a:off x="4370388" y="1384301"/>
            <a:ext cx="654050" cy="3667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/>
            <a:r>
              <a:rPr lang="en-US" altLang="zh-CN" sz="1800">
                <a:solidFill>
                  <a:srgbClr val="F8F8F8"/>
                </a:solidFill>
              </a:rPr>
              <a:t>Text</a:t>
            </a:r>
          </a:p>
        </p:txBody>
      </p:sp>
      <p:sp>
        <p:nvSpPr>
          <p:cNvPr id="8204" name="Rectangle 39"/>
          <p:cNvSpPr/>
          <p:nvPr/>
        </p:nvSpPr>
        <p:spPr>
          <a:xfrm>
            <a:off x="7177088" y="1314451"/>
            <a:ext cx="654050" cy="3667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/>
            <a:r>
              <a:rPr lang="en-US" altLang="zh-CN" sz="1800">
                <a:solidFill>
                  <a:srgbClr val="F8F8F8"/>
                </a:solidFill>
              </a:rPr>
              <a:t>Text</a:t>
            </a:r>
          </a:p>
        </p:txBody>
      </p:sp>
      <p:sp>
        <p:nvSpPr>
          <p:cNvPr id="8205" name="Rectangle 44"/>
          <p:cNvSpPr/>
          <p:nvPr/>
        </p:nvSpPr>
        <p:spPr>
          <a:xfrm>
            <a:off x="9607550" y="1314451"/>
            <a:ext cx="654050" cy="3667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/>
            <a:r>
              <a:rPr lang="en-US" altLang="zh-CN" sz="1800">
                <a:solidFill>
                  <a:srgbClr val="F8F8F8"/>
                </a:solidFill>
              </a:rPr>
              <a:t>Text</a:t>
            </a:r>
          </a:p>
        </p:txBody>
      </p:sp>
      <p:sp>
        <p:nvSpPr>
          <p:cNvPr id="8206" name="Oval 45"/>
          <p:cNvSpPr/>
          <p:nvPr/>
        </p:nvSpPr>
        <p:spPr>
          <a:xfrm>
            <a:off x="4656138" y="1628775"/>
            <a:ext cx="3744912" cy="3240088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50000">
                <a:srgbClr val="A1A1A1"/>
              </a:gs>
              <a:gs pos="100000">
                <a:srgbClr val="FFFFFF"/>
              </a:gs>
            </a:gsLst>
            <a:lin ang="18900000" scaled="1"/>
          </a:gradFill>
          <a:ln>
            <a:noFill/>
            <a:miter lim="800000"/>
          </a:ln>
          <a:effectLst>
            <a:prstShdw prst="shdw17" dist="17961" dir="2700000">
              <a:srgbClr val="999999"/>
            </a:prst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grpSp>
        <p:nvGrpSpPr>
          <p:cNvPr id="8207" name="Group 18"/>
          <p:cNvGrpSpPr/>
          <p:nvPr/>
        </p:nvGrpSpPr>
        <p:grpSpPr>
          <a:xfrm>
            <a:off x="5519738" y="765175"/>
            <a:ext cx="2030412" cy="1976438"/>
            <a:chOff x="0" y="0"/>
            <a:chExt cx="1110" cy="1096"/>
          </a:xfrm>
        </p:grpSpPr>
        <p:grpSp>
          <p:nvGrpSpPr>
            <p:cNvPr id="8208" name="Group 19"/>
            <p:cNvGrpSpPr/>
            <p:nvPr/>
          </p:nvGrpSpPr>
          <p:grpSpPr>
            <a:xfrm>
              <a:off x="0" y="0"/>
              <a:ext cx="1110" cy="1096"/>
              <a:chOff x="0" y="0"/>
              <a:chExt cx="1110" cy="1096"/>
            </a:xfrm>
          </p:grpSpPr>
          <p:sp>
            <p:nvSpPr>
              <p:cNvPr id="8209" name="Oval 49"/>
              <p:cNvSpPr/>
              <p:nvPr/>
            </p:nvSpPr>
            <p:spPr>
              <a:xfrm>
                <a:off x="0" y="0"/>
                <a:ext cx="1110" cy="1096"/>
              </a:xfrm>
              <a:prstGeom prst="ellipse">
                <a:avLst/>
              </a:prstGeom>
              <a:solidFill>
                <a:srgbClr val="3333CC">
                  <a:alpha val="9804"/>
                </a:srgbClr>
              </a:solidFill>
              <a:ln>
                <a:noFill/>
                <a:miter lim="800000"/>
              </a:ln>
            </p:spPr>
            <p:txBody>
              <a:bodyPr wrap="none"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5pPr>
              </a:lstStyle>
              <a:p>
                <a:pPr lvl="0"/>
                <a:endParaRPr lang="zh-CN" altLang="en-US" sz="2400"/>
              </a:p>
            </p:txBody>
          </p:sp>
          <p:sp>
            <p:nvSpPr>
              <p:cNvPr id="8210" name="Oval 50"/>
              <p:cNvSpPr/>
              <p:nvPr/>
            </p:nvSpPr>
            <p:spPr>
              <a:xfrm>
                <a:off x="25" y="25"/>
                <a:ext cx="1062" cy="1048"/>
              </a:xfrm>
              <a:prstGeom prst="ellipse">
                <a:avLst/>
              </a:prstGeom>
              <a:solidFill>
                <a:schemeClr val="accent1">
                  <a:alpha val="9804"/>
                </a:schemeClr>
              </a:solidFill>
              <a:ln>
                <a:noFill/>
                <a:miter lim="800000"/>
              </a:ln>
            </p:spPr>
            <p:txBody>
              <a:bodyPr wrap="none"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5pPr>
              </a:lstStyle>
              <a:p>
                <a:pPr lvl="0"/>
                <a:endParaRPr lang="zh-CN" altLang="en-US" sz="2400"/>
              </a:p>
            </p:txBody>
          </p:sp>
        </p:grpSp>
        <p:grpSp>
          <p:nvGrpSpPr>
            <p:cNvPr id="8211" name="Group 22"/>
            <p:cNvGrpSpPr/>
            <p:nvPr/>
          </p:nvGrpSpPr>
          <p:grpSpPr>
            <a:xfrm>
              <a:off x="49" y="48"/>
              <a:ext cx="1026" cy="1014"/>
              <a:chOff x="0" y="0"/>
              <a:chExt cx="1110" cy="1096"/>
            </a:xfrm>
          </p:grpSpPr>
          <p:sp>
            <p:nvSpPr>
              <p:cNvPr id="8212" name="Oval 52"/>
              <p:cNvSpPr/>
              <p:nvPr/>
            </p:nvSpPr>
            <p:spPr>
              <a:xfrm>
                <a:off x="0" y="0"/>
                <a:ext cx="1110" cy="1096"/>
              </a:xfrm>
              <a:prstGeom prst="ellipse">
                <a:avLst/>
              </a:prstGeom>
              <a:solidFill>
                <a:schemeClr val="accent1">
                  <a:alpha val="9804"/>
                </a:schemeClr>
              </a:solidFill>
              <a:ln>
                <a:noFill/>
                <a:miter lim="800000"/>
              </a:ln>
            </p:spPr>
            <p:txBody>
              <a:bodyPr wrap="none"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5pPr>
              </a:lstStyle>
              <a:p>
                <a:pPr lvl="0"/>
                <a:endParaRPr lang="zh-CN" altLang="en-US" sz="2400"/>
              </a:p>
            </p:txBody>
          </p:sp>
          <p:sp>
            <p:nvSpPr>
              <p:cNvPr id="8213" name="Oval 53"/>
              <p:cNvSpPr/>
              <p:nvPr/>
            </p:nvSpPr>
            <p:spPr>
              <a:xfrm>
                <a:off x="25" y="25"/>
                <a:ext cx="1062" cy="1048"/>
              </a:xfrm>
              <a:prstGeom prst="ellipse">
                <a:avLst/>
              </a:prstGeom>
              <a:solidFill>
                <a:srgbClr val="3333CC">
                  <a:alpha val="9804"/>
                </a:srgbClr>
              </a:solidFill>
              <a:ln>
                <a:noFill/>
                <a:miter lim="800000"/>
              </a:ln>
            </p:spPr>
            <p:txBody>
              <a:bodyPr wrap="none"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5pPr>
              </a:lstStyle>
              <a:p>
                <a:pPr lvl="0"/>
                <a:endParaRPr lang="zh-CN" altLang="en-US" sz="2400"/>
              </a:p>
            </p:txBody>
          </p:sp>
        </p:grpSp>
      </p:grpSp>
      <p:grpSp>
        <p:nvGrpSpPr>
          <p:cNvPr id="8214" name="Group 25"/>
          <p:cNvGrpSpPr/>
          <p:nvPr/>
        </p:nvGrpSpPr>
        <p:grpSpPr>
          <a:xfrm>
            <a:off x="3863976" y="3141664"/>
            <a:ext cx="2060575" cy="2003425"/>
            <a:chOff x="0" y="0"/>
            <a:chExt cx="1110" cy="1096"/>
          </a:xfrm>
        </p:grpSpPr>
        <p:grpSp>
          <p:nvGrpSpPr>
            <p:cNvPr id="8215" name="Group 26"/>
            <p:cNvGrpSpPr/>
            <p:nvPr/>
          </p:nvGrpSpPr>
          <p:grpSpPr>
            <a:xfrm>
              <a:off x="0" y="0"/>
              <a:ext cx="1110" cy="1096"/>
              <a:chOff x="0" y="0"/>
              <a:chExt cx="1110" cy="1096"/>
            </a:xfrm>
          </p:grpSpPr>
          <p:sp>
            <p:nvSpPr>
              <p:cNvPr id="8216" name="Oval 56"/>
              <p:cNvSpPr/>
              <p:nvPr/>
            </p:nvSpPr>
            <p:spPr>
              <a:xfrm>
                <a:off x="0" y="0"/>
                <a:ext cx="1110" cy="1096"/>
              </a:xfrm>
              <a:prstGeom prst="ellipse">
                <a:avLst/>
              </a:prstGeom>
              <a:solidFill>
                <a:schemeClr val="accent2">
                  <a:alpha val="9804"/>
                </a:schemeClr>
              </a:solidFill>
              <a:ln>
                <a:noFill/>
                <a:miter lim="800000"/>
              </a:ln>
            </p:spPr>
            <p:txBody>
              <a:bodyPr wrap="none"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5pPr>
              </a:lstStyle>
              <a:p>
                <a:pPr lvl="0"/>
                <a:endParaRPr lang="zh-CN" altLang="en-US" sz="2400"/>
              </a:p>
            </p:txBody>
          </p:sp>
          <p:sp>
            <p:nvSpPr>
              <p:cNvPr id="8217" name="Oval 57"/>
              <p:cNvSpPr/>
              <p:nvPr/>
            </p:nvSpPr>
            <p:spPr>
              <a:xfrm>
                <a:off x="25" y="25"/>
                <a:ext cx="1062" cy="1048"/>
              </a:xfrm>
              <a:prstGeom prst="ellipse">
                <a:avLst/>
              </a:prstGeom>
              <a:solidFill>
                <a:schemeClr val="accent2">
                  <a:alpha val="9804"/>
                </a:schemeClr>
              </a:solidFill>
              <a:ln>
                <a:noFill/>
                <a:miter lim="800000"/>
              </a:ln>
            </p:spPr>
            <p:txBody>
              <a:bodyPr wrap="none"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5pPr>
              </a:lstStyle>
              <a:p>
                <a:pPr lvl="0"/>
                <a:endParaRPr lang="zh-CN" altLang="en-US" sz="2400"/>
              </a:p>
            </p:txBody>
          </p:sp>
        </p:grpSp>
        <p:grpSp>
          <p:nvGrpSpPr>
            <p:cNvPr id="8218" name="Group 29"/>
            <p:cNvGrpSpPr/>
            <p:nvPr/>
          </p:nvGrpSpPr>
          <p:grpSpPr>
            <a:xfrm>
              <a:off x="49" y="48"/>
              <a:ext cx="1026" cy="1014"/>
              <a:chOff x="0" y="0"/>
              <a:chExt cx="1110" cy="1096"/>
            </a:xfrm>
          </p:grpSpPr>
          <p:sp>
            <p:nvSpPr>
              <p:cNvPr id="8219" name="Oval 59"/>
              <p:cNvSpPr/>
              <p:nvPr/>
            </p:nvSpPr>
            <p:spPr>
              <a:xfrm>
                <a:off x="0" y="0"/>
                <a:ext cx="1110" cy="1096"/>
              </a:xfrm>
              <a:prstGeom prst="ellipse">
                <a:avLst/>
              </a:prstGeom>
              <a:solidFill>
                <a:schemeClr val="accent2">
                  <a:alpha val="9804"/>
                </a:schemeClr>
              </a:solidFill>
              <a:ln>
                <a:noFill/>
                <a:miter lim="800000"/>
              </a:ln>
            </p:spPr>
            <p:txBody>
              <a:bodyPr wrap="none"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5pPr>
              </a:lstStyle>
              <a:p>
                <a:pPr lvl="0"/>
                <a:endParaRPr lang="zh-CN" altLang="en-US" sz="2400"/>
              </a:p>
            </p:txBody>
          </p:sp>
          <p:sp>
            <p:nvSpPr>
              <p:cNvPr id="8220" name="Oval 60"/>
              <p:cNvSpPr/>
              <p:nvPr/>
            </p:nvSpPr>
            <p:spPr>
              <a:xfrm>
                <a:off x="25" y="25"/>
                <a:ext cx="1062" cy="1048"/>
              </a:xfrm>
              <a:prstGeom prst="ellipse">
                <a:avLst/>
              </a:prstGeom>
              <a:solidFill>
                <a:schemeClr val="accent2">
                  <a:alpha val="9804"/>
                </a:schemeClr>
              </a:solidFill>
              <a:ln>
                <a:noFill/>
                <a:miter lim="800000"/>
              </a:ln>
            </p:spPr>
            <p:txBody>
              <a:bodyPr wrap="none"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5pPr>
              </a:lstStyle>
              <a:p>
                <a:pPr lvl="0"/>
                <a:endParaRPr lang="zh-CN" altLang="en-US" sz="2400"/>
              </a:p>
            </p:txBody>
          </p:sp>
        </p:grpSp>
      </p:grpSp>
      <p:sp>
        <p:nvSpPr>
          <p:cNvPr id="8221" name="Rectangle 82"/>
          <p:cNvSpPr/>
          <p:nvPr/>
        </p:nvSpPr>
        <p:spPr>
          <a:xfrm>
            <a:off x="7032626" y="5013326"/>
            <a:ext cx="1450975" cy="3968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/>
            <a:r>
              <a:rPr lang="zh-CN" altLang="en-US" sz="2000">
                <a:solidFill>
                  <a:srgbClr val="F8F8F8"/>
                </a:solidFill>
              </a:rPr>
              <a:t> </a:t>
            </a:r>
            <a:endParaRPr lang="en-US" altLang="zh-CN" sz="2000">
              <a:solidFill>
                <a:srgbClr val="F8F8F8"/>
              </a:solidFill>
              <a:ea typeface="Arial" pitchFamily="34" charset="0"/>
            </a:endParaRPr>
          </a:p>
        </p:txBody>
      </p:sp>
      <p:grpSp>
        <p:nvGrpSpPr>
          <p:cNvPr id="8222" name="Group 33"/>
          <p:cNvGrpSpPr/>
          <p:nvPr/>
        </p:nvGrpSpPr>
        <p:grpSpPr>
          <a:xfrm>
            <a:off x="4008438" y="3284538"/>
            <a:ext cx="1655762" cy="1625600"/>
            <a:chOff x="0" y="0"/>
            <a:chExt cx="812" cy="830"/>
          </a:xfrm>
        </p:grpSpPr>
        <p:sp>
          <p:nvSpPr>
            <p:cNvPr id="8223" name="Oval 84"/>
            <p:cNvSpPr/>
            <p:nvPr/>
          </p:nvSpPr>
          <p:spPr>
            <a:xfrm>
              <a:off x="0" y="28"/>
              <a:ext cx="812" cy="802"/>
            </a:xfrm>
            <a:prstGeom prst="ellipse">
              <a:avLst/>
            </a:prstGeom>
            <a:solidFill>
              <a:schemeClr val="accent1"/>
            </a:solidFill>
            <a:ln w="63500">
              <a:solidFill>
                <a:srgbClr val="F8F8F8">
                  <a:alpha val="70195"/>
                </a:srgbClr>
              </a:solidFill>
              <a:round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  <p:pic>
          <p:nvPicPr>
            <p:cNvPr id="8224" name="Picture 85" descr="cir_lighteffect0"/>
            <p:cNvPicPr>
              <a:picLocks noChangeAspect="1"/>
            </p:cNvPicPr>
            <p:nvPr/>
          </p:nvPicPr>
          <p:blipFill>
            <a:blip r:embed="rId4">
              <a:lum bright="18000" contrast="-12000"/>
            </a:blip>
            <a:stretch>
              <a:fillRect/>
            </a:stretch>
          </p:blipFill>
          <p:spPr>
            <a:xfrm>
              <a:off x="69" y="0"/>
              <a:ext cx="670" cy="670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</p:grpSp>
      <p:grpSp>
        <p:nvGrpSpPr>
          <p:cNvPr id="8225" name="Group 36"/>
          <p:cNvGrpSpPr/>
          <p:nvPr/>
        </p:nvGrpSpPr>
        <p:grpSpPr>
          <a:xfrm>
            <a:off x="7032626" y="3068639"/>
            <a:ext cx="2060575" cy="2003425"/>
            <a:chOff x="0" y="0"/>
            <a:chExt cx="1110" cy="1096"/>
          </a:xfrm>
        </p:grpSpPr>
        <p:grpSp>
          <p:nvGrpSpPr>
            <p:cNvPr id="8226" name="Group 37"/>
            <p:cNvGrpSpPr/>
            <p:nvPr/>
          </p:nvGrpSpPr>
          <p:grpSpPr>
            <a:xfrm>
              <a:off x="0" y="0"/>
              <a:ext cx="1110" cy="1096"/>
              <a:chOff x="0" y="0"/>
              <a:chExt cx="1110" cy="1096"/>
            </a:xfrm>
          </p:grpSpPr>
          <p:sp>
            <p:nvSpPr>
              <p:cNvPr id="8227" name="Oval 88"/>
              <p:cNvSpPr/>
              <p:nvPr/>
            </p:nvSpPr>
            <p:spPr>
              <a:xfrm>
                <a:off x="0" y="0"/>
                <a:ext cx="1110" cy="1096"/>
              </a:xfrm>
              <a:prstGeom prst="ellipse">
                <a:avLst/>
              </a:prstGeom>
              <a:solidFill>
                <a:schemeClr val="accent2">
                  <a:alpha val="9804"/>
                </a:schemeClr>
              </a:solidFill>
              <a:ln>
                <a:noFill/>
                <a:miter lim="800000"/>
              </a:ln>
            </p:spPr>
            <p:txBody>
              <a:bodyPr wrap="none"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5pPr>
              </a:lstStyle>
              <a:p>
                <a:pPr lvl="0"/>
                <a:endParaRPr lang="zh-CN" altLang="en-US" sz="2400"/>
              </a:p>
            </p:txBody>
          </p:sp>
          <p:sp>
            <p:nvSpPr>
              <p:cNvPr id="8228" name="Oval 89"/>
              <p:cNvSpPr/>
              <p:nvPr/>
            </p:nvSpPr>
            <p:spPr>
              <a:xfrm>
                <a:off x="25" y="25"/>
                <a:ext cx="1062" cy="1048"/>
              </a:xfrm>
              <a:prstGeom prst="ellipse">
                <a:avLst/>
              </a:prstGeom>
              <a:solidFill>
                <a:schemeClr val="accent2">
                  <a:alpha val="9804"/>
                </a:schemeClr>
              </a:solidFill>
              <a:ln>
                <a:noFill/>
                <a:miter lim="800000"/>
              </a:ln>
            </p:spPr>
            <p:txBody>
              <a:bodyPr wrap="none"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5pPr>
              </a:lstStyle>
              <a:p>
                <a:pPr lvl="0"/>
                <a:endParaRPr lang="zh-CN" altLang="en-US" sz="2400"/>
              </a:p>
            </p:txBody>
          </p:sp>
        </p:grpSp>
        <p:grpSp>
          <p:nvGrpSpPr>
            <p:cNvPr id="8229" name="Group 40"/>
            <p:cNvGrpSpPr/>
            <p:nvPr/>
          </p:nvGrpSpPr>
          <p:grpSpPr>
            <a:xfrm>
              <a:off x="49" y="48"/>
              <a:ext cx="1026" cy="1014"/>
              <a:chOff x="0" y="0"/>
              <a:chExt cx="1110" cy="1096"/>
            </a:xfrm>
          </p:grpSpPr>
          <p:sp>
            <p:nvSpPr>
              <p:cNvPr id="8230" name="Oval 91"/>
              <p:cNvSpPr/>
              <p:nvPr/>
            </p:nvSpPr>
            <p:spPr>
              <a:xfrm>
                <a:off x="0" y="0"/>
                <a:ext cx="1110" cy="1096"/>
              </a:xfrm>
              <a:prstGeom prst="ellipse">
                <a:avLst/>
              </a:prstGeom>
              <a:solidFill>
                <a:schemeClr val="accent2">
                  <a:alpha val="9804"/>
                </a:schemeClr>
              </a:solidFill>
              <a:ln>
                <a:noFill/>
                <a:miter lim="800000"/>
              </a:ln>
            </p:spPr>
            <p:txBody>
              <a:bodyPr wrap="none"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5pPr>
              </a:lstStyle>
              <a:p>
                <a:pPr lvl="0"/>
                <a:endParaRPr lang="zh-CN" altLang="en-US" sz="2400"/>
              </a:p>
            </p:txBody>
          </p:sp>
          <p:sp>
            <p:nvSpPr>
              <p:cNvPr id="8231" name="Oval 92"/>
              <p:cNvSpPr/>
              <p:nvPr/>
            </p:nvSpPr>
            <p:spPr>
              <a:xfrm>
                <a:off x="25" y="25"/>
                <a:ext cx="1062" cy="1048"/>
              </a:xfrm>
              <a:prstGeom prst="ellipse">
                <a:avLst/>
              </a:prstGeom>
              <a:solidFill>
                <a:schemeClr val="accent2">
                  <a:alpha val="9804"/>
                </a:schemeClr>
              </a:solidFill>
              <a:ln>
                <a:noFill/>
                <a:miter lim="800000"/>
              </a:ln>
            </p:spPr>
            <p:txBody>
              <a:bodyPr wrap="none"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5pPr>
              </a:lstStyle>
              <a:p>
                <a:pPr lvl="0"/>
                <a:endParaRPr lang="zh-CN" altLang="en-US" sz="2400"/>
              </a:p>
            </p:txBody>
          </p:sp>
        </p:grpSp>
      </p:grpSp>
      <p:grpSp>
        <p:nvGrpSpPr>
          <p:cNvPr id="8232" name="Group 43"/>
          <p:cNvGrpSpPr/>
          <p:nvPr/>
        </p:nvGrpSpPr>
        <p:grpSpPr>
          <a:xfrm>
            <a:off x="7248525" y="3284539"/>
            <a:ext cx="1727200" cy="1938337"/>
            <a:chOff x="0" y="0"/>
            <a:chExt cx="820" cy="994"/>
          </a:xfrm>
        </p:grpSpPr>
        <p:sp>
          <p:nvSpPr>
            <p:cNvPr id="8233" name="Rectangle 158"/>
            <p:cNvSpPr/>
            <p:nvPr/>
          </p:nvSpPr>
          <p:spPr>
            <a:xfrm>
              <a:off x="22" y="184"/>
              <a:ext cx="605" cy="329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 algn="ctr"/>
              <a:r>
                <a:rPr lang="en-US" altLang="zh-CN" sz="1800">
                  <a:solidFill>
                    <a:schemeClr val="bg1"/>
                  </a:solidFill>
                </a:rPr>
                <a:t>Title in here</a:t>
              </a:r>
            </a:p>
          </p:txBody>
        </p:sp>
        <p:sp>
          <p:nvSpPr>
            <p:cNvPr id="8234" name="Oval 159"/>
            <p:cNvSpPr/>
            <p:nvPr/>
          </p:nvSpPr>
          <p:spPr>
            <a:xfrm>
              <a:off x="0" y="0"/>
              <a:ext cx="820" cy="827"/>
            </a:xfrm>
            <a:prstGeom prst="ellipse">
              <a:avLst/>
            </a:prstGeom>
            <a:solidFill>
              <a:srgbClr val="EAEAEA">
                <a:alpha val="50195"/>
              </a:srgbClr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  <p:grpSp>
          <p:nvGrpSpPr>
            <p:cNvPr id="8235" name="Group 46"/>
            <p:cNvGrpSpPr/>
            <p:nvPr/>
          </p:nvGrpSpPr>
          <p:grpSpPr>
            <a:xfrm>
              <a:off x="29" y="28"/>
              <a:ext cx="773" cy="966"/>
              <a:chOff x="0" y="0"/>
              <a:chExt cx="931" cy="1163"/>
            </a:xfrm>
          </p:grpSpPr>
          <p:pic>
            <p:nvPicPr>
              <p:cNvPr id="8236" name="Picture 161" descr="circuler_1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925" cy="935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</p:pic>
          <p:sp>
            <p:nvSpPr>
              <p:cNvPr id="8237" name="Oval 162"/>
              <p:cNvSpPr/>
              <p:nvPr/>
            </p:nvSpPr>
            <p:spPr>
              <a:xfrm>
                <a:off x="0" y="0"/>
                <a:ext cx="931" cy="937"/>
              </a:xfrm>
              <a:prstGeom prst="ellipse">
                <a:avLst/>
              </a:prstGeom>
              <a:solidFill>
                <a:schemeClr val="accent1">
                  <a:alpha val="50195"/>
                </a:schemeClr>
              </a:solidFill>
              <a:ln>
                <a:noFill/>
                <a:miter lim="800000"/>
              </a:ln>
            </p:spPr>
            <p:txBody>
              <a:bodyPr wrap="none"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5pPr>
              </a:lstStyle>
              <a:p>
                <a:pPr lvl="0"/>
                <a:endParaRPr lang="zh-CN" altLang="en-US" sz="2400"/>
              </a:p>
            </p:txBody>
          </p:sp>
          <p:pic>
            <p:nvPicPr>
              <p:cNvPr id="8238" name="Picture 163" descr="light_shadow1"/>
              <p:cNvPicPr>
                <a:picLocks noChangeAspect="1"/>
              </p:cNvPicPr>
              <p:nvPr/>
            </p:nvPicPr>
            <p:blipFill>
              <a:blip r:embed="rId6"/>
              <a:srcRect t="14285"/>
              <a:stretch>
                <a:fillRect/>
              </a:stretch>
            </p:blipFill>
            <p:spPr>
              <a:xfrm>
                <a:off x="9" y="39"/>
                <a:ext cx="682" cy="585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</p:pic>
          <p:grpSp>
            <p:nvGrpSpPr>
              <p:cNvPr id="8239" name="Group 50"/>
              <p:cNvGrpSpPr/>
              <p:nvPr/>
            </p:nvGrpSpPr>
            <p:grpSpPr>
              <a:xfrm rot="17820000" flipH="1" flipV="1">
                <a:off x="281" y="654"/>
                <a:ext cx="820" cy="198"/>
                <a:chOff x="0" y="0"/>
                <a:chExt cx="893" cy="246"/>
              </a:xfrm>
            </p:grpSpPr>
            <p:grpSp>
              <p:nvGrpSpPr>
                <p:cNvPr id="8240" name="Group 51"/>
                <p:cNvGrpSpPr/>
                <p:nvPr/>
              </p:nvGrpSpPr>
              <p:grpSpPr>
                <a:xfrm>
                  <a:off x="0" y="0"/>
                  <a:ext cx="743" cy="185"/>
                  <a:chOff x="0" y="0"/>
                  <a:chExt cx="1118" cy="279"/>
                </a:xfrm>
              </p:grpSpPr>
              <p:sp>
                <p:nvSpPr>
                  <p:cNvPr id="8241" name="AutoShape 166"/>
                  <p:cNvSpPr/>
                  <p:nvPr/>
                </p:nvSpPr>
                <p:spPr>
                  <a:xfrm rot="5220000">
                    <a:off x="292" y="-29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  <p:sp>
                <p:nvSpPr>
                  <p:cNvPr id="8242" name="AutoShape 167"/>
                  <p:cNvSpPr/>
                  <p:nvPr/>
                </p:nvSpPr>
                <p:spPr>
                  <a:xfrm rot="6060000">
                    <a:off x="428" y="-29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  <p:sp>
                <p:nvSpPr>
                  <p:cNvPr id="8243" name="AutoShape 168"/>
                  <p:cNvSpPr/>
                  <p:nvPr/>
                </p:nvSpPr>
                <p:spPr>
                  <a:xfrm rot="6360000">
                    <a:off x="504" y="-272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  <p:sp>
                <p:nvSpPr>
                  <p:cNvPr id="8244" name="AutoShape 169"/>
                  <p:cNvSpPr/>
                  <p:nvPr/>
                </p:nvSpPr>
                <p:spPr>
                  <a:xfrm rot="6900000">
                    <a:off x="594" y="-242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</p:grpSp>
            <p:grpSp>
              <p:nvGrpSpPr>
                <p:cNvPr id="8245" name="Group 56"/>
                <p:cNvGrpSpPr/>
                <p:nvPr/>
              </p:nvGrpSpPr>
              <p:grpSpPr>
                <a:xfrm rot="1320000">
                  <a:off x="150" y="60"/>
                  <a:ext cx="743" cy="186"/>
                  <a:chOff x="0" y="0"/>
                  <a:chExt cx="1118" cy="279"/>
                </a:xfrm>
              </p:grpSpPr>
              <p:sp>
                <p:nvSpPr>
                  <p:cNvPr id="8246" name="AutoShape 171"/>
                  <p:cNvSpPr/>
                  <p:nvPr/>
                </p:nvSpPr>
                <p:spPr>
                  <a:xfrm rot="5220000">
                    <a:off x="292" y="-29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  <p:sp>
                <p:nvSpPr>
                  <p:cNvPr id="8247" name="AutoShape 172"/>
                  <p:cNvSpPr/>
                  <p:nvPr/>
                </p:nvSpPr>
                <p:spPr>
                  <a:xfrm rot="6060000">
                    <a:off x="428" y="-29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  <p:sp>
                <p:nvSpPr>
                  <p:cNvPr id="8248" name="AutoShape 173"/>
                  <p:cNvSpPr/>
                  <p:nvPr/>
                </p:nvSpPr>
                <p:spPr>
                  <a:xfrm rot="6360000">
                    <a:off x="504" y="-272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  <p:sp>
                <p:nvSpPr>
                  <p:cNvPr id="8249" name="AutoShape 174"/>
                  <p:cNvSpPr/>
                  <p:nvPr/>
                </p:nvSpPr>
                <p:spPr>
                  <a:xfrm rot="6900000">
                    <a:off x="594" y="-242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</p:grpSp>
          </p:grpSp>
        </p:grpSp>
        <p:grpSp>
          <p:nvGrpSpPr>
            <p:cNvPr id="8250" name="Group 61"/>
            <p:cNvGrpSpPr/>
            <p:nvPr/>
          </p:nvGrpSpPr>
          <p:grpSpPr>
            <a:xfrm rot="17820000" flipH="1" flipV="1">
              <a:off x="336" y="568"/>
              <a:ext cx="599" cy="144"/>
              <a:chOff x="0" y="0"/>
              <a:chExt cx="893" cy="246"/>
            </a:xfrm>
          </p:grpSpPr>
          <p:grpSp>
            <p:nvGrpSpPr>
              <p:cNvPr id="8251" name="Group 62"/>
              <p:cNvGrpSpPr/>
              <p:nvPr/>
            </p:nvGrpSpPr>
            <p:grpSpPr>
              <a:xfrm>
                <a:off x="0" y="0"/>
                <a:ext cx="743" cy="185"/>
                <a:chOff x="0" y="0"/>
                <a:chExt cx="1118" cy="279"/>
              </a:xfrm>
            </p:grpSpPr>
            <p:sp>
              <p:nvSpPr>
                <p:cNvPr id="8252" name="AutoShape 177"/>
                <p:cNvSpPr/>
                <p:nvPr/>
              </p:nvSpPr>
              <p:spPr>
                <a:xfrm rot="5220000">
                  <a:off x="292" y="-29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  <p:sp>
              <p:nvSpPr>
                <p:cNvPr id="8253" name="AutoShape 178"/>
                <p:cNvSpPr/>
                <p:nvPr/>
              </p:nvSpPr>
              <p:spPr>
                <a:xfrm rot="6060000">
                  <a:off x="428" y="-29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  <p:sp>
              <p:nvSpPr>
                <p:cNvPr id="8254" name="AutoShape 179"/>
                <p:cNvSpPr/>
                <p:nvPr/>
              </p:nvSpPr>
              <p:spPr>
                <a:xfrm rot="6360000">
                  <a:off x="504" y="-272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  <p:sp>
              <p:nvSpPr>
                <p:cNvPr id="8255" name="AutoShape 180"/>
                <p:cNvSpPr/>
                <p:nvPr/>
              </p:nvSpPr>
              <p:spPr>
                <a:xfrm rot="6900000">
                  <a:off x="594" y="-242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</p:grpSp>
          <p:grpSp>
            <p:nvGrpSpPr>
              <p:cNvPr id="8256" name="Group 67"/>
              <p:cNvGrpSpPr/>
              <p:nvPr/>
            </p:nvGrpSpPr>
            <p:grpSpPr>
              <a:xfrm rot="1320000">
                <a:off x="150" y="60"/>
                <a:ext cx="743" cy="186"/>
                <a:chOff x="0" y="0"/>
                <a:chExt cx="1118" cy="279"/>
              </a:xfrm>
            </p:grpSpPr>
            <p:sp>
              <p:nvSpPr>
                <p:cNvPr id="8257" name="AutoShape 182"/>
                <p:cNvSpPr/>
                <p:nvPr/>
              </p:nvSpPr>
              <p:spPr>
                <a:xfrm rot="5220000">
                  <a:off x="292" y="-29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  <p:sp>
              <p:nvSpPr>
                <p:cNvPr id="8258" name="AutoShape 183"/>
                <p:cNvSpPr/>
                <p:nvPr/>
              </p:nvSpPr>
              <p:spPr>
                <a:xfrm rot="6060000">
                  <a:off x="428" y="-29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  <p:sp>
              <p:nvSpPr>
                <p:cNvPr id="8259" name="AutoShape 184"/>
                <p:cNvSpPr/>
                <p:nvPr/>
              </p:nvSpPr>
              <p:spPr>
                <a:xfrm rot="6360000">
                  <a:off x="504" y="-272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  <p:sp>
              <p:nvSpPr>
                <p:cNvPr id="8260" name="AutoShape 185"/>
                <p:cNvSpPr/>
                <p:nvPr/>
              </p:nvSpPr>
              <p:spPr>
                <a:xfrm rot="6900000">
                  <a:off x="594" y="-242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</p:grpSp>
        </p:grpSp>
        <p:sp>
          <p:nvSpPr>
            <p:cNvPr id="8261" name="Rectangle 186"/>
            <p:cNvSpPr/>
            <p:nvPr/>
          </p:nvSpPr>
          <p:spPr>
            <a:xfrm>
              <a:off x="385" y="261"/>
              <a:ext cx="88" cy="189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 algn="ctr"/>
              <a:endParaRPr lang="en-US" altLang="zh-CN" sz="1800">
                <a:solidFill>
                  <a:srgbClr val="000000"/>
                </a:solidFill>
              </a:endParaRPr>
            </a:p>
          </p:txBody>
        </p:sp>
      </p:grpSp>
      <p:grpSp>
        <p:nvGrpSpPr>
          <p:cNvPr id="8262" name="Group 73"/>
          <p:cNvGrpSpPr/>
          <p:nvPr/>
        </p:nvGrpSpPr>
        <p:grpSpPr>
          <a:xfrm>
            <a:off x="5735638" y="908050"/>
            <a:ext cx="1655762" cy="2033588"/>
            <a:chOff x="0" y="0"/>
            <a:chExt cx="722" cy="872"/>
          </a:xfrm>
        </p:grpSpPr>
        <p:sp>
          <p:nvSpPr>
            <p:cNvPr id="8263" name="Oval 218"/>
            <p:cNvSpPr/>
            <p:nvPr/>
          </p:nvSpPr>
          <p:spPr>
            <a:xfrm>
              <a:off x="0" y="0"/>
              <a:ext cx="722" cy="727"/>
            </a:xfrm>
            <a:prstGeom prst="ellipse">
              <a:avLst/>
            </a:prstGeom>
            <a:solidFill>
              <a:srgbClr val="EAEAEA">
                <a:alpha val="50195"/>
              </a:srgbClr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  <p:grpSp>
          <p:nvGrpSpPr>
            <p:cNvPr id="8264" name="Group 75"/>
            <p:cNvGrpSpPr/>
            <p:nvPr/>
          </p:nvGrpSpPr>
          <p:grpSpPr>
            <a:xfrm>
              <a:off x="22" y="23"/>
              <a:ext cx="680" cy="849"/>
              <a:chOff x="0" y="0"/>
              <a:chExt cx="931" cy="1163"/>
            </a:xfrm>
          </p:grpSpPr>
          <p:pic>
            <p:nvPicPr>
              <p:cNvPr id="8265" name="Picture 220" descr="circuler_1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925" cy="935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</p:pic>
          <p:sp>
            <p:nvSpPr>
              <p:cNvPr id="8266" name="Oval 221"/>
              <p:cNvSpPr/>
              <p:nvPr/>
            </p:nvSpPr>
            <p:spPr>
              <a:xfrm>
                <a:off x="0" y="0"/>
                <a:ext cx="931" cy="937"/>
              </a:xfrm>
              <a:prstGeom prst="ellipse">
                <a:avLst/>
              </a:prstGeom>
              <a:solidFill>
                <a:schemeClr val="bg2">
                  <a:alpha val="50195"/>
                </a:schemeClr>
              </a:solidFill>
              <a:ln>
                <a:noFill/>
                <a:miter lim="800000"/>
              </a:ln>
            </p:spPr>
            <p:txBody>
              <a:bodyPr wrap="none"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5pPr>
              </a:lstStyle>
              <a:p>
                <a:pPr lvl="0"/>
                <a:endParaRPr lang="zh-CN" altLang="en-US" sz="2400"/>
              </a:p>
            </p:txBody>
          </p:sp>
          <p:pic>
            <p:nvPicPr>
              <p:cNvPr id="8267" name="Picture 222" descr="light_shadow1"/>
              <p:cNvPicPr>
                <a:picLocks noChangeAspect="1"/>
              </p:cNvPicPr>
              <p:nvPr/>
            </p:nvPicPr>
            <p:blipFill>
              <a:blip r:embed="rId7"/>
              <a:srcRect t="14285"/>
              <a:stretch>
                <a:fillRect/>
              </a:stretch>
            </p:blipFill>
            <p:spPr>
              <a:xfrm>
                <a:off x="9" y="39"/>
                <a:ext cx="682" cy="585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</p:pic>
          <p:grpSp>
            <p:nvGrpSpPr>
              <p:cNvPr id="8268" name="Group 79"/>
              <p:cNvGrpSpPr/>
              <p:nvPr/>
            </p:nvGrpSpPr>
            <p:grpSpPr>
              <a:xfrm rot="17820000" flipH="1" flipV="1">
                <a:off x="281" y="654"/>
                <a:ext cx="820" cy="198"/>
                <a:chOff x="0" y="0"/>
                <a:chExt cx="893" cy="246"/>
              </a:xfrm>
            </p:grpSpPr>
            <p:grpSp>
              <p:nvGrpSpPr>
                <p:cNvPr id="8269" name="Group 80"/>
                <p:cNvGrpSpPr/>
                <p:nvPr/>
              </p:nvGrpSpPr>
              <p:grpSpPr>
                <a:xfrm>
                  <a:off x="0" y="0"/>
                  <a:ext cx="743" cy="185"/>
                  <a:chOff x="0" y="0"/>
                  <a:chExt cx="1118" cy="279"/>
                </a:xfrm>
              </p:grpSpPr>
              <p:sp>
                <p:nvSpPr>
                  <p:cNvPr id="8270" name="AutoShape 225"/>
                  <p:cNvSpPr/>
                  <p:nvPr/>
                </p:nvSpPr>
                <p:spPr>
                  <a:xfrm rot="5220000">
                    <a:off x="292" y="-29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  <p:sp>
                <p:nvSpPr>
                  <p:cNvPr id="8271" name="AutoShape 226"/>
                  <p:cNvSpPr/>
                  <p:nvPr/>
                </p:nvSpPr>
                <p:spPr>
                  <a:xfrm rot="6060000">
                    <a:off x="428" y="-29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  <p:sp>
                <p:nvSpPr>
                  <p:cNvPr id="8272" name="AutoShape 227"/>
                  <p:cNvSpPr/>
                  <p:nvPr/>
                </p:nvSpPr>
                <p:spPr>
                  <a:xfrm rot="6360000">
                    <a:off x="504" y="-272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  <p:sp>
                <p:nvSpPr>
                  <p:cNvPr id="8273" name="AutoShape 228"/>
                  <p:cNvSpPr/>
                  <p:nvPr/>
                </p:nvSpPr>
                <p:spPr>
                  <a:xfrm rot="6900000">
                    <a:off x="594" y="-242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</p:grpSp>
            <p:grpSp>
              <p:nvGrpSpPr>
                <p:cNvPr id="8274" name="Group 85"/>
                <p:cNvGrpSpPr/>
                <p:nvPr/>
              </p:nvGrpSpPr>
              <p:grpSpPr>
                <a:xfrm rot="1320000">
                  <a:off x="150" y="60"/>
                  <a:ext cx="743" cy="186"/>
                  <a:chOff x="0" y="0"/>
                  <a:chExt cx="1118" cy="279"/>
                </a:xfrm>
              </p:grpSpPr>
              <p:sp>
                <p:nvSpPr>
                  <p:cNvPr id="8275" name="AutoShape 230"/>
                  <p:cNvSpPr/>
                  <p:nvPr/>
                </p:nvSpPr>
                <p:spPr>
                  <a:xfrm rot="5220000">
                    <a:off x="292" y="-29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  <p:sp>
                <p:nvSpPr>
                  <p:cNvPr id="8276" name="AutoShape 231"/>
                  <p:cNvSpPr/>
                  <p:nvPr/>
                </p:nvSpPr>
                <p:spPr>
                  <a:xfrm rot="6060000">
                    <a:off x="428" y="-29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  <p:sp>
                <p:nvSpPr>
                  <p:cNvPr id="8277" name="AutoShape 232"/>
                  <p:cNvSpPr/>
                  <p:nvPr/>
                </p:nvSpPr>
                <p:spPr>
                  <a:xfrm rot="6360000">
                    <a:off x="504" y="-272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  <p:sp>
                <p:nvSpPr>
                  <p:cNvPr id="8278" name="AutoShape 233"/>
                  <p:cNvSpPr/>
                  <p:nvPr/>
                </p:nvSpPr>
                <p:spPr>
                  <a:xfrm rot="6900000">
                    <a:off x="594" y="-242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</p:grpSp>
          </p:grpSp>
        </p:grpSp>
        <p:grpSp>
          <p:nvGrpSpPr>
            <p:cNvPr id="8279" name="Group 90"/>
            <p:cNvGrpSpPr/>
            <p:nvPr/>
          </p:nvGrpSpPr>
          <p:grpSpPr>
            <a:xfrm rot="17820000" flipH="1" flipV="1">
              <a:off x="296" y="495"/>
              <a:ext cx="527" cy="128"/>
              <a:chOff x="0" y="0"/>
              <a:chExt cx="893" cy="246"/>
            </a:xfrm>
          </p:grpSpPr>
          <p:grpSp>
            <p:nvGrpSpPr>
              <p:cNvPr id="8280" name="Group 91"/>
              <p:cNvGrpSpPr/>
              <p:nvPr/>
            </p:nvGrpSpPr>
            <p:grpSpPr>
              <a:xfrm>
                <a:off x="0" y="0"/>
                <a:ext cx="743" cy="185"/>
                <a:chOff x="0" y="0"/>
                <a:chExt cx="1118" cy="279"/>
              </a:xfrm>
            </p:grpSpPr>
            <p:sp>
              <p:nvSpPr>
                <p:cNvPr id="8281" name="AutoShape 236"/>
                <p:cNvSpPr/>
                <p:nvPr/>
              </p:nvSpPr>
              <p:spPr>
                <a:xfrm rot="5220000">
                  <a:off x="292" y="-29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  <p:sp>
              <p:nvSpPr>
                <p:cNvPr id="8282" name="AutoShape 237"/>
                <p:cNvSpPr/>
                <p:nvPr/>
              </p:nvSpPr>
              <p:spPr>
                <a:xfrm rot="6060000">
                  <a:off x="428" y="-29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  <p:sp>
              <p:nvSpPr>
                <p:cNvPr id="8283" name="AutoShape 238"/>
                <p:cNvSpPr/>
                <p:nvPr/>
              </p:nvSpPr>
              <p:spPr>
                <a:xfrm rot="6360000">
                  <a:off x="504" y="-272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  <p:sp>
              <p:nvSpPr>
                <p:cNvPr id="8284" name="AutoShape 239"/>
                <p:cNvSpPr/>
                <p:nvPr/>
              </p:nvSpPr>
              <p:spPr>
                <a:xfrm rot="6900000">
                  <a:off x="594" y="-242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</p:grpSp>
          <p:grpSp>
            <p:nvGrpSpPr>
              <p:cNvPr id="8285" name="Group 96"/>
              <p:cNvGrpSpPr/>
              <p:nvPr/>
            </p:nvGrpSpPr>
            <p:grpSpPr>
              <a:xfrm rot="1320000">
                <a:off x="150" y="60"/>
                <a:ext cx="743" cy="186"/>
                <a:chOff x="0" y="0"/>
                <a:chExt cx="1118" cy="279"/>
              </a:xfrm>
            </p:grpSpPr>
            <p:sp>
              <p:nvSpPr>
                <p:cNvPr id="8286" name="AutoShape 241"/>
                <p:cNvSpPr/>
                <p:nvPr/>
              </p:nvSpPr>
              <p:spPr>
                <a:xfrm rot="5220000">
                  <a:off x="292" y="-29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  <p:sp>
              <p:nvSpPr>
                <p:cNvPr id="8287" name="AutoShape 242"/>
                <p:cNvSpPr/>
                <p:nvPr/>
              </p:nvSpPr>
              <p:spPr>
                <a:xfrm rot="6060000">
                  <a:off x="428" y="-29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  <p:sp>
              <p:nvSpPr>
                <p:cNvPr id="8288" name="AutoShape 243"/>
                <p:cNvSpPr/>
                <p:nvPr/>
              </p:nvSpPr>
              <p:spPr>
                <a:xfrm rot="6360000">
                  <a:off x="504" y="-272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  <p:sp>
              <p:nvSpPr>
                <p:cNvPr id="8289" name="AutoShape 244"/>
                <p:cNvSpPr/>
                <p:nvPr/>
              </p:nvSpPr>
              <p:spPr>
                <a:xfrm rot="6900000">
                  <a:off x="594" y="-242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</p:grpSp>
        </p:grpSp>
        <p:sp>
          <p:nvSpPr>
            <p:cNvPr id="8290" name="Rectangle 245"/>
            <p:cNvSpPr/>
            <p:nvPr/>
          </p:nvSpPr>
          <p:spPr>
            <a:xfrm>
              <a:off x="235" y="264"/>
              <a:ext cx="262" cy="144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 algn="ctr"/>
              <a:r>
                <a:rPr lang="en-US" altLang="zh-CN" sz="1600">
                  <a:solidFill>
                    <a:srgbClr val="000000"/>
                  </a:solidFill>
                </a:rPr>
                <a:t>Text</a:t>
              </a:r>
            </a:p>
          </p:txBody>
        </p:sp>
      </p:grpSp>
      <p:grpSp>
        <p:nvGrpSpPr>
          <p:cNvPr id="8291" name="Group 102"/>
          <p:cNvGrpSpPr/>
          <p:nvPr/>
        </p:nvGrpSpPr>
        <p:grpSpPr>
          <a:xfrm>
            <a:off x="5731049" y="908051"/>
            <a:ext cx="1723681" cy="1960563"/>
            <a:chOff x="-2" y="0"/>
            <a:chExt cx="751" cy="872"/>
          </a:xfrm>
        </p:grpSpPr>
        <p:sp>
          <p:nvSpPr>
            <p:cNvPr id="8292" name="Oval 247"/>
            <p:cNvSpPr/>
            <p:nvPr/>
          </p:nvSpPr>
          <p:spPr>
            <a:xfrm>
              <a:off x="6" y="0"/>
              <a:ext cx="722" cy="727"/>
            </a:xfrm>
            <a:prstGeom prst="ellipse">
              <a:avLst/>
            </a:prstGeom>
            <a:solidFill>
              <a:srgbClr val="EAEAEA">
                <a:alpha val="50195"/>
              </a:srgbClr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  <p:grpSp>
          <p:nvGrpSpPr>
            <p:cNvPr id="8293" name="Group 104"/>
            <p:cNvGrpSpPr/>
            <p:nvPr/>
          </p:nvGrpSpPr>
          <p:grpSpPr>
            <a:xfrm>
              <a:off x="28" y="23"/>
              <a:ext cx="680" cy="849"/>
              <a:chOff x="0" y="0"/>
              <a:chExt cx="931" cy="1163"/>
            </a:xfrm>
          </p:grpSpPr>
          <p:pic>
            <p:nvPicPr>
              <p:cNvPr id="8294" name="Picture 249" descr="circuler_1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925" cy="935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</p:pic>
          <p:sp>
            <p:nvSpPr>
              <p:cNvPr id="8295" name="Oval 250"/>
              <p:cNvSpPr/>
              <p:nvPr/>
            </p:nvSpPr>
            <p:spPr>
              <a:xfrm>
                <a:off x="0" y="0"/>
                <a:ext cx="931" cy="937"/>
              </a:xfrm>
              <a:prstGeom prst="ellipse">
                <a:avLst/>
              </a:prstGeom>
              <a:solidFill>
                <a:schemeClr val="folHlink">
                  <a:alpha val="50195"/>
                </a:schemeClr>
              </a:solidFill>
              <a:ln>
                <a:noFill/>
                <a:miter lim="800000"/>
              </a:ln>
            </p:spPr>
            <p:txBody>
              <a:bodyPr wrap="none"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defRPr lang="zh-CN" altLang="en-US" sz="3200" b="1" i="0" u="none" baseline="0"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5pPr>
              </a:lstStyle>
              <a:p>
                <a:pPr lvl="0"/>
                <a:endParaRPr lang="zh-CN" altLang="en-US" sz="2400"/>
              </a:p>
            </p:txBody>
          </p:sp>
          <p:pic>
            <p:nvPicPr>
              <p:cNvPr id="8296" name="Picture 251" descr="light_shadow1"/>
              <p:cNvPicPr>
                <a:picLocks noChangeAspect="1"/>
              </p:cNvPicPr>
              <p:nvPr/>
            </p:nvPicPr>
            <p:blipFill>
              <a:blip r:embed="rId8"/>
              <a:srcRect t="14285"/>
              <a:stretch>
                <a:fillRect/>
              </a:stretch>
            </p:blipFill>
            <p:spPr>
              <a:xfrm>
                <a:off x="9" y="39"/>
                <a:ext cx="682" cy="585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</p:pic>
          <p:grpSp>
            <p:nvGrpSpPr>
              <p:cNvPr id="8297" name="Group 108"/>
              <p:cNvGrpSpPr/>
              <p:nvPr/>
            </p:nvGrpSpPr>
            <p:grpSpPr>
              <a:xfrm rot="17820000" flipH="1" flipV="1">
                <a:off x="281" y="654"/>
                <a:ext cx="820" cy="198"/>
                <a:chOff x="0" y="0"/>
                <a:chExt cx="893" cy="246"/>
              </a:xfrm>
            </p:grpSpPr>
            <p:grpSp>
              <p:nvGrpSpPr>
                <p:cNvPr id="8298" name="Group 109"/>
                <p:cNvGrpSpPr/>
                <p:nvPr/>
              </p:nvGrpSpPr>
              <p:grpSpPr>
                <a:xfrm>
                  <a:off x="0" y="0"/>
                  <a:ext cx="743" cy="185"/>
                  <a:chOff x="0" y="0"/>
                  <a:chExt cx="1118" cy="279"/>
                </a:xfrm>
              </p:grpSpPr>
              <p:sp>
                <p:nvSpPr>
                  <p:cNvPr id="8299" name="AutoShape 254"/>
                  <p:cNvSpPr/>
                  <p:nvPr/>
                </p:nvSpPr>
                <p:spPr>
                  <a:xfrm rot="5220000">
                    <a:off x="292" y="-29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  <p:sp>
                <p:nvSpPr>
                  <p:cNvPr id="8300" name="AutoShape 255"/>
                  <p:cNvSpPr/>
                  <p:nvPr/>
                </p:nvSpPr>
                <p:spPr>
                  <a:xfrm rot="6060000">
                    <a:off x="428" y="-29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  <p:sp>
                <p:nvSpPr>
                  <p:cNvPr id="8301" name="AutoShape 256"/>
                  <p:cNvSpPr/>
                  <p:nvPr/>
                </p:nvSpPr>
                <p:spPr>
                  <a:xfrm rot="6360000">
                    <a:off x="504" y="-272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  <p:sp>
                <p:nvSpPr>
                  <p:cNvPr id="8302" name="AutoShape 257"/>
                  <p:cNvSpPr/>
                  <p:nvPr/>
                </p:nvSpPr>
                <p:spPr>
                  <a:xfrm rot="6900000">
                    <a:off x="594" y="-242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</p:grpSp>
            <p:grpSp>
              <p:nvGrpSpPr>
                <p:cNvPr id="8303" name="Group 114"/>
                <p:cNvGrpSpPr/>
                <p:nvPr/>
              </p:nvGrpSpPr>
              <p:grpSpPr>
                <a:xfrm rot="1320000">
                  <a:off x="150" y="60"/>
                  <a:ext cx="743" cy="186"/>
                  <a:chOff x="0" y="0"/>
                  <a:chExt cx="1118" cy="279"/>
                </a:xfrm>
              </p:grpSpPr>
              <p:sp>
                <p:nvSpPr>
                  <p:cNvPr id="8304" name="AutoShape 259"/>
                  <p:cNvSpPr/>
                  <p:nvPr/>
                </p:nvSpPr>
                <p:spPr>
                  <a:xfrm rot="5220000">
                    <a:off x="292" y="-29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  <p:sp>
                <p:nvSpPr>
                  <p:cNvPr id="8305" name="AutoShape 260"/>
                  <p:cNvSpPr/>
                  <p:nvPr/>
                </p:nvSpPr>
                <p:spPr>
                  <a:xfrm rot="6060000">
                    <a:off x="428" y="-29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  <p:sp>
                <p:nvSpPr>
                  <p:cNvPr id="8306" name="AutoShape 261"/>
                  <p:cNvSpPr/>
                  <p:nvPr/>
                </p:nvSpPr>
                <p:spPr>
                  <a:xfrm rot="6360000">
                    <a:off x="504" y="-272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  <p:sp>
                <p:nvSpPr>
                  <p:cNvPr id="8307" name="AutoShape 262"/>
                  <p:cNvSpPr/>
                  <p:nvPr/>
                </p:nvSpPr>
                <p:spPr>
                  <a:xfrm rot="6900000">
                    <a:off x="594" y="-242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  <a:miter lim="800000"/>
                  </a:ln>
                </p:spPr>
                <p:txBody>
                  <a:bodyPr wrap="none" anchor="ctr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itchFamily="34" charset="0"/>
                      <a:buNone/>
                      <a:defRPr lang="zh-CN" altLang="en-US" sz="3200" b="1" i="0" u="none" baseline="0">
                        <a:solidFill>
                          <a:schemeClr val="tx1"/>
                        </a:solidFill>
                        <a:latin typeface="Arial" pitchFamily="34" charset="0"/>
                        <a:ea typeface="宋体" pitchFamily="2" charset="-122"/>
                      </a:defRPr>
                    </a:lvl5pPr>
                  </a:lstStyle>
                  <a:p>
                    <a:pPr lvl="0"/>
                    <a:endParaRPr lang="zh-CN" altLang="en-US" sz="2400"/>
                  </a:p>
                </p:txBody>
              </p:sp>
            </p:grpSp>
          </p:grpSp>
        </p:grpSp>
        <p:grpSp>
          <p:nvGrpSpPr>
            <p:cNvPr id="8308" name="Group 119"/>
            <p:cNvGrpSpPr/>
            <p:nvPr/>
          </p:nvGrpSpPr>
          <p:grpSpPr>
            <a:xfrm rot="17820000" flipH="1" flipV="1">
              <a:off x="302" y="495"/>
              <a:ext cx="527" cy="128"/>
              <a:chOff x="0" y="0"/>
              <a:chExt cx="893" cy="246"/>
            </a:xfrm>
          </p:grpSpPr>
          <p:grpSp>
            <p:nvGrpSpPr>
              <p:cNvPr id="8309" name="Group 120"/>
              <p:cNvGrpSpPr/>
              <p:nvPr/>
            </p:nvGrpSpPr>
            <p:grpSpPr>
              <a:xfrm>
                <a:off x="0" y="0"/>
                <a:ext cx="743" cy="185"/>
                <a:chOff x="0" y="0"/>
                <a:chExt cx="1118" cy="279"/>
              </a:xfrm>
            </p:grpSpPr>
            <p:sp>
              <p:nvSpPr>
                <p:cNvPr id="8310" name="AutoShape 265"/>
                <p:cNvSpPr/>
                <p:nvPr/>
              </p:nvSpPr>
              <p:spPr>
                <a:xfrm rot="5220000">
                  <a:off x="292" y="-29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  <p:sp>
              <p:nvSpPr>
                <p:cNvPr id="8311" name="AutoShape 266"/>
                <p:cNvSpPr/>
                <p:nvPr/>
              </p:nvSpPr>
              <p:spPr>
                <a:xfrm rot="6060000">
                  <a:off x="428" y="-29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  <p:sp>
              <p:nvSpPr>
                <p:cNvPr id="8312" name="AutoShape 267"/>
                <p:cNvSpPr/>
                <p:nvPr/>
              </p:nvSpPr>
              <p:spPr>
                <a:xfrm rot="6360000">
                  <a:off x="504" y="-272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  <p:sp>
              <p:nvSpPr>
                <p:cNvPr id="8313" name="AutoShape 268"/>
                <p:cNvSpPr/>
                <p:nvPr/>
              </p:nvSpPr>
              <p:spPr>
                <a:xfrm rot="6900000">
                  <a:off x="594" y="-242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</p:grpSp>
          <p:grpSp>
            <p:nvGrpSpPr>
              <p:cNvPr id="8314" name="Group 125"/>
              <p:cNvGrpSpPr/>
              <p:nvPr/>
            </p:nvGrpSpPr>
            <p:grpSpPr>
              <a:xfrm rot="1320000">
                <a:off x="150" y="60"/>
                <a:ext cx="743" cy="186"/>
                <a:chOff x="0" y="0"/>
                <a:chExt cx="1118" cy="279"/>
              </a:xfrm>
            </p:grpSpPr>
            <p:sp>
              <p:nvSpPr>
                <p:cNvPr id="8315" name="AutoShape 270"/>
                <p:cNvSpPr/>
                <p:nvPr/>
              </p:nvSpPr>
              <p:spPr>
                <a:xfrm rot="5220000">
                  <a:off x="292" y="-29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  <p:sp>
              <p:nvSpPr>
                <p:cNvPr id="8316" name="AutoShape 271"/>
                <p:cNvSpPr/>
                <p:nvPr/>
              </p:nvSpPr>
              <p:spPr>
                <a:xfrm rot="6060000">
                  <a:off x="428" y="-29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  <p:sp>
              <p:nvSpPr>
                <p:cNvPr id="8317" name="AutoShape 272"/>
                <p:cNvSpPr/>
                <p:nvPr/>
              </p:nvSpPr>
              <p:spPr>
                <a:xfrm rot="6360000">
                  <a:off x="504" y="-272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  <p:sp>
              <p:nvSpPr>
                <p:cNvPr id="8318" name="AutoShape 273"/>
                <p:cNvSpPr/>
                <p:nvPr/>
              </p:nvSpPr>
              <p:spPr>
                <a:xfrm rot="6900000">
                  <a:off x="594" y="-242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22"/>
                  </a:srgbClr>
                </a:solidFill>
                <a:ln>
                  <a:noFill/>
                  <a:miter lim="800000"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defRPr lang="zh-CN" altLang="en-US" sz="3200" b="1" i="0" u="none" baseline="0"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</a:lstStyle>
                <a:p>
                  <a:pPr lvl="0"/>
                  <a:endParaRPr lang="zh-CN" altLang="en-US" sz="2400"/>
                </a:p>
              </p:txBody>
            </p:sp>
          </p:grpSp>
        </p:grpSp>
        <p:sp>
          <p:nvSpPr>
            <p:cNvPr id="8319" name="Rectangle 274"/>
            <p:cNvSpPr/>
            <p:nvPr/>
          </p:nvSpPr>
          <p:spPr>
            <a:xfrm>
              <a:off x="-2" y="213"/>
              <a:ext cx="751" cy="205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 algn="ctr"/>
              <a:r>
                <a:rPr lang="zh-CN" altLang="en-US" sz="2400">
                  <a:solidFill>
                    <a:srgbClr val="000000"/>
                  </a:solidFill>
                  <a:ea typeface="楷体_GB2312" pitchFamily="1" charset="-122"/>
                </a:rPr>
                <a:t>知识与技能</a:t>
              </a:r>
            </a:p>
          </p:txBody>
        </p:sp>
      </p:grpSp>
      <p:sp>
        <p:nvSpPr>
          <p:cNvPr id="8320" name="WordArt 342"/>
          <p:cNvSpPr>
            <a:spLocks noTextEdit="1"/>
          </p:cNvSpPr>
          <p:nvPr/>
        </p:nvSpPr>
        <p:spPr>
          <a:xfrm>
            <a:off x="5448300" y="2781301"/>
            <a:ext cx="2057400" cy="504825"/>
          </a:xfrm>
        </p:spPr>
        <p:txBody>
          <a:bodyPr wrap="none" fromWordArt="1" anchor="t" anchorCtr="0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sz="4000">
                <a:solidFill>
                  <a:srgbClr val="336699"/>
                </a:solidFill>
                <a:effectLst>
                  <a:outerShdw dist="45791" dir="2021404" algn="ctr">
                    <a:srgbClr val="B2B2B2">
                      <a:alpha val="78998"/>
                    </a:srgbClr>
                  </a:outerShdw>
                </a:effectLst>
                <a:latin typeface="宋体"/>
              </a:rPr>
              <a:t>三维目标</a:t>
            </a:r>
          </a:p>
        </p:txBody>
      </p:sp>
      <p:sp>
        <p:nvSpPr>
          <p:cNvPr id="8321" name="Text Box 343"/>
          <p:cNvSpPr txBox="1"/>
          <p:nvPr/>
        </p:nvSpPr>
        <p:spPr>
          <a:xfrm>
            <a:off x="3935414" y="3860800"/>
            <a:ext cx="2016125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>
              <a:spcBef>
                <a:spcPct val="50000"/>
              </a:spcBef>
            </a:pPr>
            <a:r>
              <a:rPr lang="zh-CN" altLang="en-US" sz="2400">
                <a:ea typeface="楷体_GB2312" pitchFamily="1" charset="-122"/>
              </a:rPr>
              <a:t> 过程与方法</a:t>
            </a:r>
          </a:p>
        </p:txBody>
      </p:sp>
      <p:sp>
        <p:nvSpPr>
          <p:cNvPr id="8322" name="Text Box 344"/>
          <p:cNvSpPr txBox="1"/>
          <p:nvPr/>
        </p:nvSpPr>
        <p:spPr>
          <a:xfrm>
            <a:off x="7464425" y="3644901"/>
            <a:ext cx="1512888" cy="83099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>
              <a:spcBef>
                <a:spcPct val="50000"/>
              </a:spcBef>
            </a:pPr>
            <a:r>
              <a:rPr lang="zh-CN" altLang="en-US" sz="2400">
                <a:ea typeface="楷体_GB2312" pitchFamily="1" charset="-122"/>
              </a:rPr>
              <a:t>情感态度与价值观</a:t>
            </a:r>
          </a:p>
        </p:txBody>
      </p:sp>
      <p:sp>
        <p:nvSpPr>
          <p:cNvPr id="8323" name="AutoShape 17"/>
          <p:cNvSpPr/>
          <p:nvPr/>
        </p:nvSpPr>
        <p:spPr>
          <a:xfrm>
            <a:off x="1524000" y="1484314"/>
            <a:ext cx="1403350" cy="1584325"/>
          </a:xfrm>
          <a:prstGeom prst="can">
            <a:avLst>
              <a:gd name="adj" fmla="val 36890"/>
            </a:avLst>
          </a:prstGeom>
          <a:gradFill rotWithShape="1">
            <a:gsLst>
              <a:gs pos="0">
                <a:srgbClr val="FFFFFF"/>
              </a:gs>
              <a:gs pos="50000">
                <a:srgbClr val="5A6376"/>
              </a:gs>
              <a:gs pos="100000">
                <a:srgbClr val="FFFFFF"/>
              </a:gs>
            </a:gsLst>
            <a:lin ang="0" scaled="1"/>
          </a:gradFill>
          <a:ln>
            <a:solidFill>
              <a:srgbClr val="6F7A91">
                <a:alpha val="50195"/>
              </a:srgbClr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8324" name="WordArt 18"/>
          <p:cNvSpPr>
            <a:spLocks noTextEdit="1"/>
          </p:cNvSpPr>
          <p:nvPr/>
        </p:nvSpPr>
        <p:spPr>
          <a:xfrm>
            <a:off x="1524001" y="2205038"/>
            <a:ext cx="1331913" cy="614362"/>
          </a:xfrm>
        </p:spPr>
        <p:txBody>
          <a:bodyPr wrap="none" fromWordArt="1" anchor="t" anchorCtr="0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sz="2800" kern="10">
                <a:ln>
                  <a:solidFill>
                    <a:prstClr val="black"/>
                  </a:solidFill>
                  <a:round/>
                </a:ln>
                <a:solidFill>
                  <a:srgbClr val="000000"/>
                </a:solidFill>
                <a:latin typeface="宋体"/>
              </a:rPr>
              <a:t>教材分析</a:t>
            </a:r>
          </a:p>
        </p:txBody>
      </p:sp>
      <p:sp>
        <p:nvSpPr>
          <p:cNvPr id="8325" name="WordArt 19"/>
          <p:cNvSpPr>
            <a:spLocks noTextEdit="1"/>
          </p:cNvSpPr>
          <p:nvPr/>
        </p:nvSpPr>
        <p:spPr>
          <a:xfrm>
            <a:off x="1703388" y="3213100"/>
            <a:ext cx="2019300" cy="585788"/>
          </a:xfrm>
        </p:spPr>
        <p:txBody>
          <a:bodyPr wrap="none" fromWordArt="1" anchor="t" anchorCtr="0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sz="4000" kern="10">
                <a:ln w="12700">
                  <a:solidFill>
                    <a:srgbClr val="3333CC"/>
                  </a:solidFill>
                  <a:rou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>
                    <a:srgbClr val="9999FF"/>
                  </a:outerShdw>
                </a:effectLst>
                <a:latin typeface="宋体"/>
              </a:rPr>
              <a:t>学情分析</a:t>
            </a:r>
          </a:p>
        </p:txBody>
      </p:sp>
    </p:spTree>
  </p:cSld>
  <p:clrMapOvr>
    <a:masterClrMapping/>
  </p:clrMapOvr>
  <p:transition>
    <p:pull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AutoShape 8"/>
          <p:cNvSpPr/>
          <p:nvPr/>
        </p:nvSpPr>
        <p:spPr>
          <a:xfrm>
            <a:off x="3575050" y="4149726"/>
            <a:ext cx="5976938" cy="792163"/>
          </a:xfrm>
          <a:prstGeom prst="cube">
            <a:avLst>
              <a:gd name="adj" fmla="val 83676"/>
            </a:avLst>
          </a:prstGeom>
          <a:gradFill rotWithShape="1">
            <a:gsLst>
              <a:gs pos="0">
                <a:srgbClr val="99CCFF"/>
              </a:gs>
              <a:gs pos="100000">
                <a:srgbClr val="6699FF"/>
              </a:gs>
            </a:gsLst>
            <a:lin ang="2700000" scaled="1"/>
          </a:gradFill>
          <a:ln>
            <a:noFill/>
            <a:miter lim="800000"/>
          </a:ln>
          <a:effectLst>
            <a:outerShdw dist="35921" dir="2700000" algn="ctr">
              <a:schemeClr val="tx1"/>
            </a:outer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hangingPunct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grpSp>
        <p:nvGrpSpPr>
          <p:cNvPr id="9218" name="Group 3"/>
          <p:cNvGrpSpPr/>
          <p:nvPr/>
        </p:nvGrpSpPr>
        <p:grpSpPr>
          <a:xfrm>
            <a:off x="1524000" y="6210300"/>
            <a:ext cx="9144000" cy="647700"/>
            <a:chOff x="0" y="0"/>
            <a:chExt cx="3206" cy="338"/>
          </a:xfrm>
        </p:grpSpPr>
        <p:sp>
          <p:nvSpPr>
            <p:cNvPr id="9219" name="AutoShape 3"/>
            <p:cNvSpPr/>
            <p:nvPr/>
          </p:nvSpPr>
          <p:spPr>
            <a:xfrm>
              <a:off x="0" y="0"/>
              <a:ext cx="3206" cy="33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  <p:sp>
          <p:nvSpPr>
            <p:cNvPr id="9220" name="AutoShape 4"/>
            <p:cNvSpPr/>
            <p:nvPr/>
          </p:nvSpPr>
          <p:spPr>
            <a:xfrm>
              <a:off x="10" y="6"/>
              <a:ext cx="3187" cy="152"/>
            </a:xfrm>
            <a:prstGeom prst="roundRect">
              <a:avLst>
                <a:gd name="adj" fmla="val 28356"/>
              </a:avLst>
            </a:prstGeom>
            <a:gradFill rotWithShape="1">
              <a:gsLst>
                <a:gs pos="0">
                  <a:srgbClr val="FFFFFF">
                    <a:alpha val="70000"/>
                  </a:srgbClr>
                </a:gs>
                <a:gs pos="100000">
                  <a:schemeClr val="accent1">
                    <a:alpha val="70000"/>
                  </a:schemeClr>
                </a:gs>
              </a:gsLst>
              <a:lin ang="5400000" scaled="1"/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</p:grpSp>
      <p:sp>
        <p:nvSpPr>
          <p:cNvPr id="9221" name="AutoShape 7"/>
          <p:cNvSpPr/>
          <p:nvPr/>
        </p:nvSpPr>
        <p:spPr>
          <a:xfrm>
            <a:off x="1524000" y="4292600"/>
            <a:ext cx="1403350" cy="1944688"/>
          </a:xfrm>
          <a:prstGeom prst="can">
            <a:avLst>
              <a:gd name="adj" fmla="val 52158"/>
            </a:avLst>
          </a:prstGeom>
          <a:gradFill rotWithShape="1">
            <a:gsLst>
              <a:gs pos="0">
                <a:srgbClr val="FFFFFF"/>
              </a:gs>
              <a:gs pos="50000">
                <a:srgbClr val="4C5464"/>
              </a:gs>
              <a:gs pos="100000">
                <a:srgbClr val="FFFFFF"/>
              </a:gs>
            </a:gsLst>
            <a:lin ang="0" scaled="1"/>
          </a:gradFill>
          <a:ln>
            <a:solidFill>
              <a:srgbClr val="6F7A91">
                <a:alpha val="50195"/>
              </a:srgbClr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9222" name="AutoShape 8"/>
          <p:cNvSpPr/>
          <p:nvPr/>
        </p:nvSpPr>
        <p:spPr>
          <a:xfrm>
            <a:off x="1524000" y="3500439"/>
            <a:ext cx="1403350" cy="1584325"/>
          </a:xfrm>
          <a:prstGeom prst="can">
            <a:avLst>
              <a:gd name="adj" fmla="val 36890"/>
            </a:avLst>
          </a:prstGeom>
          <a:gradFill rotWithShape="1">
            <a:gsLst>
              <a:gs pos="0">
                <a:srgbClr val="FFFFFF"/>
              </a:gs>
              <a:gs pos="50000">
                <a:srgbClr val="5A6376"/>
              </a:gs>
              <a:gs pos="100000">
                <a:srgbClr val="FFFFFF"/>
              </a:gs>
            </a:gsLst>
            <a:lin ang="0" scaled="1"/>
          </a:gradFill>
          <a:ln>
            <a:solidFill>
              <a:srgbClr val="6F7A91">
                <a:alpha val="50195"/>
              </a:srgbClr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9223" name="AutoShape 9"/>
          <p:cNvSpPr/>
          <p:nvPr/>
        </p:nvSpPr>
        <p:spPr>
          <a:xfrm>
            <a:off x="1524000" y="2492376"/>
            <a:ext cx="2268538" cy="1584325"/>
          </a:xfrm>
          <a:prstGeom prst="can">
            <a:avLst>
              <a:gd name="adj" fmla="val 32676"/>
            </a:avLst>
          </a:prstGeom>
          <a:gradFill rotWithShape="1">
            <a:gsLst>
              <a:gs pos="0">
                <a:srgbClr val="FFFFFF"/>
              </a:gs>
              <a:gs pos="50000">
                <a:srgbClr val="5A6376"/>
              </a:gs>
              <a:gs pos="100000">
                <a:srgbClr val="FFFFFF"/>
              </a:gs>
            </a:gsLst>
            <a:lin ang="0" scaled="1"/>
          </a:gradFill>
          <a:ln>
            <a:solidFill>
              <a:srgbClr val="6F7A91">
                <a:alpha val="50195"/>
              </a:srgbClr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9224" name="WordArt 13"/>
          <p:cNvSpPr>
            <a:spLocks noTextEdit="1"/>
          </p:cNvSpPr>
          <p:nvPr/>
        </p:nvSpPr>
        <p:spPr>
          <a:xfrm>
            <a:off x="1524001" y="4149726"/>
            <a:ext cx="1331913" cy="504825"/>
          </a:xfrm>
        </p:spPr>
        <p:txBody>
          <a:bodyPr wrap="none" fromWordArt="1" anchor="t" anchorCtr="0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sz="2800" kern="10">
                <a:ln>
                  <a:solidFill>
                    <a:prstClr val="black"/>
                  </a:solidFill>
                  <a:round/>
                </a:ln>
                <a:solidFill>
                  <a:srgbClr val="000000"/>
                </a:solidFill>
                <a:latin typeface="宋体"/>
              </a:rPr>
              <a:t>教学方法</a:t>
            </a:r>
          </a:p>
        </p:txBody>
      </p:sp>
      <p:sp>
        <p:nvSpPr>
          <p:cNvPr id="9225" name="WordArt 14"/>
          <p:cNvSpPr>
            <a:spLocks noTextEdit="1"/>
          </p:cNvSpPr>
          <p:nvPr/>
        </p:nvSpPr>
        <p:spPr>
          <a:xfrm>
            <a:off x="1524001" y="5229225"/>
            <a:ext cx="1331913" cy="566738"/>
          </a:xfrm>
        </p:spPr>
        <p:txBody>
          <a:bodyPr wrap="none" fromWordArt="1" anchor="t" anchorCtr="0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sz="2800" kern="10">
                <a:ln>
                  <a:solidFill>
                    <a:prstClr val="black"/>
                  </a:solidFill>
                  <a:round/>
                </a:ln>
                <a:solidFill>
                  <a:srgbClr val="000000"/>
                </a:solidFill>
                <a:latin typeface="宋体"/>
              </a:rPr>
              <a:t>教学程序</a:t>
            </a:r>
          </a:p>
        </p:txBody>
      </p:sp>
      <p:sp>
        <p:nvSpPr>
          <p:cNvPr id="9226" name="Rectangle 18"/>
          <p:cNvSpPr/>
          <p:nvPr/>
        </p:nvSpPr>
        <p:spPr>
          <a:xfrm>
            <a:off x="9607550" y="1314451"/>
            <a:ext cx="654050" cy="3667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/>
            <a:r>
              <a:rPr lang="en-US" altLang="zh-CN" sz="1800">
                <a:solidFill>
                  <a:srgbClr val="F8F8F8"/>
                </a:solidFill>
              </a:rPr>
              <a:t>Text</a:t>
            </a:r>
          </a:p>
        </p:txBody>
      </p:sp>
      <p:sp>
        <p:nvSpPr>
          <p:cNvPr id="9227" name="Rectangle 34"/>
          <p:cNvSpPr/>
          <p:nvPr/>
        </p:nvSpPr>
        <p:spPr>
          <a:xfrm>
            <a:off x="6959601" y="5013326"/>
            <a:ext cx="1450975" cy="3968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/>
            <a:r>
              <a:rPr lang="zh-CN" altLang="en-US" sz="2000">
                <a:solidFill>
                  <a:srgbClr val="F8F8F8"/>
                </a:solidFill>
              </a:rPr>
              <a:t> </a:t>
            </a:r>
            <a:endParaRPr lang="en-US" altLang="zh-CN" sz="2000">
              <a:solidFill>
                <a:srgbClr val="F8F8F8"/>
              </a:solidFill>
              <a:ea typeface="Arial" pitchFamily="34" charset="0"/>
            </a:endParaRPr>
          </a:p>
        </p:txBody>
      </p:sp>
      <p:pic>
        <p:nvPicPr>
          <p:cNvPr id="9228" name="Picture 140" descr="Picture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3138" y="2252663"/>
            <a:ext cx="792162" cy="6731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9229" name="Text Box 147"/>
          <p:cNvSpPr txBox="1"/>
          <p:nvPr/>
        </p:nvSpPr>
        <p:spPr>
          <a:xfrm>
            <a:off x="5951538" y="4365625"/>
            <a:ext cx="2432050" cy="4270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>
              <a:spcBef>
                <a:spcPct val="50000"/>
              </a:spcBef>
            </a:pPr>
            <a:endParaRPr lang="en-US" altLang="zh-CN" sz="2200">
              <a:solidFill>
                <a:srgbClr val="FFFFFF"/>
              </a:solidFill>
              <a:ea typeface="Arial" pitchFamily="34" charset="0"/>
            </a:endParaRPr>
          </a:p>
        </p:txBody>
      </p:sp>
      <p:sp>
        <p:nvSpPr>
          <p:cNvPr id="9230" name="AutoShape 164"/>
          <p:cNvSpPr/>
          <p:nvPr/>
        </p:nvSpPr>
        <p:spPr>
          <a:xfrm>
            <a:off x="4295776" y="1412875"/>
            <a:ext cx="5040313" cy="2808288"/>
          </a:xfrm>
          <a:prstGeom prst="roundRect">
            <a:avLst>
              <a:gd name="adj" fmla="val 4639"/>
            </a:avLst>
          </a:prstGeom>
          <a:gradFill rotWithShape="1">
            <a:gsLst>
              <a:gs pos="0">
                <a:srgbClr val="FDFDFD"/>
              </a:gs>
              <a:gs pos="100000">
                <a:srgbClr val="D7D7D7"/>
              </a:gs>
            </a:gsLst>
            <a:lin ang="5400000" scaled="1"/>
          </a:gradFill>
          <a:ln w="19050">
            <a:solidFill>
              <a:srgbClr val="C0C0C0"/>
            </a:solidFill>
            <a:round/>
          </a:ln>
          <a:effectLst>
            <a:outerShdw dist="53882" dir="2700000" algn="ctr">
              <a:srgbClr val="292929">
                <a:alpha val="50000"/>
              </a:srgbClr>
            </a:outer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hangingPunct="0"/>
            <a:endParaRPr lang="zh-CN" altLang="en-US" sz="2400"/>
          </a:p>
        </p:txBody>
      </p:sp>
      <p:grpSp>
        <p:nvGrpSpPr>
          <p:cNvPr id="9231" name="Group 18"/>
          <p:cNvGrpSpPr/>
          <p:nvPr/>
        </p:nvGrpSpPr>
        <p:grpSpPr>
          <a:xfrm>
            <a:off x="4151313" y="692151"/>
            <a:ext cx="5257800" cy="885825"/>
            <a:chOff x="0" y="0"/>
            <a:chExt cx="1484" cy="330"/>
          </a:xfrm>
        </p:grpSpPr>
        <p:sp>
          <p:nvSpPr>
            <p:cNvPr id="9232" name="AutoShape 166"/>
            <p:cNvSpPr/>
            <p:nvPr/>
          </p:nvSpPr>
          <p:spPr>
            <a:xfrm>
              <a:off x="0" y="0"/>
              <a:ext cx="1484" cy="330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38100">
              <a:solidFill>
                <a:srgbClr val="FFFFFF">
                  <a:alpha val="70195"/>
                </a:srgbClr>
              </a:solidFill>
              <a:round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  <p:sp>
          <p:nvSpPr>
            <p:cNvPr id="9233" name="AutoShape 167"/>
            <p:cNvSpPr/>
            <p:nvPr/>
          </p:nvSpPr>
          <p:spPr>
            <a:xfrm>
              <a:off x="23" y="20"/>
              <a:ext cx="1432" cy="134"/>
            </a:xfrm>
            <a:prstGeom prst="roundRect">
              <a:avLst>
                <a:gd name="adj" fmla="val 28356"/>
              </a:avLst>
            </a:prstGeom>
            <a:gradFill rotWithShape="1">
              <a:gsLst>
                <a:gs pos="0">
                  <a:srgbClr val="FFFFFF">
                    <a:alpha val="70000"/>
                  </a:srgbClr>
                </a:gs>
                <a:gs pos="100000">
                  <a:schemeClr val="folHlink">
                    <a:alpha val="70000"/>
                  </a:schemeClr>
                </a:gs>
              </a:gsLst>
              <a:lin ang="5400000" scaled="1"/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</p:grpSp>
      <p:sp>
        <p:nvSpPr>
          <p:cNvPr id="9234" name="Text Box 170"/>
          <p:cNvSpPr txBox="1"/>
          <p:nvPr/>
        </p:nvSpPr>
        <p:spPr>
          <a:xfrm>
            <a:off x="4511676" y="981075"/>
            <a:ext cx="5256213" cy="6413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>
              <a:spcBef>
                <a:spcPct val="50000"/>
              </a:spcBef>
            </a:pPr>
            <a:r>
              <a:rPr lang="zh-CN" altLang="en-US" sz="3600">
                <a:latin typeface="楷体_GB2312" pitchFamily="1" charset="-122"/>
                <a:ea typeface="楷体_GB2312" pitchFamily="1" charset="-122"/>
              </a:rPr>
              <a:t>    </a:t>
            </a:r>
            <a:r>
              <a:rPr lang="zh-CN" altLang="en-US" sz="3600">
                <a:solidFill>
                  <a:schemeClr val="bg1"/>
                </a:solidFill>
                <a:latin typeface="楷体_GB2312" pitchFamily="1" charset="-122"/>
                <a:ea typeface="楷体_GB2312" pitchFamily="1" charset="-122"/>
              </a:rPr>
              <a:t>知 识 与 技 能</a:t>
            </a:r>
          </a:p>
        </p:txBody>
      </p:sp>
      <p:sp>
        <p:nvSpPr>
          <p:cNvPr id="9235" name="Text Box 171"/>
          <p:cNvSpPr txBox="1"/>
          <p:nvPr/>
        </p:nvSpPr>
        <p:spPr>
          <a:xfrm>
            <a:off x="4295776" y="2060575"/>
            <a:ext cx="4968875" cy="18161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r>
              <a:rPr lang="zh-CN" altLang="en-US" sz="2800">
                <a:ea typeface="楷体_GB2312" pitchFamily="1" charset="-122"/>
              </a:rPr>
              <a:t>（</a:t>
            </a:r>
            <a:r>
              <a:rPr lang="en-US" altLang="zh-CN" sz="2800">
                <a:ea typeface="楷体_GB2312" pitchFamily="1" charset="-122"/>
              </a:rPr>
              <a:t>1</a:t>
            </a:r>
            <a:r>
              <a:rPr lang="zh-CN" altLang="en-US" sz="2800">
                <a:ea typeface="楷体_GB2312" pitchFamily="1" charset="-122"/>
              </a:rPr>
              <a:t>）</a:t>
            </a:r>
            <a:r>
              <a:rPr lang="zh-CN" altLang="en-US" sz="2800">
                <a:latin typeface="楷体" pitchFamily="49" charset="-122"/>
                <a:ea typeface="楷体" pitchFamily="49" charset="-122"/>
              </a:rPr>
              <a:t>学会使用停表和刻度尺正确地测量时间、距离，并求出平均速度。</a:t>
            </a:r>
            <a:endParaRPr lang="en-US" altLang="zh-CN" sz="2800">
              <a:latin typeface="楷体" pitchFamily="49" charset="-122"/>
              <a:ea typeface="楷体" pitchFamily="49" charset="-122"/>
            </a:endParaRPr>
          </a:p>
          <a:p>
            <a:pPr lvl="0"/>
            <a:r>
              <a:rPr lang="zh-CN" altLang="en-US" sz="2800">
                <a:ea typeface="楷体_GB2312" pitchFamily="1" charset="-122"/>
              </a:rPr>
              <a:t>（</a:t>
            </a:r>
            <a:r>
              <a:rPr lang="en-US" altLang="zh-CN" sz="2800">
                <a:ea typeface="楷体_GB2312" pitchFamily="1" charset="-122"/>
              </a:rPr>
              <a:t>2</a:t>
            </a:r>
            <a:r>
              <a:rPr lang="zh-CN" altLang="en-US" sz="2800">
                <a:ea typeface="楷体_GB2312" pitchFamily="1" charset="-122"/>
              </a:rPr>
              <a:t>）</a:t>
            </a:r>
            <a:r>
              <a:rPr lang="zh-CN" altLang="en-US" sz="2800">
                <a:latin typeface="楷体" pitchFamily="49" charset="-122"/>
                <a:ea typeface="楷体" pitchFamily="49" charset="-122"/>
              </a:rPr>
              <a:t>加深对平均速度的理解。</a:t>
            </a:r>
          </a:p>
        </p:txBody>
      </p:sp>
      <p:pic>
        <p:nvPicPr>
          <p:cNvPr id="9236" name="Picture 45" descr="원(1)"/>
          <p:cNvPicPr>
            <a:picLocks noChangeAspect="1"/>
          </p:cNvPicPr>
          <p:nvPr/>
        </p:nvPicPr>
        <p:blipFill>
          <a:blip r:embed="rId3">
            <a:grayscl/>
            <a:lum bright="12000"/>
          </a:blip>
          <a:stretch>
            <a:fillRect/>
          </a:stretch>
        </p:blipFill>
        <p:spPr>
          <a:xfrm>
            <a:off x="4295776" y="1125539"/>
            <a:ext cx="422275" cy="4286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9237" name="Picture 46" descr="원(1)"/>
          <p:cNvPicPr>
            <a:picLocks noChangeAspect="1"/>
          </p:cNvPicPr>
          <p:nvPr/>
        </p:nvPicPr>
        <p:blipFill>
          <a:blip r:embed="rId3">
            <a:grayscl/>
            <a:lum bright="12000"/>
          </a:blip>
          <a:stretch>
            <a:fillRect/>
          </a:stretch>
        </p:blipFill>
        <p:spPr>
          <a:xfrm>
            <a:off x="8904289" y="1052514"/>
            <a:ext cx="422275" cy="4286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9238" name="图片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12300" y="4365626"/>
            <a:ext cx="704850" cy="184467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9239" name="AutoShape 17"/>
          <p:cNvSpPr/>
          <p:nvPr/>
        </p:nvSpPr>
        <p:spPr>
          <a:xfrm>
            <a:off x="1524000" y="1484314"/>
            <a:ext cx="1403350" cy="1584325"/>
          </a:xfrm>
          <a:prstGeom prst="can">
            <a:avLst>
              <a:gd name="adj" fmla="val 36890"/>
            </a:avLst>
          </a:prstGeom>
          <a:gradFill rotWithShape="1">
            <a:gsLst>
              <a:gs pos="0">
                <a:srgbClr val="FFFFFF"/>
              </a:gs>
              <a:gs pos="50000">
                <a:srgbClr val="5A6376"/>
              </a:gs>
              <a:gs pos="100000">
                <a:srgbClr val="FFFFFF"/>
              </a:gs>
            </a:gsLst>
            <a:lin ang="0" scaled="1"/>
          </a:gradFill>
          <a:ln>
            <a:solidFill>
              <a:srgbClr val="6F7A91">
                <a:alpha val="50195"/>
              </a:srgbClr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9240" name="WordArt 18"/>
          <p:cNvSpPr>
            <a:spLocks noTextEdit="1"/>
          </p:cNvSpPr>
          <p:nvPr/>
        </p:nvSpPr>
        <p:spPr>
          <a:xfrm>
            <a:off x="1524001" y="2205038"/>
            <a:ext cx="1331913" cy="614362"/>
          </a:xfrm>
        </p:spPr>
        <p:txBody>
          <a:bodyPr wrap="none" fromWordArt="1" anchor="t" anchorCtr="0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sz="2800" kern="10">
                <a:ln>
                  <a:solidFill>
                    <a:prstClr val="black"/>
                  </a:solidFill>
                  <a:round/>
                </a:ln>
                <a:solidFill>
                  <a:srgbClr val="000000"/>
                </a:solidFill>
                <a:latin typeface="宋体"/>
              </a:rPr>
              <a:t>教材分析</a:t>
            </a:r>
          </a:p>
        </p:txBody>
      </p:sp>
      <p:sp>
        <p:nvSpPr>
          <p:cNvPr id="9241" name="WordArt 19"/>
          <p:cNvSpPr>
            <a:spLocks noTextEdit="1"/>
          </p:cNvSpPr>
          <p:nvPr/>
        </p:nvSpPr>
        <p:spPr>
          <a:xfrm>
            <a:off x="1703388" y="3213100"/>
            <a:ext cx="2019300" cy="585788"/>
          </a:xfrm>
        </p:spPr>
        <p:txBody>
          <a:bodyPr wrap="none" fromWordArt="1" anchor="t" anchorCtr="0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sz="4000" kern="10">
                <a:ln w="12700">
                  <a:solidFill>
                    <a:srgbClr val="3333CC"/>
                  </a:solidFill>
                  <a:rou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>
                    <a:srgbClr val="9999FF"/>
                  </a:outerShdw>
                </a:effectLst>
                <a:latin typeface="宋体"/>
              </a:rPr>
              <a:t>学情分析</a:t>
            </a:r>
          </a:p>
        </p:txBody>
      </p:sp>
    </p:spTree>
  </p:cSld>
  <p:clrMapOvr>
    <a:masterClrMapping/>
  </p:clrMapOvr>
  <p:transition>
    <p:pull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1" name="图片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2300" y="4365626"/>
            <a:ext cx="704850" cy="1844675"/>
          </a:xfrm>
          <a:prstGeom prst="rect">
            <a:avLst/>
          </a:prstGeom>
          <a:noFill/>
          <a:ln>
            <a:noFill/>
            <a:miter lim="800000"/>
          </a:ln>
        </p:spPr>
      </p:pic>
      <p:grpSp>
        <p:nvGrpSpPr>
          <p:cNvPr id="10242" name="Group 3"/>
          <p:cNvGrpSpPr/>
          <p:nvPr/>
        </p:nvGrpSpPr>
        <p:grpSpPr>
          <a:xfrm>
            <a:off x="1524000" y="6210300"/>
            <a:ext cx="9144000" cy="647700"/>
            <a:chOff x="0" y="0"/>
            <a:chExt cx="3206" cy="338"/>
          </a:xfrm>
        </p:grpSpPr>
        <p:sp>
          <p:nvSpPr>
            <p:cNvPr id="10243" name="AutoShape 3"/>
            <p:cNvSpPr/>
            <p:nvPr/>
          </p:nvSpPr>
          <p:spPr>
            <a:xfrm>
              <a:off x="0" y="0"/>
              <a:ext cx="3206" cy="33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  <p:sp>
          <p:nvSpPr>
            <p:cNvPr id="10244" name="AutoShape 4"/>
            <p:cNvSpPr/>
            <p:nvPr/>
          </p:nvSpPr>
          <p:spPr>
            <a:xfrm>
              <a:off x="10" y="6"/>
              <a:ext cx="3187" cy="152"/>
            </a:xfrm>
            <a:prstGeom prst="roundRect">
              <a:avLst>
                <a:gd name="adj" fmla="val 28356"/>
              </a:avLst>
            </a:prstGeom>
            <a:gradFill rotWithShape="1">
              <a:gsLst>
                <a:gs pos="0">
                  <a:srgbClr val="FFFFFF">
                    <a:alpha val="70000"/>
                  </a:srgbClr>
                </a:gs>
                <a:gs pos="100000">
                  <a:schemeClr val="accent1">
                    <a:alpha val="70000"/>
                  </a:schemeClr>
                </a:gs>
              </a:gsLst>
              <a:lin ang="5400000" scaled="1"/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</p:grpSp>
      <p:sp>
        <p:nvSpPr>
          <p:cNvPr id="10245" name="AutoShape 7"/>
          <p:cNvSpPr/>
          <p:nvPr/>
        </p:nvSpPr>
        <p:spPr>
          <a:xfrm>
            <a:off x="1524000" y="4292600"/>
            <a:ext cx="1403350" cy="1944688"/>
          </a:xfrm>
          <a:prstGeom prst="can">
            <a:avLst>
              <a:gd name="adj" fmla="val 52158"/>
            </a:avLst>
          </a:prstGeom>
          <a:gradFill rotWithShape="1">
            <a:gsLst>
              <a:gs pos="0">
                <a:srgbClr val="FFFFFF"/>
              </a:gs>
              <a:gs pos="50000">
                <a:srgbClr val="4C5464"/>
              </a:gs>
              <a:gs pos="100000">
                <a:srgbClr val="FFFFFF"/>
              </a:gs>
            </a:gsLst>
            <a:lin ang="0" scaled="1"/>
          </a:gradFill>
          <a:ln>
            <a:solidFill>
              <a:srgbClr val="6F7A91">
                <a:alpha val="50195"/>
              </a:srgbClr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10246" name="AutoShape 8"/>
          <p:cNvSpPr/>
          <p:nvPr/>
        </p:nvSpPr>
        <p:spPr>
          <a:xfrm>
            <a:off x="1524000" y="3500439"/>
            <a:ext cx="1403350" cy="1584325"/>
          </a:xfrm>
          <a:prstGeom prst="can">
            <a:avLst>
              <a:gd name="adj" fmla="val 36890"/>
            </a:avLst>
          </a:prstGeom>
          <a:gradFill rotWithShape="1">
            <a:gsLst>
              <a:gs pos="0">
                <a:srgbClr val="FFFFFF"/>
              </a:gs>
              <a:gs pos="50000">
                <a:srgbClr val="5A6376"/>
              </a:gs>
              <a:gs pos="100000">
                <a:srgbClr val="FFFFFF"/>
              </a:gs>
            </a:gsLst>
            <a:lin ang="0" scaled="1"/>
          </a:gradFill>
          <a:ln>
            <a:solidFill>
              <a:srgbClr val="6F7A91">
                <a:alpha val="50195"/>
              </a:srgbClr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10247" name="AutoShape 9"/>
          <p:cNvSpPr/>
          <p:nvPr/>
        </p:nvSpPr>
        <p:spPr>
          <a:xfrm>
            <a:off x="1524001" y="2492376"/>
            <a:ext cx="2411413" cy="1584325"/>
          </a:xfrm>
          <a:prstGeom prst="can">
            <a:avLst>
              <a:gd name="adj" fmla="val 32676"/>
            </a:avLst>
          </a:prstGeom>
          <a:gradFill rotWithShape="1">
            <a:gsLst>
              <a:gs pos="0">
                <a:srgbClr val="FFFFFF"/>
              </a:gs>
              <a:gs pos="50000">
                <a:srgbClr val="5A6376"/>
              </a:gs>
              <a:gs pos="100000">
                <a:srgbClr val="FFFFFF"/>
              </a:gs>
            </a:gsLst>
            <a:lin ang="0" scaled="1"/>
          </a:gradFill>
          <a:ln>
            <a:solidFill>
              <a:srgbClr val="6F7A91">
                <a:alpha val="50195"/>
              </a:srgbClr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10248" name="WordArt 13"/>
          <p:cNvSpPr>
            <a:spLocks noTextEdit="1"/>
          </p:cNvSpPr>
          <p:nvPr/>
        </p:nvSpPr>
        <p:spPr>
          <a:xfrm>
            <a:off x="1524001" y="4149726"/>
            <a:ext cx="1331913" cy="504825"/>
          </a:xfrm>
        </p:spPr>
        <p:txBody>
          <a:bodyPr wrap="none" fromWordArt="1" anchor="t" anchorCtr="0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sz="2800" kern="10">
                <a:ln>
                  <a:solidFill>
                    <a:prstClr val="black"/>
                  </a:solidFill>
                  <a:round/>
                </a:ln>
                <a:solidFill>
                  <a:srgbClr val="000000"/>
                </a:solidFill>
                <a:latin typeface="宋体"/>
              </a:rPr>
              <a:t>教学方法</a:t>
            </a:r>
          </a:p>
        </p:txBody>
      </p:sp>
      <p:sp>
        <p:nvSpPr>
          <p:cNvPr id="10249" name="WordArt 14"/>
          <p:cNvSpPr>
            <a:spLocks noTextEdit="1"/>
          </p:cNvSpPr>
          <p:nvPr/>
        </p:nvSpPr>
        <p:spPr>
          <a:xfrm>
            <a:off x="1524001" y="5229225"/>
            <a:ext cx="1331913" cy="566738"/>
          </a:xfrm>
        </p:spPr>
        <p:txBody>
          <a:bodyPr wrap="none" fromWordArt="1" anchor="t" anchorCtr="0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sz="2800" kern="10">
                <a:ln>
                  <a:solidFill>
                    <a:prstClr val="black"/>
                  </a:solidFill>
                  <a:round/>
                </a:ln>
                <a:solidFill>
                  <a:srgbClr val="000000"/>
                </a:solidFill>
                <a:latin typeface="宋体"/>
              </a:rPr>
              <a:t>教学程序</a:t>
            </a:r>
          </a:p>
        </p:txBody>
      </p:sp>
      <p:sp>
        <p:nvSpPr>
          <p:cNvPr id="10250" name="Rectangle 15"/>
          <p:cNvSpPr/>
          <p:nvPr/>
        </p:nvSpPr>
        <p:spPr>
          <a:xfrm>
            <a:off x="9607550" y="1314451"/>
            <a:ext cx="654050" cy="3667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/>
            <a:r>
              <a:rPr lang="en-US" altLang="zh-CN" sz="1800">
                <a:solidFill>
                  <a:srgbClr val="F8F8F8"/>
                </a:solidFill>
              </a:rPr>
              <a:t>Text</a:t>
            </a:r>
          </a:p>
        </p:txBody>
      </p:sp>
      <p:sp>
        <p:nvSpPr>
          <p:cNvPr id="10251" name="Rectangle 16"/>
          <p:cNvSpPr/>
          <p:nvPr/>
        </p:nvSpPr>
        <p:spPr>
          <a:xfrm>
            <a:off x="7032626" y="5013326"/>
            <a:ext cx="1450975" cy="3968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/>
            <a:r>
              <a:rPr lang="zh-CN" altLang="en-US" sz="2000">
                <a:solidFill>
                  <a:srgbClr val="F8F8F8"/>
                </a:solidFill>
              </a:rPr>
              <a:t> </a:t>
            </a:r>
            <a:endParaRPr lang="en-US" altLang="zh-CN" sz="2000">
              <a:solidFill>
                <a:srgbClr val="F8F8F8"/>
              </a:solidFill>
              <a:ea typeface="Arial" pitchFamily="34" charset="0"/>
            </a:endParaRPr>
          </a:p>
        </p:txBody>
      </p:sp>
      <p:sp>
        <p:nvSpPr>
          <p:cNvPr id="10252" name="AutoShape 67"/>
          <p:cNvSpPr/>
          <p:nvPr/>
        </p:nvSpPr>
        <p:spPr>
          <a:xfrm>
            <a:off x="4079876" y="1052513"/>
            <a:ext cx="5400675" cy="83026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99CCFF"/>
              </a:gs>
              <a:gs pos="50000">
                <a:schemeClr val="bg1"/>
              </a:gs>
              <a:gs pos="100000">
                <a:srgbClr val="99CCFF"/>
              </a:gs>
            </a:gsLst>
            <a:lin ang="5400000" scaled="1"/>
          </a:gradFill>
          <a:ln>
            <a:noFill/>
            <a:round/>
          </a:ln>
          <a:effectLst>
            <a:outerShdw dist="35921" dir="2700000" algn="ctr">
              <a:srgbClr val="000099"/>
            </a:outer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hangingPunct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10253" name="AutoShape 69"/>
          <p:cNvSpPr/>
          <p:nvPr/>
        </p:nvSpPr>
        <p:spPr>
          <a:xfrm>
            <a:off x="4151314" y="836613"/>
            <a:ext cx="5761037" cy="79216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5400000" scaled="1"/>
          </a:gradFill>
          <a:ln>
            <a:noFill/>
            <a:miter lim="800000"/>
          </a:ln>
          <a:effectLst>
            <a:prstShdw prst="shdw17" dist="17961" dir="2700000">
              <a:srgbClr val="999999"/>
            </a:prst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10254" name="AutoShape 8"/>
          <p:cNvSpPr/>
          <p:nvPr/>
        </p:nvSpPr>
        <p:spPr>
          <a:xfrm>
            <a:off x="3359150" y="4437064"/>
            <a:ext cx="6553200" cy="720725"/>
          </a:xfrm>
          <a:prstGeom prst="cube">
            <a:avLst>
              <a:gd name="adj" fmla="val 83676"/>
            </a:avLst>
          </a:prstGeom>
          <a:gradFill rotWithShape="1">
            <a:gsLst>
              <a:gs pos="0">
                <a:srgbClr val="99CCFF"/>
              </a:gs>
              <a:gs pos="100000">
                <a:srgbClr val="6699FF"/>
              </a:gs>
            </a:gsLst>
            <a:lin ang="2700000" scaled="1"/>
          </a:gradFill>
          <a:ln>
            <a:noFill/>
            <a:miter lim="800000"/>
          </a:ln>
          <a:effectLst>
            <a:outerShdw dist="35921" dir="2700000" algn="ctr">
              <a:schemeClr val="tx1"/>
            </a:outer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hangingPunct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10255" name="AutoShape 41"/>
          <p:cNvSpPr/>
          <p:nvPr/>
        </p:nvSpPr>
        <p:spPr>
          <a:xfrm>
            <a:off x="4079875" y="1628776"/>
            <a:ext cx="5689600" cy="2809875"/>
          </a:xfrm>
          <a:prstGeom prst="roundRect">
            <a:avLst>
              <a:gd name="adj" fmla="val 13616"/>
            </a:avLst>
          </a:prstGeom>
          <a:solidFill>
            <a:schemeClr val="bg1"/>
          </a:solidFill>
          <a:ln w="31750">
            <a:solidFill>
              <a:srgbClr val="BAD9EC"/>
            </a:solidFill>
            <a:round/>
          </a:ln>
          <a:effectLst>
            <a:outerShdw dist="81320" dir="3080412" algn="ctr">
              <a:srgbClr val="808080">
                <a:alpha val="65999"/>
              </a:srgbClr>
            </a:outer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/>
            <a:r>
              <a:rPr lang="zh-CN" altLang="en-US" sz="2400">
                <a:latin typeface="楷体_GB2312" pitchFamily="1" charset="-122"/>
                <a:ea typeface="楷体_GB2312" pitchFamily="1" charset="-122"/>
              </a:rPr>
              <a:t> </a:t>
            </a:r>
          </a:p>
        </p:txBody>
      </p:sp>
      <p:sp>
        <p:nvSpPr>
          <p:cNvPr id="10256" name="Text Box 59"/>
          <p:cNvSpPr txBox="1"/>
          <p:nvPr/>
        </p:nvSpPr>
        <p:spPr>
          <a:xfrm>
            <a:off x="5524500" y="928688"/>
            <a:ext cx="3168650" cy="6413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>
              <a:spcBef>
                <a:spcPct val="50000"/>
              </a:spcBef>
            </a:pPr>
            <a:r>
              <a:rPr lang="zh-CN" altLang="en-US" sz="3600">
                <a:ea typeface="楷体_GB2312" pitchFamily="1" charset="-122"/>
              </a:rPr>
              <a:t>过 程 与 方 法</a:t>
            </a:r>
          </a:p>
        </p:txBody>
      </p:sp>
      <p:sp>
        <p:nvSpPr>
          <p:cNvPr id="10257" name="Text Box 60"/>
          <p:cNvSpPr txBox="1"/>
          <p:nvPr/>
        </p:nvSpPr>
        <p:spPr>
          <a:xfrm>
            <a:off x="4151314" y="1989138"/>
            <a:ext cx="5616575" cy="1016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r>
              <a:rPr lang="zh-CN" altLang="en-US"/>
              <a:t> ⑴</a:t>
            </a:r>
            <a:r>
              <a:rPr lang="zh-CN" altLang="en-US" sz="2800">
                <a:latin typeface="楷体" pitchFamily="49" charset="-122"/>
                <a:ea typeface="楷体" pitchFamily="49" charset="-122"/>
              </a:rPr>
              <a:t>体会设计实验、实验操作、记录数据、分析实验结果的总过程。</a:t>
            </a:r>
          </a:p>
        </p:txBody>
      </p:sp>
      <p:sp>
        <p:nvSpPr>
          <p:cNvPr id="10258" name="Text Box 25"/>
          <p:cNvSpPr txBox="1"/>
          <p:nvPr/>
        </p:nvSpPr>
        <p:spPr>
          <a:xfrm>
            <a:off x="4295776" y="3141663"/>
            <a:ext cx="5040313" cy="1446212"/>
          </a:xfrm>
          <a:prstGeom prst="rect">
            <a:avLst/>
          </a:prstGeom>
          <a:noFill/>
          <a:ln>
            <a:noFill/>
            <a:miter lim="800000"/>
          </a:ln>
          <a:effectLst>
            <a:prstShdw prst="shdw17" dist="17961" dir="2700000">
              <a:srgbClr val="375474"/>
            </a:prstShdw>
          </a:effec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r>
              <a:rPr lang="zh-CN" altLang="en-US">
                <a:latin typeface="楷体_GB2312" pitchFamily="1" charset="-122"/>
                <a:ea typeface="楷体_GB2312" pitchFamily="1" charset="-122"/>
              </a:rPr>
              <a:t>⑵</a:t>
            </a:r>
            <a:r>
              <a:rPr lang="zh-CN" altLang="en-US" sz="2800">
                <a:latin typeface="楷体" pitchFamily="49" charset="-122"/>
                <a:ea typeface="楷体" pitchFamily="49" charset="-122"/>
              </a:rPr>
              <a:t>逐步培养学生学会写简单的实验报告。</a:t>
            </a:r>
          </a:p>
          <a:p>
            <a:pPr lvl="0"/>
            <a:r>
              <a:rPr lang="zh-CN" altLang="en-US" sz="2800">
                <a:latin typeface="楷体" pitchFamily="49" charset="-122"/>
                <a:ea typeface="楷体" pitchFamily="49" charset="-122"/>
              </a:rPr>
              <a:t>  </a:t>
            </a:r>
          </a:p>
        </p:txBody>
      </p:sp>
      <p:sp>
        <p:nvSpPr>
          <p:cNvPr id="10259" name="AutoShape 17"/>
          <p:cNvSpPr/>
          <p:nvPr/>
        </p:nvSpPr>
        <p:spPr>
          <a:xfrm>
            <a:off x="1524000" y="1557339"/>
            <a:ext cx="1403350" cy="1584325"/>
          </a:xfrm>
          <a:prstGeom prst="can">
            <a:avLst>
              <a:gd name="adj" fmla="val 36890"/>
            </a:avLst>
          </a:prstGeom>
          <a:gradFill rotWithShape="1">
            <a:gsLst>
              <a:gs pos="0">
                <a:srgbClr val="FFFFFF"/>
              </a:gs>
              <a:gs pos="50000">
                <a:srgbClr val="5A6376"/>
              </a:gs>
              <a:gs pos="100000">
                <a:srgbClr val="FFFFFF"/>
              </a:gs>
            </a:gsLst>
            <a:lin ang="0" scaled="1"/>
          </a:gradFill>
          <a:ln>
            <a:solidFill>
              <a:srgbClr val="6F7A91">
                <a:alpha val="50195"/>
              </a:srgbClr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10260" name="WordArt 18"/>
          <p:cNvSpPr>
            <a:spLocks noTextEdit="1"/>
          </p:cNvSpPr>
          <p:nvPr/>
        </p:nvSpPr>
        <p:spPr>
          <a:xfrm>
            <a:off x="1524001" y="2205038"/>
            <a:ext cx="1331913" cy="614362"/>
          </a:xfrm>
        </p:spPr>
        <p:txBody>
          <a:bodyPr wrap="none" fromWordArt="1" anchor="t" anchorCtr="0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sz="2800" kern="10">
                <a:ln>
                  <a:solidFill>
                    <a:prstClr val="black"/>
                  </a:solidFill>
                  <a:round/>
                </a:ln>
                <a:solidFill>
                  <a:srgbClr val="000000"/>
                </a:solidFill>
                <a:latin typeface="宋体"/>
              </a:rPr>
              <a:t>教材分析</a:t>
            </a:r>
          </a:p>
        </p:txBody>
      </p:sp>
      <p:sp>
        <p:nvSpPr>
          <p:cNvPr id="10261" name="WordArt 19"/>
          <p:cNvSpPr>
            <a:spLocks noTextEdit="1"/>
          </p:cNvSpPr>
          <p:nvPr/>
        </p:nvSpPr>
        <p:spPr>
          <a:xfrm>
            <a:off x="1703388" y="3213100"/>
            <a:ext cx="2019300" cy="585788"/>
          </a:xfrm>
        </p:spPr>
        <p:txBody>
          <a:bodyPr wrap="none" fromWordArt="1" anchor="t" anchorCtr="0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sz="4000" kern="10">
                <a:ln w="12700">
                  <a:solidFill>
                    <a:srgbClr val="3333CC"/>
                  </a:solidFill>
                  <a:rou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>
                    <a:srgbClr val="9999FF"/>
                  </a:outerShdw>
                </a:effectLst>
                <a:latin typeface="宋体"/>
              </a:rPr>
              <a:t>学情分析</a:t>
            </a:r>
          </a:p>
        </p:txBody>
      </p:sp>
    </p:spTree>
  </p:cSld>
  <p:clrMapOvr>
    <a:masterClrMapping/>
  </p:clrMapOvr>
  <p:transition>
    <p:pull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5" name="图片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2300" y="4365626"/>
            <a:ext cx="704850" cy="1844675"/>
          </a:xfrm>
          <a:prstGeom prst="rect">
            <a:avLst/>
          </a:prstGeom>
          <a:noFill/>
          <a:ln>
            <a:noFill/>
            <a:miter lim="800000"/>
          </a:ln>
        </p:spPr>
      </p:pic>
      <p:grpSp>
        <p:nvGrpSpPr>
          <p:cNvPr id="11266" name="Group 3"/>
          <p:cNvGrpSpPr/>
          <p:nvPr/>
        </p:nvGrpSpPr>
        <p:grpSpPr>
          <a:xfrm>
            <a:off x="1524000" y="6210300"/>
            <a:ext cx="9144000" cy="647700"/>
            <a:chOff x="0" y="0"/>
            <a:chExt cx="3206" cy="338"/>
          </a:xfrm>
        </p:grpSpPr>
        <p:sp>
          <p:nvSpPr>
            <p:cNvPr id="11267" name="AutoShape 3"/>
            <p:cNvSpPr/>
            <p:nvPr/>
          </p:nvSpPr>
          <p:spPr>
            <a:xfrm>
              <a:off x="0" y="0"/>
              <a:ext cx="3206" cy="33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  <p:sp>
          <p:nvSpPr>
            <p:cNvPr id="11268" name="AutoShape 4"/>
            <p:cNvSpPr/>
            <p:nvPr/>
          </p:nvSpPr>
          <p:spPr>
            <a:xfrm>
              <a:off x="10" y="6"/>
              <a:ext cx="3187" cy="152"/>
            </a:xfrm>
            <a:prstGeom prst="roundRect">
              <a:avLst>
                <a:gd name="adj" fmla="val 28356"/>
              </a:avLst>
            </a:prstGeom>
            <a:gradFill rotWithShape="1">
              <a:gsLst>
                <a:gs pos="0">
                  <a:srgbClr val="FFFFFF">
                    <a:alpha val="70000"/>
                  </a:srgbClr>
                </a:gs>
                <a:gs pos="100000">
                  <a:schemeClr val="accent1">
                    <a:alpha val="70000"/>
                  </a:schemeClr>
                </a:gs>
              </a:gsLst>
              <a:lin ang="5400000" scaled="1"/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</p:grpSp>
      <p:sp>
        <p:nvSpPr>
          <p:cNvPr id="11269" name="AutoShape 7"/>
          <p:cNvSpPr/>
          <p:nvPr/>
        </p:nvSpPr>
        <p:spPr>
          <a:xfrm>
            <a:off x="1524000" y="4292600"/>
            <a:ext cx="1403350" cy="1944688"/>
          </a:xfrm>
          <a:prstGeom prst="can">
            <a:avLst>
              <a:gd name="adj" fmla="val 52158"/>
            </a:avLst>
          </a:prstGeom>
          <a:gradFill rotWithShape="1">
            <a:gsLst>
              <a:gs pos="0">
                <a:srgbClr val="FFFFFF"/>
              </a:gs>
              <a:gs pos="50000">
                <a:srgbClr val="4C5464"/>
              </a:gs>
              <a:gs pos="100000">
                <a:srgbClr val="FFFFFF"/>
              </a:gs>
            </a:gsLst>
            <a:lin ang="0" scaled="1"/>
          </a:gradFill>
          <a:ln>
            <a:solidFill>
              <a:srgbClr val="6F7A91">
                <a:alpha val="50195"/>
              </a:srgbClr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11270" name="AutoShape 8"/>
          <p:cNvSpPr/>
          <p:nvPr/>
        </p:nvSpPr>
        <p:spPr>
          <a:xfrm>
            <a:off x="1524000" y="3500439"/>
            <a:ext cx="1403350" cy="1584325"/>
          </a:xfrm>
          <a:prstGeom prst="can">
            <a:avLst>
              <a:gd name="adj" fmla="val 36890"/>
            </a:avLst>
          </a:prstGeom>
          <a:gradFill rotWithShape="1">
            <a:gsLst>
              <a:gs pos="0">
                <a:srgbClr val="FFFFFF"/>
              </a:gs>
              <a:gs pos="50000">
                <a:srgbClr val="5A6376"/>
              </a:gs>
              <a:gs pos="100000">
                <a:srgbClr val="FFFFFF"/>
              </a:gs>
            </a:gsLst>
            <a:lin ang="0" scaled="1"/>
          </a:gradFill>
          <a:ln>
            <a:solidFill>
              <a:srgbClr val="6F7A91">
                <a:alpha val="50195"/>
              </a:srgbClr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11271" name="AutoShape 9"/>
          <p:cNvSpPr/>
          <p:nvPr/>
        </p:nvSpPr>
        <p:spPr>
          <a:xfrm>
            <a:off x="1524000" y="2492376"/>
            <a:ext cx="2268538" cy="1584325"/>
          </a:xfrm>
          <a:prstGeom prst="can">
            <a:avLst>
              <a:gd name="adj" fmla="val 32676"/>
            </a:avLst>
          </a:prstGeom>
          <a:gradFill rotWithShape="1">
            <a:gsLst>
              <a:gs pos="0">
                <a:srgbClr val="FFFFFF"/>
              </a:gs>
              <a:gs pos="50000">
                <a:srgbClr val="5A6376"/>
              </a:gs>
              <a:gs pos="100000">
                <a:srgbClr val="FFFFFF"/>
              </a:gs>
            </a:gsLst>
            <a:lin ang="0" scaled="1"/>
          </a:gradFill>
          <a:ln>
            <a:solidFill>
              <a:srgbClr val="6F7A91">
                <a:alpha val="50195"/>
              </a:srgbClr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11272" name="AutoShape 10"/>
          <p:cNvSpPr/>
          <p:nvPr/>
        </p:nvSpPr>
        <p:spPr>
          <a:xfrm>
            <a:off x="1524000" y="1484314"/>
            <a:ext cx="1403350" cy="1584325"/>
          </a:xfrm>
          <a:prstGeom prst="can">
            <a:avLst>
              <a:gd name="adj" fmla="val 36890"/>
            </a:avLst>
          </a:prstGeom>
          <a:gradFill rotWithShape="1">
            <a:gsLst>
              <a:gs pos="0">
                <a:srgbClr val="FFFFFF"/>
              </a:gs>
              <a:gs pos="50000">
                <a:srgbClr val="5A6376"/>
              </a:gs>
              <a:gs pos="100000">
                <a:srgbClr val="FFFFFF"/>
              </a:gs>
            </a:gsLst>
            <a:lin ang="0" scaled="1"/>
          </a:gradFill>
          <a:ln>
            <a:solidFill>
              <a:srgbClr val="6F7A91">
                <a:alpha val="50195"/>
              </a:srgbClr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2400"/>
          </a:p>
        </p:txBody>
      </p:sp>
      <p:sp>
        <p:nvSpPr>
          <p:cNvPr id="11273" name="WordArt 13"/>
          <p:cNvSpPr>
            <a:spLocks noTextEdit="1"/>
          </p:cNvSpPr>
          <p:nvPr/>
        </p:nvSpPr>
        <p:spPr>
          <a:xfrm>
            <a:off x="1524001" y="4149726"/>
            <a:ext cx="1331913" cy="504825"/>
          </a:xfrm>
        </p:spPr>
        <p:txBody>
          <a:bodyPr wrap="none" fromWordArt="1" anchor="t" anchorCtr="0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sz="2800" kern="10">
                <a:ln>
                  <a:solidFill>
                    <a:prstClr val="black"/>
                  </a:solidFill>
                  <a:round/>
                </a:ln>
                <a:solidFill>
                  <a:srgbClr val="000000"/>
                </a:solidFill>
                <a:latin typeface="宋体"/>
              </a:rPr>
              <a:t>教学方法</a:t>
            </a:r>
          </a:p>
        </p:txBody>
      </p:sp>
      <p:sp>
        <p:nvSpPr>
          <p:cNvPr id="11274" name="WordArt 14"/>
          <p:cNvSpPr>
            <a:spLocks noTextEdit="1"/>
          </p:cNvSpPr>
          <p:nvPr/>
        </p:nvSpPr>
        <p:spPr>
          <a:xfrm>
            <a:off x="1524001" y="5229225"/>
            <a:ext cx="1331913" cy="566738"/>
          </a:xfrm>
        </p:spPr>
        <p:txBody>
          <a:bodyPr wrap="none" fromWordArt="1" anchor="t" anchorCtr="0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sz="2800" kern="10">
                <a:ln>
                  <a:solidFill>
                    <a:prstClr val="black"/>
                  </a:solidFill>
                  <a:round/>
                </a:ln>
                <a:solidFill>
                  <a:srgbClr val="000000"/>
                </a:solidFill>
                <a:latin typeface="宋体"/>
              </a:rPr>
              <a:t>教学程序</a:t>
            </a:r>
          </a:p>
        </p:txBody>
      </p:sp>
      <p:sp>
        <p:nvSpPr>
          <p:cNvPr id="11275" name="Rectangle 15"/>
          <p:cNvSpPr/>
          <p:nvPr/>
        </p:nvSpPr>
        <p:spPr>
          <a:xfrm>
            <a:off x="9607550" y="1314451"/>
            <a:ext cx="654050" cy="3667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/>
            <a:r>
              <a:rPr lang="en-US" altLang="zh-CN" sz="1800">
                <a:solidFill>
                  <a:srgbClr val="F8F8F8"/>
                </a:solidFill>
              </a:rPr>
              <a:t>Text</a:t>
            </a:r>
          </a:p>
        </p:txBody>
      </p:sp>
      <p:sp>
        <p:nvSpPr>
          <p:cNvPr id="11276" name="Rectangle 16"/>
          <p:cNvSpPr/>
          <p:nvPr/>
        </p:nvSpPr>
        <p:spPr>
          <a:xfrm>
            <a:off x="7032626" y="5013326"/>
            <a:ext cx="1450975" cy="3968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/>
            <a:r>
              <a:rPr lang="zh-CN" altLang="en-US" sz="2000">
                <a:solidFill>
                  <a:srgbClr val="F8F8F8"/>
                </a:solidFill>
              </a:rPr>
              <a:t> </a:t>
            </a:r>
            <a:endParaRPr lang="en-US" altLang="zh-CN" sz="2000">
              <a:solidFill>
                <a:srgbClr val="F8F8F8"/>
              </a:solidFill>
              <a:ea typeface="Arial" pitchFamily="34" charset="0"/>
            </a:endParaRPr>
          </a:p>
        </p:txBody>
      </p:sp>
      <p:sp>
        <p:nvSpPr>
          <p:cNvPr id="11277" name="AutoShape 67"/>
          <p:cNvSpPr/>
          <p:nvPr/>
        </p:nvSpPr>
        <p:spPr>
          <a:xfrm>
            <a:off x="4079876" y="1052513"/>
            <a:ext cx="5400675" cy="83026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99CCFF"/>
              </a:gs>
              <a:gs pos="50000">
                <a:schemeClr val="bg1"/>
              </a:gs>
              <a:gs pos="100000">
                <a:srgbClr val="99CCFF"/>
              </a:gs>
            </a:gsLst>
            <a:lin ang="5400000" scaled="1"/>
          </a:gradFill>
          <a:ln>
            <a:noFill/>
            <a:round/>
          </a:ln>
          <a:effectLst>
            <a:outerShdw dist="35921" dir="2700000" algn="ctr">
              <a:srgbClr val="000099"/>
            </a:outer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hangingPunct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11278" name="AutoShape 69"/>
          <p:cNvSpPr/>
          <p:nvPr/>
        </p:nvSpPr>
        <p:spPr>
          <a:xfrm>
            <a:off x="4151313" y="1125539"/>
            <a:ext cx="5257800" cy="731837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5400000" scaled="1"/>
          </a:gradFill>
          <a:ln>
            <a:noFill/>
            <a:miter lim="800000"/>
          </a:ln>
          <a:effectLst>
            <a:prstShdw prst="shdw17" dist="17961" dir="2700000">
              <a:srgbClr val="999999"/>
            </a:prst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11279" name="AutoShape 70"/>
          <p:cNvSpPr/>
          <p:nvPr/>
        </p:nvSpPr>
        <p:spPr>
          <a:xfrm>
            <a:off x="4151314" y="2276476"/>
            <a:ext cx="5184775" cy="50482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99CCFF">
                  <a:alpha val="9998"/>
                </a:srgbClr>
              </a:gs>
              <a:gs pos="100000">
                <a:srgbClr val="99CCFF">
                  <a:alpha val="39998"/>
                </a:srgbClr>
              </a:gs>
            </a:gsLst>
            <a:lin ang="5400000" scaled="1"/>
          </a:gradFill>
          <a:ln>
            <a:noFill/>
            <a:miter lim="800000"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11280" name="AutoShape 8"/>
          <p:cNvSpPr/>
          <p:nvPr/>
        </p:nvSpPr>
        <p:spPr>
          <a:xfrm>
            <a:off x="3359150" y="4652963"/>
            <a:ext cx="6337300" cy="576262"/>
          </a:xfrm>
          <a:prstGeom prst="cube">
            <a:avLst>
              <a:gd name="adj" fmla="val 83676"/>
            </a:avLst>
          </a:prstGeom>
          <a:gradFill rotWithShape="1">
            <a:gsLst>
              <a:gs pos="0">
                <a:srgbClr val="99CCFF"/>
              </a:gs>
              <a:gs pos="100000">
                <a:srgbClr val="6699FF"/>
              </a:gs>
            </a:gsLst>
            <a:lin ang="2700000" scaled="1"/>
          </a:gradFill>
          <a:ln>
            <a:noFill/>
            <a:miter lim="800000"/>
          </a:ln>
          <a:effectLst>
            <a:outerShdw dist="35921" dir="2700000" algn="ctr">
              <a:schemeClr val="tx1"/>
            </a:outer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hangingPunct="0"/>
            <a:endParaRPr lang="zh-CN" altLang="en-US" sz="180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11281" name="AutoShape 41"/>
          <p:cNvSpPr/>
          <p:nvPr/>
        </p:nvSpPr>
        <p:spPr>
          <a:xfrm>
            <a:off x="4079876" y="1916113"/>
            <a:ext cx="5472113" cy="2881312"/>
          </a:xfrm>
          <a:prstGeom prst="roundRect">
            <a:avLst>
              <a:gd name="adj" fmla="val 13616"/>
            </a:avLst>
          </a:prstGeom>
          <a:solidFill>
            <a:schemeClr val="bg1"/>
          </a:solidFill>
          <a:ln w="31750">
            <a:solidFill>
              <a:srgbClr val="BAD9EC"/>
            </a:solidFill>
            <a:round/>
          </a:ln>
          <a:effectLst>
            <a:outerShdw dist="81320" dir="3080412" algn="ctr">
              <a:srgbClr val="808080">
                <a:alpha val="65999"/>
              </a:srgbClr>
            </a:outer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/>
            <a:r>
              <a:rPr lang="zh-CN" altLang="en-US" sz="2400">
                <a:latin typeface="楷体_GB2312" pitchFamily="1" charset="-122"/>
                <a:ea typeface="楷体_GB2312" pitchFamily="1" charset="-122"/>
              </a:rPr>
              <a:t> </a:t>
            </a:r>
          </a:p>
        </p:txBody>
      </p:sp>
      <p:sp>
        <p:nvSpPr>
          <p:cNvPr id="11282" name="Text Box 22"/>
          <p:cNvSpPr txBox="1"/>
          <p:nvPr/>
        </p:nvSpPr>
        <p:spPr>
          <a:xfrm>
            <a:off x="4656139" y="1125539"/>
            <a:ext cx="4537075" cy="57943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>
              <a:spcBef>
                <a:spcPct val="50000"/>
              </a:spcBef>
            </a:pPr>
            <a:r>
              <a:rPr lang="zh-CN" altLang="en-US">
                <a:ea typeface="楷体_GB2312" pitchFamily="1" charset="-122"/>
              </a:rPr>
              <a:t>情 感 态 度 与 价 值 观</a:t>
            </a:r>
          </a:p>
        </p:txBody>
      </p:sp>
      <p:sp>
        <p:nvSpPr>
          <p:cNvPr id="11283" name="Text Box 23"/>
          <p:cNvSpPr txBox="1"/>
          <p:nvPr/>
        </p:nvSpPr>
        <p:spPr>
          <a:xfrm>
            <a:off x="4238626" y="2357438"/>
            <a:ext cx="5256213" cy="18161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just"/>
            <a:r>
              <a:rPr lang="zh-CN" altLang="en-US" sz="2800">
                <a:latin typeface="楷体" pitchFamily="49" charset="-122"/>
                <a:ea typeface="楷体" pitchFamily="49" charset="-122"/>
              </a:rPr>
              <a:t>通过实验激发学生的学习兴趣，培养学生认真仔细的科学态度和正确、实事求是记录测量数据的严谨作风。</a:t>
            </a:r>
          </a:p>
        </p:txBody>
      </p:sp>
      <p:sp>
        <p:nvSpPr>
          <p:cNvPr id="11284" name="WordArt 18"/>
          <p:cNvSpPr>
            <a:spLocks noTextEdit="1"/>
          </p:cNvSpPr>
          <p:nvPr/>
        </p:nvSpPr>
        <p:spPr>
          <a:xfrm>
            <a:off x="1524001" y="2205038"/>
            <a:ext cx="1331913" cy="614362"/>
          </a:xfrm>
        </p:spPr>
        <p:txBody>
          <a:bodyPr wrap="none" fromWordArt="1" anchor="t" anchorCtr="0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sz="2800" kern="10">
                <a:ln>
                  <a:solidFill>
                    <a:prstClr val="black"/>
                  </a:solidFill>
                  <a:round/>
                </a:ln>
                <a:solidFill>
                  <a:srgbClr val="000000"/>
                </a:solidFill>
                <a:latin typeface="宋体"/>
              </a:rPr>
              <a:t>教材分析</a:t>
            </a:r>
          </a:p>
        </p:txBody>
      </p:sp>
      <p:sp>
        <p:nvSpPr>
          <p:cNvPr id="11285" name="WordArt 19"/>
          <p:cNvSpPr>
            <a:spLocks noTextEdit="1"/>
          </p:cNvSpPr>
          <p:nvPr/>
        </p:nvSpPr>
        <p:spPr>
          <a:xfrm>
            <a:off x="1703388" y="3213100"/>
            <a:ext cx="2019300" cy="585788"/>
          </a:xfrm>
        </p:spPr>
        <p:txBody>
          <a:bodyPr wrap="none" fromWordArt="1" anchor="t" anchorCtr="0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sz="4000" kern="10">
                <a:ln w="12700">
                  <a:solidFill>
                    <a:srgbClr val="3333CC"/>
                  </a:solidFill>
                  <a:rou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>
                    <a:srgbClr val="9999FF"/>
                  </a:outerShdw>
                </a:effectLst>
                <a:latin typeface="宋体"/>
              </a:rPr>
              <a:t>学情分析</a:t>
            </a:r>
          </a:p>
        </p:txBody>
      </p:sp>
    </p:spTree>
  </p:cSld>
  <p:clrMapOvr>
    <a:masterClrMapping/>
  </p:clrMapOvr>
  <p:transition>
    <p:pull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89" name="图片 3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2300" y="4365626"/>
            <a:ext cx="704850" cy="1844675"/>
          </a:xfrm>
          <a:prstGeom prst="rect">
            <a:avLst/>
          </a:prstGeom>
          <a:noFill/>
          <a:ln>
            <a:noFill/>
            <a:miter lim="800000"/>
          </a:ln>
        </p:spPr>
      </p:pic>
      <p:grpSp>
        <p:nvGrpSpPr>
          <p:cNvPr id="12290" name="Group 4"/>
          <p:cNvGrpSpPr/>
          <p:nvPr/>
        </p:nvGrpSpPr>
        <p:grpSpPr>
          <a:xfrm>
            <a:off x="1524000" y="6210300"/>
            <a:ext cx="9144000" cy="647700"/>
            <a:chOff x="0" y="0"/>
            <a:chExt cx="3206" cy="338"/>
          </a:xfrm>
        </p:grpSpPr>
        <p:sp>
          <p:nvSpPr>
            <p:cNvPr id="12291" name="AutoShape 3"/>
            <p:cNvSpPr/>
            <p:nvPr/>
          </p:nvSpPr>
          <p:spPr>
            <a:xfrm>
              <a:off x="0" y="0"/>
              <a:ext cx="3206" cy="33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  <p:sp>
          <p:nvSpPr>
            <p:cNvPr id="12292" name="AutoShape 4"/>
            <p:cNvSpPr/>
            <p:nvPr/>
          </p:nvSpPr>
          <p:spPr>
            <a:xfrm>
              <a:off x="10" y="6"/>
              <a:ext cx="3187" cy="152"/>
            </a:xfrm>
            <a:prstGeom prst="roundRect">
              <a:avLst>
                <a:gd name="adj" fmla="val 28356"/>
              </a:avLst>
            </a:prstGeom>
            <a:gradFill rotWithShape="1">
              <a:gsLst>
                <a:gs pos="0">
                  <a:srgbClr val="FFFFFF">
                    <a:alpha val="70000"/>
                  </a:srgbClr>
                </a:gs>
                <a:gs pos="100000">
                  <a:schemeClr val="accent1">
                    <a:alpha val="70000"/>
                  </a:schemeClr>
                </a:gs>
              </a:gsLst>
              <a:lin ang="5400000" scaled="1"/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/>
              <a:endParaRPr lang="zh-CN" altLang="en-US" sz="2400"/>
            </a:p>
          </p:txBody>
        </p:sp>
      </p:grpSp>
      <p:sp>
        <p:nvSpPr>
          <p:cNvPr id="12293" name="AutoShape 16"/>
          <p:cNvSpPr>
            <a:spLocks noChangeArrowheads="1"/>
          </p:cNvSpPr>
          <p:nvPr/>
        </p:nvSpPr>
        <p:spPr bwMode="auto">
          <a:xfrm>
            <a:off x="3381376" y="1357314"/>
            <a:ext cx="7072313" cy="1223963"/>
          </a:xfrm>
          <a:prstGeom prst="roundRect">
            <a:avLst>
              <a:gd name="adj" fmla="val 10347"/>
            </a:avLst>
          </a:prstGeom>
          <a:solidFill>
            <a:schemeClr val="bg1"/>
          </a:solidFill>
          <a:ln w="50800" cmpd="sng">
            <a:solidFill>
              <a:schemeClr val="folHlink"/>
            </a:solidFill>
            <a:round/>
          </a:ln>
          <a:effectLst>
            <a:outerShdw dist="107763" dir="8100000" algn="ctr" rotWithShape="0">
              <a:srgbClr val="808080">
                <a:alpha val="50000"/>
              </a:srgbClr>
            </a:outer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hangingPunct="0"/>
            <a:r>
              <a:rPr lang="zh-CN" altLang="en-US" sz="3600">
                <a:latin typeface="楷体" pitchFamily="49" charset="-122"/>
                <a:ea typeface="楷体" pitchFamily="49" charset="-122"/>
              </a:rPr>
              <a:t>使学生会用停表和刻度尺正确测量</a:t>
            </a:r>
            <a:endParaRPr lang="en-US" altLang="zh-CN" sz="3600">
              <a:latin typeface="楷体" pitchFamily="49" charset="-122"/>
              <a:ea typeface="楷体" pitchFamily="49" charset="-122"/>
            </a:endParaRPr>
          </a:p>
          <a:p>
            <a:pPr hangingPunct="0"/>
            <a:r>
              <a:rPr lang="zh-CN" altLang="en-US" sz="3600">
                <a:latin typeface="楷体" pitchFamily="49" charset="-122"/>
                <a:ea typeface="楷体" pitchFamily="49" charset="-122"/>
              </a:rPr>
              <a:t>平均速度，加深对平均速度的理解</a:t>
            </a:r>
          </a:p>
        </p:txBody>
      </p:sp>
      <p:pic>
        <p:nvPicPr>
          <p:cNvPr id="12294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1" y="1071563"/>
            <a:ext cx="1831975" cy="17526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2295" name="矩形 31"/>
          <p:cNvSpPr/>
          <p:nvPr/>
        </p:nvSpPr>
        <p:spPr>
          <a:xfrm flipH="1">
            <a:off x="1524000" y="1500189"/>
            <a:ext cx="1582738" cy="9239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/>
            <a:r>
              <a:rPr lang="zh-CN" altLang="en-US" sz="540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重点</a:t>
            </a:r>
          </a:p>
        </p:txBody>
      </p:sp>
      <p:sp>
        <p:nvSpPr>
          <p:cNvPr id="12296" name="AutoShape 16"/>
          <p:cNvSpPr>
            <a:spLocks noChangeArrowheads="1"/>
          </p:cNvSpPr>
          <p:nvPr/>
        </p:nvSpPr>
        <p:spPr bwMode="auto">
          <a:xfrm>
            <a:off x="3381376" y="3286125"/>
            <a:ext cx="7286625" cy="1658938"/>
          </a:xfrm>
          <a:prstGeom prst="roundRect">
            <a:avLst>
              <a:gd name="adj" fmla="val 10347"/>
            </a:avLst>
          </a:prstGeom>
          <a:solidFill>
            <a:schemeClr val="bg1"/>
          </a:solidFill>
          <a:ln w="50800" cmpd="sng">
            <a:solidFill>
              <a:schemeClr val="folHlink"/>
            </a:solidFill>
            <a:round/>
          </a:ln>
          <a:effectLst>
            <a:outerShdw dist="107763" dir="8100000" algn="ctr" rotWithShape="0">
              <a:srgbClr val="808080">
                <a:alpha val="50000"/>
              </a:srgbClr>
            </a:outerShdw>
          </a:effectLst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hangingPunct="0"/>
            <a:r>
              <a:rPr lang="zh-CN" altLang="en-US" sz="3600">
                <a:latin typeface="楷体" pitchFamily="49" charset="-122"/>
                <a:ea typeface="楷体" pitchFamily="49" charset="-122"/>
              </a:rPr>
              <a:t>从实验原理、仪器使用、实验步骤</a:t>
            </a:r>
            <a:endParaRPr lang="en-US" altLang="zh-CN" sz="3600">
              <a:latin typeface="楷体" pitchFamily="49" charset="-122"/>
              <a:ea typeface="楷体" pitchFamily="49" charset="-122"/>
            </a:endParaRPr>
          </a:p>
          <a:p>
            <a:pPr hangingPunct="0"/>
            <a:r>
              <a:rPr lang="zh-CN" altLang="en-US" sz="3600">
                <a:latin typeface="楷体" pitchFamily="49" charset="-122"/>
                <a:ea typeface="楷体" pitchFamily="49" charset="-122"/>
              </a:rPr>
              <a:t>设计、设计实验记录表格到得出结</a:t>
            </a:r>
            <a:endParaRPr lang="en-US" altLang="zh-CN" sz="3600">
              <a:latin typeface="楷体" pitchFamily="49" charset="-122"/>
              <a:ea typeface="楷体" pitchFamily="49" charset="-122"/>
            </a:endParaRPr>
          </a:p>
          <a:p>
            <a:pPr hangingPunct="0"/>
            <a:r>
              <a:rPr lang="zh-CN" altLang="en-US" sz="3600">
                <a:latin typeface="楷体" pitchFamily="49" charset="-122"/>
                <a:ea typeface="楷体" pitchFamily="49" charset="-122"/>
              </a:rPr>
              <a:t>果对学生进行全面实验能力的训练。</a:t>
            </a:r>
          </a:p>
        </p:txBody>
      </p:sp>
      <p:pic>
        <p:nvPicPr>
          <p:cNvPr id="12297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1" y="3286125"/>
            <a:ext cx="1831975" cy="17526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2298" name="矩形 32"/>
          <p:cNvSpPr/>
          <p:nvPr/>
        </p:nvSpPr>
        <p:spPr>
          <a:xfrm>
            <a:off x="1524000" y="3214688"/>
            <a:ext cx="1657350" cy="144621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lang="zh-CN" altLang="en-US" sz="3200" b="1" i="0" u="none" baseline="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</a:lstStyle>
          <a:p>
            <a:pPr lvl="0" algn="ctr"/>
            <a:endParaRPr lang="en-US" altLang="zh-CN" sz="4000">
              <a:solidFill>
                <a:srgbClr val="FF0000"/>
              </a:solidFill>
              <a:latin typeface="华文行楷" pitchFamily="2" charset="-122"/>
              <a:ea typeface="华文行楷" pitchFamily="2" charset="-122"/>
            </a:endParaRPr>
          </a:p>
          <a:p>
            <a:pPr lvl="0" algn="ctr"/>
            <a:r>
              <a:rPr lang="zh-CN" altLang="en-US" sz="480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难点</a:t>
            </a:r>
          </a:p>
        </p:txBody>
      </p:sp>
      <p:grpSp>
        <p:nvGrpSpPr>
          <p:cNvPr id="12299" name="Group 18"/>
          <p:cNvGrpSpPr/>
          <p:nvPr/>
        </p:nvGrpSpPr>
        <p:grpSpPr>
          <a:xfrm>
            <a:off x="4095751" y="285751"/>
            <a:ext cx="5529263" cy="1158875"/>
            <a:chOff x="0" y="0"/>
            <a:chExt cx="3483" cy="730"/>
          </a:xfrm>
        </p:grpSpPr>
        <p:pic>
          <p:nvPicPr>
            <p:cNvPr id="12300" name="圆角矩形 34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0" y="0"/>
              <a:ext cx="3483" cy="730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12301" name="Text Box 20"/>
            <p:cNvSpPr txBox="1"/>
            <p:nvPr/>
          </p:nvSpPr>
          <p:spPr>
            <a:xfrm>
              <a:off x="54" y="68"/>
              <a:ext cx="3176" cy="409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defRPr lang="zh-CN" altLang="en-US" sz="3200" b="1" i="0" u="none" baseline="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</a:lstStyle>
            <a:p>
              <a:pPr lvl="0" algn="ctr"/>
              <a:r>
                <a:rPr lang="zh-CN" altLang="en-US">
                  <a:solidFill>
                    <a:srgbClr val="FFFFFF"/>
                  </a:solidFill>
                  <a:ea typeface="黑体" pitchFamily="49" charset="-122"/>
                </a:rPr>
                <a:t>重、难点分析</a:t>
              </a:r>
            </a:p>
          </p:txBody>
        </p:sp>
      </p:grp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7" dur="8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0" dur="8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 unknown"/>
  <p:tag name="AS_RELEASE_DATE" val="2023.03.31"/>
  <p:tag name="AS_TITLE" val="Aspose.Slides for Java"/>
  <p:tag name="AS_VERSION" val="23.3"/>
  <p:tag name="COMMONDATA" val="eyJoZGlkIjoiYjk5ODM0YmMxOWJiYWQyNDU4MGIzYWRmYTA0ZmI5NDcifQ=="/>
  <p:tag name="KSO_WPP_MARK_KEY" val="6f4eb64c-229c-4564-95a4-5eee32746f01"/>
</p:tagLst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1138</Words>
  <PresentationFormat>宽屏</PresentationFormat>
  <Paragraphs>195</Paragraphs>
  <Slides>25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42" baseType="lpstr">
      <vt:lpstr>Gulim</vt:lpstr>
      <vt:lpstr>HY견고딕</vt:lpstr>
      <vt:lpstr>HY헤드라인M</vt:lpstr>
      <vt:lpstr>华文新魏</vt:lpstr>
      <vt:lpstr>华文行楷</vt:lpstr>
      <vt:lpstr>楷体</vt:lpstr>
      <vt:lpstr>楷体_GB2312</vt:lpstr>
      <vt:lpstr>宋体</vt:lpstr>
      <vt:lpstr>Arial</vt:lpstr>
      <vt:lpstr>Arial Narrow</vt:lpstr>
      <vt:lpstr>Calibri</vt:lpstr>
      <vt:lpstr>Calibri Light</vt:lpstr>
      <vt:lpstr>Tahoma</vt:lpstr>
      <vt:lpstr>Wingdings</vt:lpstr>
      <vt:lpstr>Office 主题​​</vt:lpstr>
      <vt:lpstr>1_Office 主题​​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谢谢大家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2023-07-04T11:50:21Z</cp:lastPrinted>
  <dcterms:created xsi:type="dcterms:W3CDTF">2023-07-04T11:50:21Z</dcterms:created>
  <dcterms:modified xsi:type="dcterms:W3CDTF">2023-08-08T13:02:05Z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