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1615" r:id="rId6"/>
    <p:sldId id="11599" r:id="rId7"/>
    <p:sldId id="11600" r:id="rId8"/>
    <p:sldId id="11616" r:id="rId9"/>
    <p:sldId id="11601" r:id="rId10"/>
    <p:sldId id="11602" r:id="rId11"/>
    <p:sldId id="11617" r:id="rId12"/>
    <p:sldId id="11603" r:id="rId13"/>
    <p:sldId id="11604" r:id="rId14"/>
    <p:sldId id="11618" r:id="rId15"/>
    <p:sldId id="11605" r:id="rId16"/>
    <p:sldId id="11606" r:id="rId17"/>
    <p:sldId id="11613" r:id="rId18"/>
    <p:sldId id="11607" r:id="rId19"/>
    <p:sldId id="11614" r:id="rId20"/>
    <p:sldId id="11608" r:id="rId21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tags" Target="tags/tag203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2026年1月24日星期六8时4分34秒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2026年1月24日星期六8时4分33秒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6.xml" /><Relationship Id="rId2" Type="http://schemas.openxmlformats.org/officeDocument/2006/relationships/tags" Target="../tags/tag129.xml" /><Relationship Id="rId3" Type="http://schemas.openxmlformats.org/officeDocument/2006/relationships/image" Target="../media/image21.jpeg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Relationship Id="rId7" Type="http://schemas.openxmlformats.org/officeDocument/2006/relationships/tags" Target="../tags/tag133.xml" /><Relationship Id="rId8" Type="http://schemas.openxmlformats.org/officeDocument/2006/relationships/tags" Target="../tags/tag134.xml" /><Relationship Id="rId9" Type="http://schemas.openxmlformats.org/officeDocument/2006/relationships/tags" Target="../tags/tag13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7.xml" /><Relationship Id="rId3" Type="http://schemas.openxmlformats.org/officeDocument/2006/relationships/tags" Target="../tags/tag138.xml" /><Relationship Id="rId4" Type="http://schemas.openxmlformats.org/officeDocument/2006/relationships/image" Target="../media/image22.png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tags" Target="../tags/tag14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8.xml" /><Relationship Id="rId11" Type="http://schemas.openxmlformats.org/officeDocument/2006/relationships/tags" Target="../tags/tag149.xml" /><Relationship Id="rId12" Type="http://schemas.openxmlformats.org/officeDocument/2006/relationships/tags" Target="../tags/tag150.xml" /><Relationship Id="rId13" Type="http://schemas.openxmlformats.org/officeDocument/2006/relationships/tags" Target="../tags/tag151.xml" /><Relationship Id="rId14" Type="http://schemas.openxmlformats.org/officeDocument/2006/relationships/tags" Target="../tags/tag152.xml" /><Relationship Id="rId15" Type="http://schemas.openxmlformats.org/officeDocument/2006/relationships/tags" Target="../tags/tag153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image" Target="../media/image23.png" /><Relationship Id="rId6" Type="http://schemas.openxmlformats.org/officeDocument/2006/relationships/tags" Target="../tags/tag145.xml" /><Relationship Id="rId7" Type="http://schemas.openxmlformats.org/officeDocument/2006/relationships/image" Target="../media/image24.png" /><Relationship Id="rId8" Type="http://schemas.openxmlformats.org/officeDocument/2006/relationships/tags" Target="../tags/tag146.xml" /><Relationship Id="rId9" Type="http://schemas.openxmlformats.org/officeDocument/2006/relationships/tags" Target="../tags/tag14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0.xml" /><Relationship Id="rId11" Type="http://schemas.openxmlformats.org/officeDocument/2006/relationships/tags" Target="../tags/tag161.xml" /><Relationship Id="rId12" Type="http://schemas.openxmlformats.org/officeDocument/2006/relationships/tags" Target="../tags/tag162.xml" /><Relationship Id="rId13" Type="http://schemas.openxmlformats.org/officeDocument/2006/relationships/tags" Target="../tags/tag163.xml" /><Relationship Id="rId14" Type="http://schemas.openxmlformats.org/officeDocument/2006/relationships/tags" Target="../tags/tag164.xml" /><Relationship Id="rId15" Type="http://schemas.openxmlformats.org/officeDocument/2006/relationships/tags" Target="../tags/tag165.xml" /><Relationship Id="rId16" Type="http://schemas.openxmlformats.org/officeDocument/2006/relationships/tags" Target="../tags/tag166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image" Target="../media/image25.png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image" Target="../media/image26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image" Target="../media/image27.png" /><Relationship Id="rId5" Type="http://schemas.openxmlformats.org/officeDocument/2006/relationships/tags" Target="../tags/tag169.xml" /><Relationship Id="rId6" Type="http://schemas.openxmlformats.org/officeDocument/2006/relationships/tags" Target="../tags/tag17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8.xml" /><Relationship Id="rId11" Type="http://schemas.openxmlformats.org/officeDocument/2006/relationships/tags" Target="../tags/tag179.xml" /><Relationship Id="rId12" Type="http://schemas.openxmlformats.org/officeDocument/2006/relationships/image" Target="../media/image29.jpeg" /><Relationship Id="rId13" Type="http://schemas.openxmlformats.org/officeDocument/2006/relationships/tags" Target="../tags/tag180.xml" /><Relationship Id="rId14" Type="http://schemas.openxmlformats.org/officeDocument/2006/relationships/tags" Target="../tags/tag181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Relationship Id="rId7" Type="http://schemas.openxmlformats.org/officeDocument/2006/relationships/tags" Target="../tags/tag176.xml" /><Relationship Id="rId8" Type="http://schemas.openxmlformats.org/officeDocument/2006/relationships/tags" Target="../tags/tag177.xml" /><Relationship Id="rId9" Type="http://schemas.openxmlformats.org/officeDocument/2006/relationships/image" Target="../media/image2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3.xml" /><Relationship Id="rId11" Type="http://schemas.openxmlformats.org/officeDocument/2006/relationships/tags" Target="../tags/tag194.xml" /><Relationship Id="rId12" Type="http://schemas.openxmlformats.org/officeDocument/2006/relationships/tags" Target="../tags/tag195.xml" /><Relationship Id="rId13" Type="http://schemas.openxmlformats.org/officeDocument/2006/relationships/tags" Target="../tags/tag196.xml" /><Relationship Id="rId14" Type="http://schemas.openxmlformats.org/officeDocument/2006/relationships/tags" Target="../tags/tag197.xml" /><Relationship Id="rId15" Type="http://schemas.openxmlformats.org/officeDocument/2006/relationships/tags" Target="../tags/tag198.xml" /><Relationship Id="rId16" Type="http://schemas.openxmlformats.org/officeDocument/2006/relationships/tags" Target="../tags/tag199.xml" /><Relationship Id="rId17" Type="http://schemas.openxmlformats.org/officeDocument/2006/relationships/tags" Target="../tags/tag200.xml" /><Relationship Id="rId18" Type="http://schemas.openxmlformats.org/officeDocument/2006/relationships/tags" Target="../tags/tag201.xml" /><Relationship Id="rId19" Type="http://schemas.openxmlformats.org/officeDocument/2006/relationships/image" Target="../media/image30.png" /><Relationship Id="rId2" Type="http://schemas.openxmlformats.org/officeDocument/2006/relationships/tags" Target="../tags/tag185.xml" /><Relationship Id="rId20" Type="http://schemas.openxmlformats.org/officeDocument/2006/relationships/tags" Target="../tags/tag202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Relationship Id="rId7" Type="http://schemas.openxmlformats.org/officeDocument/2006/relationships/tags" Target="../tags/tag190.xml" /><Relationship Id="rId8" Type="http://schemas.openxmlformats.org/officeDocument/2006/relationships/tags" Target="../tags/tag191.xml" /><Relationship Id="rId9" Type="http://schemas.openxmlformats.org/officeDocument/2006/relationships/tags" Target="../tags/tag19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6.xml" /><Relationship Id="rId3" Type="http://schemas.openxmlformats.org/officeDocument/2006/relationships/tags" Target="../tags/tag6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5.xml" /><Relationship Id="rId11" Type="http://schemas.openxmlformats.org/officeDocument/2006/relationships/tags" Target="../tags/tag76.xml" /><Relationship Id="rId12" Type="http://schemas.openxmlformats.org/officeDocument/2006/relationships/tags" Target="../tags/tag77.xml" /><Relationship Id="rId2" Type="http://schemas.openxmlformats.org/officeDocument/2006/relationships/tags" Target="../tags/tag68.xml" /><Relationship Id="rId3" Type="http://schemas.openxmlformats.org/officeDocument/2006/relationships/image" Target="../media/image14.jpeg" /><Relationship Id="rId4" Type="http://schemas.openxmlformats.org/officeDocument/2006/relationships/tags" Target="../tags/tag69.xml" /><Relationship Id="rId5" Type="http://schemas.openxmlformats.org/officeDocument/2006/relationships/tags" Target="../tags/tag70.xml" /><Relationship Id="rId6" Type="http://schemas.openxmlformats.org/officeDocument/2006/relationships/tags" Target="../tags/tag71.xml" /><Relationship Id="rId7" Type="http://schemas.openxmlformats.org/officeDocument/2006/relationships/tags" Target="../tags/tag72.xml" /><Relationship Id="rId8" Type="http://schemas.openxmlformats.org/officeDocument/2006/relationships/tags" Target="../tags/tag73.xml" /><Relationship Id="rId9" Type="http://schemas.openxmlformats.org/officeDocument/2006/relationships/tags" Target="../tags/tag7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5.xml" /><Relationship Id="rId11" Type="http://schemas.openxmlformats.org/officeDocument/2006/relationships/tags" Target="../tags/tag86.xml" /><Relationship Id="rId12" Type="http://schemas.openxmlformats.org/officeDocument/2006/relationships/tags" Target="../tags/tag87.xml" /><Relationship Id="rId13" Type="http://schemas.openxmlformats.org/officeDocument/2006/relationships/tags" Target="../tags/tag88.xml" /><Relationship Id="rId14" Type="http://schemas.openxmlformats.org/officeDocument/2006/relationships/tags" Target="../tags/tag89.xml" /><Relationship Id="rId15" Type="http://schemas.openxmlformats.org/officeDocument/2006/relationships/tags" Target="../tags/tag90.xml" /><Relationship Id="rId2" Type="http://schemas.openxmlformats.org/officeDocument/2006/relationships/tags" Target="../tags/tag78.xml" /><Relationship Id="rId3" Type="http://schemas.openxmlformats.org/officeDocument/2006/relationships/image" Target="../media/image15.png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tags" Target="../tags/tag82.xml" /><Relationship Id="rId8" Type="http://schemas.openxmlformats.org/officeDocument/2006/relationships/tags" Target="../tags/tag83.xml" /><Relationship Id="rId9" Type="http://schemas.openxmlformats.org/officeDocument/2006/relationships/tags" Target="../tags/tag8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image" Target="../media/image16.png" /><Relationship Id="rId5" Type="http://schemas.openxmlformats.org/officeDocument/2006/relationships/tags" Target="../tags/tag93.xml" /><Relationship Id="rId6" Type="http://schemas.openxmlformats.org/officeDocument/2006/relationships/tags" Target="../tags/tag9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2.xml" /><Relationship Id="rId11" Type="http://schemas.openxmlformats.org/officeDocument/2006/relationships/tags" Target="../tags/tag103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image" Target="../media/image17.jpeg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0.xml" /><Relationship Id="rId11" Type="http://schemas.openxmlformats.org/officeDocument/2006/relationships/tags" Target="../tags/tag111.xml" /><Relationship Id="rId12" Type="http://schemas.openxmlformats.org/officeDocument/2006/relationships/tags" Target="../tags/tag112.xml" /><Relationship Id="rId13" Type="http://schemas.openxmlformats.org/officeDocument/2006/relationships/tags" Target="../tags/tag113.xml" /><Relationship Id="rId14" Type="http://schemas.openxmlformats.org/officeDocument/2006/relationships/tags" Target="../tags/tag114.xml" /><Relationship Id="rId15" Type="http://schemas.openxmlformats.org/officeDocument/2006/relationships/tags" Target="../tags/tag115.xml" /><Relationship Id="rId16" Type="http://schemas.openxmlformats.org/officeDocument/2006/relationships/tags" Target="../tags/tag116.xml" /><Relationship Id="rId17" Type="http://schemas.openxmlformats.org/officeDocument/2006/relationships/tags" Target="../tags/tag117.xml" /><Relationship Id="rId2" Type="http://schemas.openxmlformats.org/officeDocument/2006/relationships/tags" Target="../tags/tag104.xml" /><Relationship Id="rId3" Type="http://schemas.openxmlformats.org/officeDocument/2006/relationships/image" Target="../media/image18.png" /><Relationship Id="rId4" Type="http://schemas.openxmlformats.org/officeDocument/2006/relationships/tags" Target="../tags/tag105.xml" /><Relationship Id="rId5" Type="http://schemas.openxmlformats.org/officeDocument/2006/relationships/image" Target="../media/image19.png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18.xml" /><Relationship Id="rId3" Type="http://schemas.openxmlformats.org/officeDocument/2006/relationships/tags" Target="../tags/tag119.xml" /><Relationship Id="rId4" Type="http://schemas.openxmlformats.org/officeDocument/2006/relationships/tags" Target="../tags/tag12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8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image" Target="../media/image20.png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10.4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浩瀚的宇宙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从粒子到宇宙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4" name="图片 10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1" y="0"/>
            <a:ext cx="9143506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4234857" y="459048"/>
            <a:ext cx="4840642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313055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宇宙是无限的，人们对它的认识在不断提高和扩大，在可观测宇宙以外会不会有更大的天体系统？这有待于我们今后继续探究。</a:t>
            </a:r>
            <a:endParaRPr lang="zh-CN" altLang="en-US" sz="2400" b="1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chemeClr val="bg1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</a:t>
              </a:r>
              <a:r>
                <a:rPr lang="zh-CN" altLang="en-US" sz="2600" b="1">
                  <a:solidFill>
                    <a:schemeClr val="bg1"/>
                  </a:solidFill>
                  <a:latin typeface="微软雅黑" panose="020b0503020204020204" charset="-122"/>
                  <a:sym typeface="+mn-ea"/>
                </a:rPr>
                <a:t>宇宙到底有多大</a:t>
              </a:r>
              <a:endParaRPr lang="zh-CN" altLang="en-US" sz="2600" b="1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任务三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了解宇宙的演化过程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．为了形象地说明宇宙大爆炸，将一个粘有小金属粒的气球看成宇宙，如图所示，将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看成宇宙中的天体，气球膨胀时，任一小金属粒周围的其他金属粒都在离它远去。这里主要运用的一种思维方法是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等效法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类比法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转换法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258" y="3795886"/>
            <a:ext cx="2479480" cy="90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4646906" y="1606029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小金属粒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827584" y="3219822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类比法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05967" y="626668"/>
            <a:ext cx="173270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天体的演变</a:t>
            </a:r>
            <a:endParaRPr lang="zh-CN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743423" y="1317462"/>
            <a:ext cx="3948578" cy="3192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31305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科学家研究发现，大质量恒星在衰亡的过程中会发生爆炸，爆炸后留下的物质会变成一种天体，它产生的引力能吸引附近的所有物质，连光都无法逃脱。这样的天体叫做“</a:t>
            </a:r>
            <a:r>
              <a:rPr lang="zh-CN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黑洞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8" name="图片 3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363990" y="1265405"/>
            <a:ext cx="2470462" cy="1694541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39" name="图片 3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5363990" y="3137525"/>
            <a:ext cx="2470462" cy="1755095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8066812" y="3722422"/>
            <a:ext cx="287996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b="1" smtClean="0">
                <a:latin typeface="微软雅黑" panose="020b0503020204020204" charset="-122"/>
                <a:ea typeface="微软雅黑" panose="020b0503020204020204" charset="-122"/>
              </a:rPr>
              <a:t>黑洞</a:t>
            </a:r>
            <a:endParaRPr lang="zh-CN" altLang="en-US" sz="100" b="1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10"/>
            </p:custDataLst>
          </p:nvPr>
        </p:nvSpPr>
        <p:spPr>
          <a:xfrm>
            <a:off x="7919942" y="1759368"/>
            <a:ext cx="43492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 panose="020b0503020204020204" charset="-122"/>
              </a:rPr>
              <a:t>太阳</a:t>
            </a:r>
            <a:endParaRPr lang="zh-CN" altLang="en-US" sz="2000" b="1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6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二、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宇宙到底有多大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928185" y="668572"/>
            <a:ext cx="7379694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“地球是人类的摇篮，但是你不能永远待在摇篮里。”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齐奥尔科夫斯基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955486" y="1375875"/>
            <a:ext cx="2532067" cy="3167624"/>
            <a:chOff x="1072" y="2602"/>
            <a:chExt cx="3988" cy="4989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1072" y="2602"/>
              <a:ext cx="2829" cy="4989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49" name="文本框 48"/>
            <p:cNvSpPr txBox="1"/>
            <p:nvPr>
              <p:custDataLst>
                <p:tags r:id="rId7"/>
              </p:custDataLst>
            </p:nvPr>
          </p:nvSpPr>
          <p:spPr>
            <a:xfrm>
              <a:off x="3935" y="3813"/>
              <a:ext cx="1125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想象中的国际太空学院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7" name="组合 16" title=""/>
          <p:cNvGrpSpPr/>
          <p:nvPr>
            <p:custDataLst>
              <p:tags r:id="rId8"/>
            </p:custDataLst>
          </p:nvPr>
        </p:nvGrpSpPr>
        <p:grpSpPr>
          <a:xfrm>
            <a:off x="4120571" y="1985400"/>
            <a:ext cx="3839371" cy="2666671"/>
            <a:chOff x="6057" y="3562"/>
            <a:chExt cx="6047" cy="4200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6057" y="3562"/>
              <a:ext cx="6047" cy="357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50" name="文本框 49"/>
            <p:cNvSpPr txBox="1"/>
            <p:nvPr>
              <p:custDataLst>
                <p:tags r:id="rId11"/>
              </p:custDataLst>
            </p:nvPr>
          </p:nvSpPr>
          <p:spPr>
            <a:xfrm>
              <a:off x="6926" y="7134"/>
              <a:ext cx="430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+mn-ea"/>
                </a:rPr>
                <a:t>艺术家描绘的月球基地</a:t>
              </a:r>
              <a:endPara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5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6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三、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开发新家园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．宇宙中的天体都历经诞生、成长、成熟到衰老、死亡的缓慢演化过程。如图所示的是人类拍摄到的黑洞照片，在演化的最后阶段可能变成黑洞的天体是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．恒星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B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．行星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．卫星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．彗星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376150"/>
            <a:ext cx="1964723" cy="196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444208" y="1678037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432946" y="3617148"/>
            <a:ext cx="8215886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天问一号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探测器携带的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祝融号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火星车及其组合体成功降落火星表面。未来我国将部署火星采样返回任务和木星系探测任务。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三、</a:t>
              </a: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开发新家园</a:t>
              </a:r>
              <a:endParaRPr lang="en-US" altLang="zh-CN" sz="26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109" name="图片 10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935810" y="559366"/>
            <a:ext cx="3713022" cy="2555559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1" name="文本框 10" title=""/>
          <p:cNvSpPr txBox="1"/>
          <p:nvPr>
            <p:custDataLst>
              <p:tags r:id="rId11"/>
            </p:custDataLst>
          </p:nvPr>
        </p:nvSpPr>
        <p:spPr>
          <a:xfrm>
            <a:off x="5283747" y="3218418"/>
            <a:ext cx="27358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祝融号</a:t>
            </a:r>
            <a:r>
              <a: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火星车</a:t>
            </a:r>
            <a:endParaRPr lang="zh-CN" altLang="en-US" sz="20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l="13336" r="5781"/>
          <a:stretch>
            <a:fillRect/>
          </a:stretch>
        </p:blipFill>
        <p:spPr>
          <a:xfrm>
            <a:off x="74215" y="631112"/>
            <a:ext cx="4717468" cy="2489528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819613" y="3218418"/>
            <a:ext cx="273587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天问一号</a:t>
            </a:r>
            <a:r>
              <a:rPr lang="en-US" altLang="zh-CN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探测器</a:t>
            </a:r>
            <a:endParaRPr lang="zh-CN" altLang="en-US" sz="20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339502"/>
            <a:ext cx="8086725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南京模拟改编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关于粒子到宇宙，下列认识中不正确的是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．汤姆孙发现了电子，卢瑟福建立了原子的核式结构模型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．宇宙的天体之间、分子之间都存在相互作用力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．宇宙是一个有层次的天体结构系统，恒星是时而运动，时而静止的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天宫二号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天舟一号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等都是探索宇宙奥秘的航天器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876956" y="98757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endParaRPr lang="en-US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" title=""/>
          <p:cNvSpPr txBox="1"/>
          <p:nvPr>
            <p:custDataLst>
              <p:tags r:id="rId3"/>
            </p:custDataLst>
          </p:nvPr>
        </p:nvSpPr>
        <p:spPr>
          <a:xfrm>
            <a:off x="778978" y="1355708"/>
            <a:ext cx="48571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浩瀚的宇宙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utoShape 14" title=""/>
          <p:cNvSpPr/>
          <p:nvPr>
            <p:custDataLst>
              <p:tags r:id="rId4"/>
            </p:custDataLst>
          </p:nvPr>
        </p:nvSpPr>
        <p:spPr>
          <a:xfrm>
            <a:off x="1598793" y="1079605"/>
            <a:ext cx="90783" cy="2520463"/>
          </a:xfrm>
          <a:prstGeom prst="leftBrace">
            <a:avLst>
              <a:gd name="adj1" fmla="val 69880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矩形 21" title=""/>
          <p:cNvSpPr/>
          <p:nvPr>
            <p:custDataLst>
              <p:tags r:id="rId5"/>
            </p:custDataLst>
          </p:nvPr>
        </p:nvSpPr>
        <p:spPr>
          <a:xfrm>
            <a:off x="1831043" y="782858"/>
            <a:ext cx="274222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从太阳系到银河系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右箭头 22" title=""/>
          <p:cNvSpPr/>
          <p:nvPr>
            <p:custDataLst>
              <p:tags r:id="rId6"/>
            </p:custDataLst>
          </p:nvPr>
        </p:nvSpPr>
        <p:spPr>
          <a:xfrm>
            <a:off x="4478032" y="869020"/>
            <a:ext cx="457778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矩形 23" title=""/>
          <p:cNvSpPr/>
          <p:nvPr>
            <p:custDataLst>
              <p:tags r:id="rId7"/>
            </p:custDataLst>
          </p:nvPr>
        </p:nvSpPr>
        <p:spPr>
          <a:xfrm>
            <a:off x="1831043" y="2124766"/>
            <a:ext cx="233971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宇宙到底有多大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右箭头 24" title=""/>
          <p:cNvSpPr/>
          <p:nvPr>
            <p:custDataLst>
              <p:tags r:id="rId8"/>
            </p:custDataLst>
          </p:nvPr>
        </p:nvSpPr>
        <p:spPr>
          <a:xfrm>
            <a:off x="4271072" y="2210926"/>
            <a:ext cx="457778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9"/>
            </p:custDataLst>
          </p:nvPr>
        </p:nvSpPr>
        <p:spPr>
          <a:xfrm>
            <a:off x="1831043" y="3343497"/>
            <a:ext cx="172778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开发新家园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右箭头 26" title=""/>
          <p:cNvSpPr/>
          <p:nvPr>
            <p:custDataLst>
              <p:tags r:id="rId10"/>
            </p:custDataLst>
          </p:nvPr>
        </p:nvSpPr>
        <p:spPr>
          <a:xfrm>
            <a:off x="3672481" y="3429659"/>
            <a:ext cx="457778" cy="287996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1"/>
            </p:custDataLst>
          </p:nvPr>
        </p:nvSpPr>
        <p:spPr>
          <a:xfrm>
            <a:off x="5021525" y="782858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地球、太阳系、银河系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12"/>
            </p:custDataLst>
          </p:nvPr>
        </p:nvSpPr>
        <p:spPr>
          <a:xfrm>
            <a:off x="4829168" y="1755558"/>
            <a:ext cx="408572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由大到小进行排列：总星系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、银河系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、太阳系、地月系、地球、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月亮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3"/>
            </p:custDataLst>
          </p:nvPr>
        </p:nvSpPr>
        <p:spPr>
          <a:xfrm>
            <a:off x="4291530" y="3158735"/>
            <a:ext cx="385587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实现星际航行，到其他天体上创建新的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家园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4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10375900" y="11391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8" grpId="0"/>
      <p:bldP spid="24" grpId="0"/>
      <p:bldP spid="25" grpId="0" animBg="1"/>
      <p:bldP spid="9" grpId="0"/>
      <p:bldP spid="26" grpId="0"/>
      <p:bldP spid="27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22949" y="411510"/>
            <a:ext cx="7941959" cy="2538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en-US" sz="2400" b="1" kern="100" smtClean="0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主题情境</a:t>
            </a:r>
            <a:endParaRPr lang="en-US" altLang="zh-CN" sz="2400" b="1" kern="100" smtClean="0">
              <a:gradFill>
                <a:gsLst>
                  <a:gs pos="50000">
                    <a:schemeClr val="accent5"/>
                  </a:gs>
                  <a:gs pos="0">
                    <a:schemeClr val="accent5">
                      <a:lumMod val="25000"/>
                      <a:lumOff val="75000"/>
                    </a:schemeClr>
                  </a:gs>
                  <a:gs pos="100000">
                    <a:schemeClr val="accent5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仿宋_GB2312"/>
                <a:cs typeface="Times New Roman" panose="02020603050405020304"/>
              </a:rPr>
              <a:t>同学们，漫天星斗曾经激起多少美丽的梦想！今天我们就一起来探索神秘的星空、奥秘的宇宙</a:t>
            </a:r>
            <a:r>
              <a:rPr lang="zh-CN" altLang="zh-CN" sz="2400" b="1" smtClean="0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仿宋_GB2312"/>
                <a:cs typeface="Times New Roman" panose="02020603050405020304"/>
              </a:rPr>
              <a:t>！</a:t>
            </a:r>
            <a:endParaRPr lang="en-US" altLang="zh-CN" sz="2400" b="1" smtClean="0">
              <a:gradFill>
                <a:gsLst>
                  <a:gs pos="50000">
                    <a:schemeClr val="accent5"/>
                  </a:gs>
                  <a:gs pos="0">
                    <a:schemeClr val="accent5">
                      <a:lumMod val="25000"/>
                      <a:lumOff val="75000"/>
                    </a:schemeClr>
                  </a:gs>
                  <a:gs pos="100000">
                    <a:schemeClr val="accent5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仿宋_GB2312"/>
              <a:cs typeface="Times New Roman" panose="02020603050405020304"/>
            </a:endParaRPr>
          </a:p>
          <a:p>
            <a:pPr marR="12700" algn="just" fontAlgn="base" latinLnBrk="1">
              <a:lnSpc>
                <a:spcPct val="150000"/>
              </a:lnSpc>
              <a:spcBef>
                <a:spcPts val="900"/>
              </a:spcBef>
              <a:spcAft>
                <a:spcPct val="0"/>
              </a:spcAft>
            </a:pPr>
            <a:r>
              <a:rPr lang="zh-CN" altLang="zh-CN" sz="2400" b="1" smtClean="0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任务</a:t>
            </a:r>
            <a:r>
              <a:rPr lang="zh-CN" alt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一</a:t>
            </a:r>
            <a:r>
              <a:rPr lang="zh-CN" alt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Times New Roman" panose="02020603050405020304"/>
              </a:rPr>
              <a:t> </a:t>
            </a:r>
            <a:r>
              <a:rPr lang="zh-CN" altLang="zh-CN" sz="2400" b="1">
                <a:gradFill>
                  <a:gsLst>
                    <a:gs pos="50000">
                      <a:schemeClr val="accent5"/>
                    </a:gs>
                    <a:gs pos="0">
                      <a:schemeClr val="accent5">
                        <a:lumMod val="25000"/>
                        <a:lumOff val="75000"/>
                      </a:schemeClr>
                    </a:gs>
                    <a:gs pos="100000">
                      <a:schemeClr val="accent5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了解人类探索宇宙的历程</a:t>
            </a:r>
            <a:endParaRPr lang="zh-CN" altLang="zh-CN" sz="2400" b="1" kern="100">
              <a:gradFill>
                <a:gsLst>
                  <a:gs pos="50000">
                    <a:schemeClr val="accent5"/>
                  </a:gs>
                  <a:gs pos="0">
                    <a:schemeClr val="accent5">
                      <a:lumMod val="25000"/>
                      <a:lumOff val="75000"/>
                    </a:schemeClr>
                  </a:gs>
                  <a:gs pos="100000">
                    <a:schemeClr val="accent5">
                      <a:lumMod val="85000"/>
                    </a:schemeClr>
                  </a:gs>
                </a:gsLst>
                <a:lin ang="5400000" scaled="1"/>
              </a:gra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3" name="图片 10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2083"/>
          <a:stretch>
            <a:fillRect/>
          </a:stretch>
        </p:blipFill>
        <p:spPr bwMode="auto">
          <a:xfrm>
            <a:off x="434851" y="832382"/>
            <a:ext cx="4944668" cy="3455573"/>
          </a:xfrm>
          <a:prstGeom prst="roundRect">
            <a:avLst>
              <a:gd name="adj" fmla="val 2756"/>
            </a:avLst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 title=""/>
          <p:cNvSpPr/>
          <p:nvPr>
            <p:custDataLst>
              <p:tags r:id="rId5"/>
            </p:custDataLst>
          </p:nvPr>
        </p:nvSpPr>
        <p:spPr>
          <a:xfrm>
            <a:off x="1956123" y="3364450"/>
            <a:ext cx="251969" cy="2519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5921023" y="457778"/>
            <a:ext cx="26276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eaLnBrk="0" latinLnBrk="0" hangingPunct="0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找一找地球在哪？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5681208" y="1098414"/>
            <a:ext cx="3107306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我们生活的地球只是太阳系大家族中的一员，太阳的直径是地球的109倍，质量是地球的33万倍，体积是地球的130万倍。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Times New Roman"/>
                  <a:cs typeface="微软雅黑" panose="020b0503020204020204" charset="-122"/>
                </a:rPr>
                <a:t>一、从太阳系到银河系</a:t>
              </a:r>
              <a:endParaRPr lang="zh-CN" altLang="en-US" sz="26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" name="图片 10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t="1364"/>
          <a:stretch>
            <a:fillRect/>
          </a:stretch>
        </p:blipFill>
        <p:spPr bwMode="auto">
          <a:xfrm>
            <a:off x="562470" y="726985"/>
            <a:ext cx="8019695" cy="2716830"/>
          </a:xfrm>
          <a:prstGeom prst="rect">
            <a:avLst/>
          </a:prstGeom>
          <a:noFill/>
          <a:ln w="19050">
            <a:noFill/>
          </a:ln>
          <a:effectLst/>
        </p:spPr>
      </p:pic>
      <p:cxnSp>
        <p:nvCxnSpPr>
          <p:cNvPr id="12" name="直接箭头连接符 11" title=""/>
          <p:cNvCxnSpPr/>
          <p:nvPr>
            <p:custDataLst>
              <p:tags r:id="rId5"/>
            </p:custDataLst>
          </p:nvPr>
        </p:nvCxnSpPr>
        <p:spPr>
          <a:xfrm flipH="1">
            <a:off x="1396599" y="2200929"/>
            <a:ext cx="1295840" cy="0"/>
          </a:xfrm>
          <a:prstGeom prst="straightConnector1">
            <a:avLst/>
          </a:prstGeom>
          <a:ln w="381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1030407" y="3665402"/>
            <a:ext cx="7082551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313055" algn="l" eaLnBrk="0" hangingPunct="0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日地距离1.5×10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8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km，猜一猜假如孙悟空从地球到太阳上去旅游要翻多少个筋斗呢？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cxnSp>
        <p:nvCxnSpPr>
          <p:cNvPr id="3" name="直接箭头连接符 2" title=""/>
          <p:cNvCxnSpPr/>
          <p:nvPr>
            <p:custDataLst>
              <p:tags r:id="rId7"/>
            </p:custDataLst>
          </p:nvPr>
        </p:nvCxnSpPr>
        <p:spPr>
          <a:xfrm flipH="1">
            <a:off x="1396564" y="2802200"/>
            <a:ext cx="6479200" cy="0"/>
          </a:xfrm>
          <a:prstGeom prst="straightConnector1">
            <a:avLst/>
          </a:prstGeom>
          <a:ln w="38100">
            <a:solidFill>
              <a:schemeClr val="bg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1184058" y="1760638"/>
            <a:ext cx="2081273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1.5×10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8</a:t>
            </a: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km</a:t>
            </a:r>
            <a:endParaRPr lang="en-US" altLang="zh-CN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3556125" y="2859687"/>
            <a:ext cx="2417147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4.496×10</a:t>
            </a:r>
            <a:r>
              <a:rPr lang="en-US" altLang="zh-CN" sz="24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9</a:t>
            </a:r>
            <a:r>
              <a:rPr lang="en-US" altLang="zh-CN" sz="24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km</a:t>
            </a:r>
            <a:endParaRPr lang="en-US" altLang="zh-CN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5973272" y="4107943"/>
            <a:ext cx="2139686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大约要3000个！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7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8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一、从太阳系到银河系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．如图所示的示意图中，能反映银河系、太阳系、地月系之间大小关系的是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1635646"/>
            <a:ext cx="4124615" cy="279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384898" y="148774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28185" y="546033"/>
            <a:ext cx="768763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海王星到太阳的距离要比日地距离大得多，那这是否就是宇宙的边缘呢？</a:t>
            </a:r>
            <a:endParaRPr lang="zh-CN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728185" y="1791114"/>
            <a:ext cx="4134050" cy="2879644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5122477" y="1731431"/>
            <a:ext cx="3466037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银河系是由</a:t>
            </a:r>
            <a:r>
              <a:rPr lang="zh-CN" altLang="en-US" sz="24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3000多亿颗</a:t>
            </a:r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恒星组成的巨大星系。太阳只是银河系中普通的一员。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4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Times New Roman"/>
                  <a:cs typeface="微软雅黑" panose="020b0503020204020204" charset="-122"/>
                </a:rPr>
                <a:t>一、从太阳系到银河系</a:t>
              </a:r>
              <a:endParaRPr lang="zh-CN" altLang="en-US" sz="2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92458" y="632130"/>
            <a:ext cx="2931857" cy="2447698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4504827" y="632130"/>
            <a:ext cx="3854110" cy="2447698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792312" y="3156195"/>
            <a:ext cx="3037465" cy="106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银河系像一个巨大的漩涡高速旋转着</a:t>
            </a:r>
            <a:r>
              <a:rPr lang="zh-CN" altLang="en-US" sz="1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，太阳</a:t>
            </a:r>
            <a:r>
              <a:rPr lang="zh-CN" altLang="en-US" sz="1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每</a:t>
            </a:r>
            <a:r>
              <a:rPr lang="zh-CN" altLang="en-US" sz="1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隔</a:t>
            </a:r>
            <a:r>
              <a:rPr lang="en-US" altLang="zh-CN" sz="1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2.3</a:t>
            </a:r>
            <a:r>
              <a:rPr lang="zh-CN" altLang="en-US" sz="1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亿年绕银河系中心转一圈</a:t>
            </a:r>
            <a:endParaRPr lang="zh-CN" altLang="en-US" sz="1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5064051" y="3156195"/>
            <a:ext cx="2735662" cy="106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楷体" panose="02010609060101010101" pitchFamily="49" charset="-122"/>
                <a:sym typeface="+mn-ea"/>
              </a:rPr>
              <a:t>从侧面看，银河系像一个中间厚、边缘薄的扁盘</a:t>
            </a:r>
            <a:endParaRPr lang="zh-CN" sz="1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297073" y="4097149"/>
            <a:ext cx="94704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银河系的尺度大约是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1.0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×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</a:rPr>
              <a:t>5</a:t>
            </a:r>
            <a:r>
              <a:rPr lang="en-US" altLang="zh-CN" sz="2400" b="1" err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l.y.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光年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)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，相当于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9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.46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05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×10</a:t>
            </a:r>
            <a:r>
              <a:rPr lang="en-US" altLang="zh-CN" sz="2400" baseline="300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17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km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4" name="任意多边形 23" title=""/>
          <p:cNvSpPr/>
          <p:nvPr>
            <p:custDataLst>
              <p:tags r:id="rId10"/>
            </p:custDataLst>
          </p:nvPr>
        </p:nvSpPr>
        <p:spPr>
          <a:xfrm>
            <a:off x="1045010" y="2680004"/>
            <a:ext cx="5928898" cy="1332700"/>
          </a:xfrm>
          <a:custGeom>
            <a:gdLst>
              <a:gd name="connsiteX0" fmla="*/ 467173 w 9694331"/>
              <a:gd name="connsiteY0" fmla="*/ 143919 h 2043595"/>
              <a:gd name="connsiteX1" fmla="*/ 2316293 w 9694331"/>
              <a:gd name="connsiteY1" fmla="*/ 326799 h 2043595"/>
              <a:gd name="connsiteX2" fmla="*/ 4795333 w 9694331"/>
              <a:gd name="connsiteY2" fmla="*/ 21999 h 2043595"/>
              <a:gd name="connsiteX3" fmla="*/ 8137973 w 9694331"/>
              <a:gd name="connsiteY3" fmla="*/ 113439 h 2043595"/>
              <a:gd name="connsiteX4" fmla="*/ 9418133 w 9694331"/>
              <a:gd name="connsiteY4" fmla="*/ 824639 h 2043595"/>
              <a:gd name="connsiteX5" fmla="*/ 9367333 w 9694331"/>
              <a:gd name="connsiteY5" fmla="*/ 1850799 h 2043595"/>
              <a:gd name="connsiteX6" fmla="*/ 5953573 w 9694331"/>
              <a:gd name="connsiteY6" fmla="*/ 2013359 h 2043595"/>
              <a:gd name="connsiteX7" fmla="*/ 3596453 w 9694331"/>
              <a:gd name="connsiteY7" fmla="*/ 2023519 h 2043595"/>
              <a:gd name="connsiteX8" fmla="*/ 284293 w 9694331"/>
              <a:gd name="connsiteY8" fmla="*/ 1799999 h 2043595"/>
              <a:gd name="connsiteX9" fmla="*/ 396053 w 9694331"/>
              <a:gd name="connsiteY9" fmla="*/ 32159 h 204359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94331" h="2043595">
                <a:moveTo>
                  <a:pt x="467173" y="143919"/>
                </a:moveTo>
                <a:cubicBezTo>
                  <a:pt x="1031053" y="245519"/>
                  <a:pt x="1594933" y="347119"/>
                  <a:pt x="2316293" y="326799"/>
                </a:cubicBezTo>
                <a:cubicBezTo>
                  <a:pt x="3037653" y="306479"/>
                  <a:pt x="3825053" y="57559"/>
                  <a:pt x="4795333" y="21999"/>
                </a:cubicBezTo>
                <a:cubicBezTo>
                  <a:pt x="5765613" y="-13561"/>
                  <a:pt x="7367506" y="-20334"/>
                  <a:pt x="8137973" y="113439"/>
                </a:cubicBezTo>
                <a:cubicBezTo>
                  <a:pt x="8908440" y="247212"/>
                  <a:pt x="9213240" y="535079"/>
                  <a:pt x="9418133" y="824639"/>
                </a:cubicBezTo>
                <a:cubicBezTo>
                  <a:pt x="9623026" y="1114199"/>
                  <a:pt x="9944760" y="1652679"/>
                  <a:pt x="9367333" y="1850799"/>
                </a:cubicBezTo>
                <a:cubicBezTo>
                  <a:pt x="8789906" y="2048919"/>
                  <a:pt x="6915386" y="1984572"/>
                  <a:pt x="5953573" y="2013359"/>
                </a:cubicBezTo>
                <a:cubicBezTo>
                  <a:pt x="4991760" y="2042146"/>
                  <a:pt x="4541333" y="2059079"/>
                  <a:pt x="3596453" y="2023519"/>
                </a:cubicBezTo>
                <a:cubicBezTo>
                  <a:pt x="2651573" y="1987959"/>
                  <a:pt x="817693" y="2131892"/>
                  <a:pt x="284293" y="1799999"/>
                </a:cubicBezTo>
                <a:cubicBezTo>
                  <a:pt x="-249107" y="1468106"/>
                  <a:pt x="73473" y="750132"/>
                  <a:pt x="396053" y="32159"/>
                </a:cubicBezTo>
              </a:path>
            </a:pathLst>
          </a:custGeom>
          <a:solidFill>
            <a:srgbClr val="008080">
              <a:alpha val="59000"/>
            </a:srgbClr>
          </a:solidFill>
          <a:ln w="31750">
            <a:noFill/>
          </a:ln>
          <a:effectLst>
            <a:glow>
              <a:schemeClr val="accent1"/>
            </a:glow>
            <a:outerShdw blurRad="317500" dir="1800000" algn="tl" rotWithShape="0">
              <a:schemeClr val="bg1">
                <a:lumMod val="50000"/>
                <a:alpha val="96000"/>
              </a:schemeClr>
            </a:outerShd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光年是长度单位，表示光在一年中传播的距离，</a:t>
            </a:r>
            <a:endParaRPr lang="zh-CN" altLang="en-US" sz="2000" b="1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algn="ctr"/>
            <a:r>
              <a:rPr lang="zh-CN" altLang="en-US" sz="20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符号：</a:t>
            </a:r>
            <a:r>
              <a:rPr lang="en-US" altLang="zh-CN" sz="2000" b="1" err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l.y.  </a:t>
            </a:r>
            <a:r>
              <a:rPr lang="zh-CN" altLang="en-US" sz="20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r>
              <a:rPr lang="en-US" altLang="zh-CN" sz="20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  l.y.=9.4605×10</a:t>
            </a:r>
            <a:r>
              <a:rPr lang="en-US" altLang="zh-CN" sz="2000" b="1" baseline="3000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12</a:t>
            </a:r>
            <a:r>
              <a:rPr lang="en-US" altLang="zh-CN" sz="2000" b="1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km</a:t>
            </a:r>
            <a:endParaRPr lang="en-US" altLang="zh-CN" sz="2000" b="1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7" name="椭圆 6" title=""/>
          <p:cNvSpPr/>
          <p:nvPr>
            <p:custDataLst>
              <p:tags r:id="rId11"/>
            </p:custDataLst>
          </p:nvPr>
        </p:nvSpPr>
        <p:spPr>
          <a:xfrm>
            <a:off x="4088825" y="4088260"/>
            <a:ext cx="504763" cy="489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9" name="曲线连接符 8" title=""/>
          <p:cNvCxnSpPr/>
          <p:nvPr>
            <p:custDataLst>
              <p:tags r:id="rId12"/>
            </p:custDataLst>
          </p:nvPr>
        </p:nvCxnSpPr>
        <p:spPr>
          <a:xfrm rot="16200000" flipV="1">
            <a:off x="4027237" y="3738418"/>
            <a:ext cx="365080" cy="31238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10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一、从太阳系到银河系</a:t>
              </a:r>
              <a:endParaRPr lang="zh-CN" altLang="en-US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．下列有关银河系的说法正确的是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．太阳位于银河系的中心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．从侧面看，银河系像中间厚、边缘薄的扁盘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．以地球为参照物，银河系的中心在空中是静止的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．银河系的尺度大约为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万光年，其中光年是时间单位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5292080" y="915566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21517" y="585398"/>
            <a:ext cx="6008898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随着射电望远镜的发明和其性能的进一步提高，人们的视野也越来越宽广。现在，人们能够观测到的范围达到1.37×10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10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l.y.。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indent="0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科学家发现，在这个可观测到的范围内，大约有上千亿个星系，每个星系约有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1000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亿颗恒星。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lvl="0" indent="0" algn="l" eaLnBrk="0" fontAlgn="auto" hangingPunct="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这就是目前我们了解到的宇宙范围。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0415" y="391747"/>
            <a:ext cx="2776512" cy="4631118"/>
          </a:xfrm>
          <a:prstGeom prst="rect">
            <a:avLst/>
          </a:prstGeom>
          <a:effectLst/>
        </p:spPr>
      </p:pic>
      <p:grpSp>
        <p:nvGrpSpPr>
          <p:cNvPr id="4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687"/>
            <a:ext cx="5899692" cy="491490"/>
            <a:chOff x="0" y="623478"/>
            <a:chExt cx="6934798" cy="575158"/>
          </a:xfrm>
        </p:grpSpPr>
        <p:grpSp>
          <p:nvGrpSpPr>
            <p:cNvPr id="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0" name="文本框 1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42655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cs typeface="微软雅黑" panose="020b0503020204020204" charset="-122"/>
                </a:rPr>
                <a:t>二、</a:t>
              </a:r>
              <a:r>
                <a:rPr lang="zh-CN" altLang="en-US" sz="2600" b="1">
                  <a:solidFill>
                    <a:srgbClr val="008080"/>
                  </a:solidFill>
                  <a:latin typeface="Times New Roman"/>
                  <a:sym typeface="+mn-ea"/>
                </a:rPr>
                <a:t>宇宙到底有多大</a:t>
              </a:r>
              <a:endParaRPr lang="en-US" altLang="zh-CN" sz="2600" b="1">
                <a:solidFill>
                  <a:srgbClr val="008080"/>
                </a:solidFill>
                <a:latin typeface="Times New Roman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654"/>
</p:tagLst>
</file>

<file path=ppt/tags/tag10.xml><?xml version="1.0" encoding="utf-8"?>
<p:tagLst xmlns:p="http://schemas.openxmlformats.org/presentationml/2006/main">
  <p:tag name="AS_UNIQUEID" val="663"/>
</p:tagLst>
</file>

<file path=ppt/tags/tag100.xml><?xml version="1.0" encoding="utf-8"?>
<p:tagLst xmlns:p="http://schemas.openxmlformats.org/presentationml/2006/main">
  <p:tag name="AS_UNIQUEID" val="750"/>
</p:tagLst>
</file>

<file path=ppt/tags/tag101.xml><?xml version="1.0" encoding="utf-8"?>
<p:tagLst xmlns:p="http://schemas.openxmlformats.org/presentationml/2006/main">
  <p:tag name="AS_UNIQUEID" val="751"/>
  <p:tag name="KSO_WM_BEAUTIFY_FLAG" val=""/>
</p:tagLst>
</file>

<file path=ppt/tags/tag102.xml><?xml version="1.0" encoding="utf-8"?>
<p:tagLst xmlns:p="http://schemas.openxmlformats.org/presentationml/2006/main">
  <p:tag name="AS_UNIQUEID" val="752"/>
  <p:tag name="KSO_WM_BEAUTIFY_FLAG" val=""/>
</p:tagLst>
</file>

<file path=ppt/tags/tag103.xml><?xml version="1.0" encoding="utf-8"?>
<p:tagLst xmlns:p="http://schemas.openxmlformats.org/presentationml/2006/main">
  <p:tag name="AS_UNIQUEID" val="753"/>
  <p:tag name="KSO_WM_BEAUTIFY_FLAG" val=""/>
</p:tagLst>
</file>

<file path=ppt/tags/tag104.xml><?xml version="1.0" encoding="utf-8"?>
<p:tagLst xmlns:p="http://schemas.openxmlformats.org/presentationml/2006/main">
  <p:tag name="AS_UNIQUEID" val="754"/>
</p:tagLst>
</file>

<file path=ppt/tags/tag105.xml><?xml version="1.0" encoding="utf-8"?>
<p:tagLst xmlns:p="http://schemas.openxmlformats.org/presentationml/2006/main">
  <p:tag name="AS_UNIQUEID" val="755"/>
  <p:tag name="KSO_WM_BEAUTIFY_FLAG" val=""/>
</p:tagLst>
</file>

<file path=ppt/tags/tag106.xml><?xml version="1.0" encoding="utf-8"?>
<p:tagLst xmlns:p="http://schemas.openxmlformats.org/presentationml/2006/main">
  <p:tag name="AS_UNIQUEID" val="756"/>
  <p:tag name="KSO_WM_BEAUTIFY_FLAG" val=""/>
</p:tagLst>
</file>

<file path=ppt/tags/tag107.xml><?xml version="1.0" encoding="utf-8"?>
<p:tagLst xmlns:p="http://schemas.openxmlformats.org/presentationml/2006/main">
  <p:tag name="AS_UNIQUEID" val="757"/>
</p:tagLst>
</file>

<file path=ppt/tags/tag108.xml><?xml version="1.0" encoding="utf-8"?>
<p:tagLst xmlns:p="http://schemas.openxmlformats.org/presentationml/2006/main">
  <p:tag name="AS_UNIQUEID" val="758"/>
  <p:tag name="KSO_WM_BEAUTIFY_FLAG" val=""/>
</p:tagLst>
</file>

<file path=ppt/tags/tag109.xml><?xml version="1.0" encoding="utf-8"?>
<p:tagLst xmlns:p="http://schemas.openxmlformats.org/presentationml/2006/main">
  <p:tag name="AS_UNIQUEID" val="759"/>
</p:tagLst>
</file>

<file path=ppt/tags/tag11.xml><?xml version="1.0" encoding="utf-8"?>
<p:tagLst xmlns:p="http://schemas.openxmlformats.org/presentationml/2006/main">
  <p:tag name="AS_UNIQUEID" val="664"/>
</p:tagLst>
</file>

<file path=ppt/tags/tag110.xml><?xml version="1.0" encoding="utf-8"?>
<p:tagLst xmlns:p="http://schemas.openxmlformats.org/presentationml/2006/main">
  <p:tag name="AS_UNIQUEID" val="760"/>
  <p:tag name="KSO_WM_BEAUTIFY_FLAG" val=""/>
</p:tagLst>
</file>

<file path=ppt/tags/tag111.xml><?xml version="1.0" encoding="utf-8"?>
<p:tagLst xmlns:p="http://schemas.openxmlformats.org/presentationml/2006/main">
  <p:tag name="AS_UNIQUEID" val="761"/>
  <p:tag name="KSO_WM_BEAUTIFY_FLAG" val=""/>
</p:tagLst>
</file>

<file path=ppt/tags/tag112.xml><?xml version="1.0" encoding="utf-8"?>
<p:tagLst xmlns:p="http://schemas.openxmlformats.org/presentationml/2006/main">
  <p:tag name="AS_UNIQUEID" val="762"/>
  <p:tag name="KSO_WM_BEAUTIFY_FLAG" val=""/>
</p:tagLst>
</file>

<file path=ppt/tags/tag113.xml><?xml version="1.0" encoding="utf-8"?>
<p:tagLst xmlns:p="http://schemas.openxmlformats.org/presentationml/2006/main">
  <p:tag name="AS_UNIQUEID" val="763"/>
</p:tagLst>
</file>

<file path=ppt/tags/tag114.xml><?xml version="1.0" encoding="utf-8"?>
<p:tagLst xmlns:p="http://schemas.openxmlformats.org/presentationml/2006/main">
  <p:tag name="AS_UNIQUEID" val="764"/>
</p:tagLst>
</file>

<file path=ppt/tags/tag115.xml><?xml version="1.0" encoding="utf-8"?>
<p:tagLst xmlns:p="http://schemas.openxmlformats.org/presentationml/2006/main">
  <p:tag name="AS_UNIQUEID" val="765"/>
  <p:tag name="KSO_WM_BEAUTIFY_FLAG" val=""/>
</p:tagLst>
</file>

<file path=ppt/tags/tag116.xml><?xml version="1.0" encoding="utf-8"?>
<p:tagLst xmlns:p="http://schemas.openxmlformats.org/presentationml/2006/main">
  <p:tag name="AS_UNIQUEID" val="766"/>
  <p:tag name="KSO_WM_BEAUTIFY_FLAG" val=""/>
</p:tagLst>
</file>

<file path=ppt/tags/tag117.xml><?xml version="1.0" encoding="utf-8"?>
<p:tagLst xmlns:p="http://schemas.openxmlformats.org/presentationml/2006/main">
  <p:tag name="AS_UNIQUEID" val="767"/>
  <p:tag name="KSO_WM_BEAUTIFY_FLAG" val=""/>
</p:tagLst>
</file>

<file path=ppt/tags/tag118.xml><?xml version="1.0" encoding="utf-8"?>
<p:tagLst xmlns:p="http://schemas.openxmlformats.org/presentationml/2006/main">
  <p:tag name="AS_UNIQUEID" val="768"/>
</p:tagLst>
</file>

<file path=ppt/tags/tag119.xml><?xml version="1.0" encoding="utf-8"?>
<p:tagLst xmlns:p="http://schemas.openxmlformats.org/presentationml/2006/main">
  <p:tag name="AS_UNIQUEID" val="769"/>
</p:tagLst>
</file>

<file path=ppt/tags/tag12.xml><?xml version="1.0" encoding="utf-8"?>
<p:tagLst xmlns:p="http://schemas.openxmlformats.org/presentationml/2006/main">
  <p:tag name="AS_UNIQUEID" val="665"/>
</p:tagLst>
</file>

<file path=ppt/tags/tag120.xml><?xml version="1.0" encoding="utf-8"?>
<p:tagLst xmlns:p="http://schemas.openxmlformats.org/presentationml/2006/main">
  <p:tag name="AS_UNIQUEID" val="770"/>
</p:tagLst>
</file>

<file path=ppt/tags/tag121.xml><?xml version="1.0" encoding="utf-8"?>
<p:tagLst xmlns:p="http://schemas.openxmlformats.org/presentationml/2006/main">
  <p:tag name="AS_UNIQUEID" val="771"/>
</p:tagLst>
</file>

<file path=ppt/tags/tag122.xml><?xml version="1.0" encoding="utf-8"?>
<p:tagLst xmlns:p="http://schemas.openxmlformats.org/presentationml/2006/main">
  <p:tag name="AS_UNIQUEID" val="772"/>
</p:tagLst>
</file>

<file path=ppt/tags/tag123.xml><?xml version="1.0" encoding="utf-8"?>
<p:tagLst xmlns:p="http://schemas.openxmlformats.org/presentationml/2006/main">
  <p:tag name="AS_UNIQUEID" val="773"/>
  <p:tag name="KSO_WM_BEAUTIFY_FLAG" val=""/>
</p:tagLst>
</file>

<file path=ppt/tags/tag124.xml><?xml version="1.0" encoding="utf-8"?>
<p:tagLst xmlns:p="http://schemas.openxmlformats.org/presentationml/2006/main">
  <p:tag name="AS_UNIQUEID" val="774"/>
</p:tagLst>
</file>

<file path=ppt/tags/tag125.xml><?xml version="1.0" encoding="utf-8"?>
<p:tagLst xmlns:p="http://schemas.openxmlformats.org/presentationml/2006/main">
  <p:tag name="AS_UNIQUEID" val="775"/>
</p:tagLst>
</file>

<file path=ppt/tags/tag126.xml><?xml version="1.0" encoding="utf-8"?>
<p:tagLst xmlns:p="http://schemas.openxmlformats.org/presentationml/2006/main">
  <p:tag name="AS_UNIQUEID" val="776"/>
  <p:tag name="KSO_WM_BEAUTIFY_FLAG" val=""/>
</p:tagLst>
</file>

<file path=ppt/tags/tag127.xml><?xml version="1.0" encoding="utf-8"?>
<p:tagLst xmlns:p="http://schemas.openxmlformats.org/presentationml/2006/main">
  <p:tag name="AS_UNIQUEID" val="777"/>
  <p:tag name="KSO_WM_BEAUTIFY_FLAG" val=""/>
</p:tagLst>
</file>

<file path=ppt/tags/tag128.xml><?xml version="1.0" encoding="utf-8"?>
<p:tagLst xmlns:p="http://schemas.openxmlformats.org/presentationml/2006/main">
  <p:tag name="AS_UNIQUEID" val="778"/>
  <p:tag name="KSO_WM_BEAUTIFY_FLAG" val=""/>
</p:tagLst>
</file>

<file path=ppt/tags/tag129.xml><?xml version="1.0" encoding="utf-8"?>
<p:tagLst xmlns:p="http://schemas.openxmlformats.org/presentationml/2006/main">
  <p:tag name="AS_UNIQUEID" val="779"/>
</p:tagLst>
</file>

<file path=ppt/tags/tag13.xml><?xml version="1.0" encoding="utf-8"?>
<p:tagLst xmlns:p="http://schemas.openxmlformats.org/presentationml/2006/main">
  <p:tag name="AS_UNIQUEID" val="666"/>
</p:tagLst>
</file>

<file path=ppt/tags/tag130.xml><?xml version="1.0" encoding="utf-8"?>
<p:tagLst xmlns:p="http://schemas.openxmlformats.org/presentationml/2006/main">
  <p:tag name="AS_UNIQUEID" val="780"/>
</p:tagLst>
</file>

<file path=ppt/tags/tag131.xml><?xml version="1.0" encoding="utf-8"?>
<p:tagLst xmlns:p="http://schemas.openxmlformats.org/presentationml/2006/main">
  <p:tag name="AS_UNIQUEID" val="781"/>
</p:tagLst>
</file>

<file path=ppt/tags/tag132.xml><?xml version="1.0" encoding="utf-8"?>
<p:tagLst xmlns:p="http://schemas.openxmlformats.org/presentationml/2006/main">
  <p:tag name="AS_UNIQUEID" val="782"/>
</p:tagLst>
</file>

<file path=ppt/tags/tag133.xml><?xml version="1.0" encoding="utf-8"?>
<p:tagLst xmlns:p="http://schemas.openxmlformats.org/presentationml/2006/main">
  <p:tag name="AS_UNIQUEID" val="783"/>
</p:tagLst>
</file>

<file path=ppt/tags/tag134.xml><?xml version="1.0" encoding="utf-8"?>
<p:tagLst xmlns:p="http://schemas.openxmlformats.org/presentationml/2006/main">
  <p:tag name="AS_UNIQUEID" val="784"/>
  <p:tag name="KSO_WM_BEAUTIFY_FLAG" val=""/>
</p:tagLst>
</file>

<file path=ppt/tags/tag135.xml><?xml version="1.0" encoding="utf-8"?>
<p:tagLst xmlns:p="http://schemas.openxmlformats.org/presentationml/2006/main">
  <p:tag name="AS_UNIQUEID" val="785"/>
  <p:tag name="KSO_WM_BEAUTIFY_FLAG" val=""/>
</p:tagLst>
</file>

<file path=ppt/tags/tag136.xml><?xml version="1.0" encoding="utf-8"?>
<p:tagLst xmlns:p="http://schemas.openxmlformats.org/presentationml/2006/main">
  <p:tag name="AS_UNIQUEID" val="786"/>
  <p:tag name="KSO_WM_BEAUTIFY_FLAG" val=""/>
</p:tagLst>
</file>

<file path=ppt/tags/tag137.xml><?xml version="1.0" encoding="utf-8"?>
<p:tagLst xmlns:p="http://schemas.openxmlformats.org/presentationml/2006/main">
  <p:tag name="AS_UNIQUEID" val="787"/>
</p:tagLst>
</file>

<file path=ppt/tags/tag138.xml><?xml version="1.0" encoding="utf-8"?>
<p:tagLst xmlns:p="http://schemas.openxmlformats.org/presentationml/2006/main">
  <p:tag name="AS_UNIQUEID" val="788"/>
</p:tagLst>
</file>

<file path=ppt/tags/tag139.xml><?xml version="1.0" encoding="utf-8"?>
<p:tagLst xmlns:p="http://schemas.openxmlformats.org/presentationml/2006/main">
  <p:tag name="AS_UNIQUEID" val="789"/>
</p:tagLst>
</file>

<file path=ppt/tags/tag14.xml><?xml version="1.0" encoding="utf-8"?>
<p:tagLst xmlns:p="http://schemas.openxmlformats.org/presentationml/2006/main">
  <p:tag name="AS_UNIQUEID" val="667"/>
</p:tagLst>
</file>

<file path=ppt/tags/tag140.xml><?xml version="1.0" encoding="utf-8"?>
<p:tagLst xmlns:p="http://schemas.openxmlformats.org/presentationml/2006/main">
  <p:tag name="AS_UNIQUEID" val="790"/>
</p:tagLst>
</file>

<file path=ppt/tags/tag141.xml><?xml version="1.0" encoding="utf-8"?>
<p:tagLst xmlns:p="http://schemas.openxmlformats.org/presentationml/2006/main">
  <p:tag name="AS_UNIQUEID" val="791"/>
</p:tagLst>
</file>

<file path=ppt/tags/tag142.xml><?xml version="1.0" encoding="utf-8"?>
<p:tagLst xmlns:p="http://schemas.openxmlformats.org/presentationml/2006/main">
  <p:tag name="AS_UNIQUEID" val="792"/>
</p:tagLst>
</file>

<file path=ppt/tags/tag143.xml><?xml version="1.0" encoding="utf-8"?>
<p:tagLst xmlns:p="http://schemas.openxmlformats.org/presentationml/2006/main">
  <p:tag name="AS_UNIQUEID" val="793"/>
</p:tagLst>
</file>

<file path=ppt/tags/tag144.xml><?xml version="1.0" encoding="utf-8"?>
<p:tagLst xmlns:p="http://schemas.openxmlformats.org/presentationml/2006/main">
  <p:tag name="AS_UNIQUEID" val="794"/>
</p:tagLst>
</file>

<file path=ppt/tags/tag145.xml><?xml version="1.0" encoding="utf-8"?>
<p:tagLst xmlns:p="http://schemas.openxmlformats.org/presentationml/2006/main">
  <p:tag name="AS_UNIQUEID" val="795"/>
  <p:tag name="KSO_WM_BEAUTIFY_FLAG" val=""/>
</p:tagLst>
</file>

<file path=ppt/tags/tag146.xml><?xml version="1.0" encoding="utf-8"?>
<p:tagLst xmlns:p="http://schemas.openxmlformats.org/presentationml/2006/main">
  <p:tag name="AS_UNIQUEID" val="796"/>
  <p:tag name="KSO_WM_BEAUTIFY_FLAG" val=""/>
</p:tagLst>
</file>

<file path=ppt/tags/tag147.xml><?xml version="1.0" encoding="utf-8"?>
<p:tagLst xmlns:p="http://schemas.openxmlformats.org/presentationml/2006/main">
  <p:tag name="AS_UNIQUEID" val="797"/>
  <p:tag name="KSO_WM_BEAUTIFY_FLAG" val=""/>
</p:tagLst>
</file>

<file path=ppt/tags/tag148.xml><?xml version="1.0" encoding="utf-8"?>
<p:tagLst xmlns:p="http://schemas.openxmlformats.org/presentationml/2006/main">
  <p:tag name="AS_UNIQUEID" val="798"/>
  <p:tag name="KSO_WM_BEAUTIFY_FLAG" val=""/>
</p:tagLst>
</file>

<file path=ppt/tags/tag149.xml><?xml version="1.0" encoding="utf-8"?>
<p:tagLst xmlns:p="http://schemas.openxmlformats.org/presentationml/2006/main">
  <p:tag name="AS_UNIQUEID" val="799"/>
</p:tagLst>
</file>

<file path=ppt/tags/tag15.xml><?xml version="1.0" encoding="utf-8"?>
<p:tagLst xmlns:p="http://schemas.openxmlformats.org/presentationml/2006/main">
  <p:tag name="AS_UNIQUEID" val="668"/>
</p:tagLst>
</file>

<file path=ppt/tags/tag150.xml><?xml version="1.0" encoding="utf-8"?>
<p:tagLst xmlns:p="http://schemas.openxmlformats.org/presentationml/2006/main">
  <p:tag name="AS_UNIQUEID" val="800"/>
</p:tagLst>
</file>

<file path=ppt/tags/tag151.xml><?xml version="1.0" encoding="utf-8"?>
<p:tagLst xmlns:p="http://schemas.openxmlformats.org/presentationml/2006/main">
  <p:tag name="AS_UNIQUEID" val="801"/>
  <p:tag name="KSO_WM_BEAUTIFY_FLAG" val=""/>
</p:tagLst>
</file>

<file path=ppt/tags/tag152.xml><?xml version="1.0" encoding="utf-8"?>
<p:tagLst xmlns:p="http://schemas.openxmlformats.org/presentationml/2006/main">
  <p:tag name="AS_UNIQUEID" val="802"/>
  <p:tag name="KSO_WM_BEAUTIFY_FLAG" val=""/>
</p:tagLst>
</file>

<file path=ppt/tags/tag153.xml><?xml version="1.0" encoding="utf-8"?>
<p:tagLst xmlns:p="http://schemas.openxmlformats.org/presentationml/2006/main">
  <p:tag name="AS_UNIQUEID" val="803"/>
  <p:tag name="KSO_WM_BEAUTIFY_FLAG" val=""/>
</p:tagLst>
</file>

<file path=ppt/tags/tag154.xml><?xml version="1.0" encoding="utf-8"?>
<p:tagLst xmlns:p="http://schemas.openxmlformats.org/presentationml/2006/main">
  <p:tag name="AS_UNIQUEID" val="804"/>
</p:tagLst>
</file>

<file path=ppt/tags/tag155.xml><?xml version="1.0" encoding="utf-8"?>
<p:tagLst xmlns:p="http://schemas.openxmlformats.org/presentationml/2006/main">
  <p:tag name="AS_UNIQUEID" val="805"/>
  <p:tag name="KSO_WM_BEAUTIFY_FLAG" val=""/>
</p:tagLst>
</file>

<file path=ppt/tags/tag156.xml><?xml version="1.0" encoding="utf-8"?>
<p:tagLst xmlns:p="http://schemas.openxmlformats.org/presentationml/2006/main">
  <p:tag name="AS_UNIQUEID" val="806"/>
</p:tagLst>
</file>

<file path=ppt/tags/tag157.xml><?xml version="1.0" encoding="utf-8"?>
<p:tagLst xmlns:p="http://schemas.openxmlformats.org/presentationml/2006/main">
  <p:tag name="AS_UNIQUEID" val="807"/>
  <p:tag name="KSO_WM_BEAUTIFY_FLAG" val=""/>
</p:tagLst>
</file>

<file path=ppt/tags/tag158.xml><?xml version="1.0" encoding="utf-8"?>
<p:tagLst xmlns:p="http://schemas.openxmlformats.org/presentationml/2006/main">
  <p:tag name="AS_UNIQUEID" val="808"/>
  <p:tag name="KSO_WM_BEAUTIFY_FLAG" val=""/>
</p:tagLst>
</file>

<file path=ppt/tags/tag159.xml><?xml version="1.0" encoding="utf-8"?>
<p:tagLst xmlns:p="http://schemas.openxmlformats.org/presentationml/2006/main">
  <p:tag name="AS_UNIQUEID" val="809"/>
</p:tagLst>
</file>

<file path=ppt/tags/tag16.xml><?xml version="1.0" encoding="utf-8"?>
<p:tagLst xmlns:p="http://schemas.openxmlformats.org/presentationml/2006/main">
  <p:tag name="AS_UNIQUEID" val="669"/>
</p:tagLst>
</file>

<file path=ppt/tags/tag160.xml><?xml version="1.0" encoding="utf-8"?>
<p:tagLst xmlns:p="http://schemas.openxmlformats.org/presentationml/2006/main">
  <p:tag name="AS_UNIQUEID" val="810"/>
  <p:tag name="KSO_WM_BEAUTIFY_FLAG" val=""/>
</p:tagLst>
</file>

<file path=ppt/tags/tag161.xml><?xml version="1.0" encoding="utf-8"?>
<p:tagLst xmlns:p="http://schemas.openxmlformats.org/presentationml/2006/main">
  <p:tag name="AS_UNIQUEID" val="811"/>
  <p:tag name="KSO_WM_BEAUTIFY_FLAG" val=""/>
</p:tagLst>
</file>

<file path=ppt/tags/tag162.xml><?xml version="1.0" encoding="utf-8"?>
<p:tagLst xmlns:p="http://schemas.openxmlformats.org/presentationml/2006/main">
  <p:tag name="AS_UNIQUEID" val="812"/>
</p:tagLst>
</file>

<file path=ppt/tags/tag163.xml><?xml version="1.0" encoding="utf-8"?>
<p:tagLst xmlns:p="http://schemas.openxmlformats.org/presentationml/2006/main">
  <p:tag name="AS_UNIQUEID" val="813"/>
</p:tagLst>
</file>

<file path=ppt/tags/tag164.xml><?xml version="1.0" encoding="utf-8"?>
<p:tagLst xmlns:p="http://schemas.openxmlformats.org/presentationml/2006/main">
  <p:tag name="AS_UNIQUEID" val="814"/>
  <p:tag name="KSO_WM_BEAUTIFY_FLAG" val=""/>
</p:tagLst>
</file>

<file path=ppt/tags/tag165.xml><?xml version="1.0" encoding="utf-8"?>
<p:tagLst xmlns:p="http://schemas.openxmlformats.org/presentationml/2006/main">
  <p:tag name="AS_UNIQUEID" val="815"/>
  <p:tag name="KSO_WM_BEAUTIFY_FLAG" val=""/>
</p:tagLst>
</file>

<file path=ppt/tags/tag166.xml><?xml version="1.0" encoding="utf-8"?>
<p:tagLst xmlns:p="http://schemas.openxmlformats.org/presentationml/2006/main">
  <p:tag name="AS_UNIQUEID" val="816"/>
  <p:tag name="KSO_WM_BEAUTIFY_FLAG" val=""/>
</p:tagLst>
</file>

<file path=ppt/tags/tag167.xml><?xml version="1.0" encoding="utf-8"?>
<p:tagLst xmlns:p="http://schemas.openxmlformats.org/presentationml/2006/main">
  <p:tag name="AS_UNIQUEID" val="817"/>
</p:tagLst>
</file>

<file path=ppt/tags/tag168.xml><?xml version="1.0" encoding="utf-8"?>
<p:tagLst xmlns:p="http://schemas.openxmlformats.org/presentationml/2006/main">
  <p:tag name="AS_UNIQUEID" val="818"/>
</p:tagLst>
</file>

<file path=ppt/tags/tag169.xml><?xml version="1.0" encoding="utf-8"?>
<p:tagLst xmlns:p="http://schemas.openxmlformats.org/presentationml/2006/main">
  <p:tag name="AS_UNIQUEID" val="819"/>
</p:tagLst>
</file>

<file path=ppt/tags/tag17.xml><?xml version="1.0" encoding="utf-8"?>
<p:tagLst xmlns:p="http://schemas.openxmlformats.org/presentationml/2006/main">
  <p:tag name="AS_UNIQUEID" val="670"/>
</p:tagLst>
</file>

<file path=ppt/tags/tag170.xml><?xml version="1.0" encoding="utf-8"?>
<p:tagLst xmlns:p="http://schemas.openxmlformats.org/presentationml/2006/main">
  <p:tag name="AS_UNIQUEID" val="820"/>
</p:tagLst>
</file>

<file path=ppt/tags/tag171.xml><?xml version="1.0" encoding="utf-8"?>
<p:tagLst xmlns:p="http://schemas.openxmlformats.org/presentationml/2006/main">
  <p:tag name="AS_UNIQUEID" val="821"/>
</p:tagLst>
</file>

<file path=ppt/tags/tag172.xml><?xml version="1.0" encoding="utf-8"?>
<p:tagLst xmlns:p="http://schemas.openxmlformats.org/presentationml/2006/main">
  <p:tag name="AS_UNIQUEID" val="822"/>
</p:tagLst>
</file>

<file path=ppt/tags/tag173.xml><?xml version="1.0" encoding="utf-8"?>
<p:tagLst xmlns:p="http://schemas.openxmlformats.org/presentationml/2006/main">
  <p:tag name="AS_UNIQUEID" val="823"/>
</p:tagLst>
</file>

<file path=ppt/tags/tag174.xml><?xml version="1.0" encoding="utf-8"?>
<p:tagLst xmlns:p="http://schemas.openxmlformats.org/presentationml/2006/main">
  <p:tag name="AS_UNIQUEID" val="824"/>
</p:tagLst>
</file>

<file path=ppt/tags/tag175.xml><?xml version="1.0" encoding="utf-8"?>
<p:tagLst xmlns:p="http://schemas.openxmlformats.org/presentationml/2006/main">
  <p:tag name="AS_UNIQUEID" val="825"/>
  <p:tag name="KSO_WM_BEAUTIFY_FLAG" val=""/>
</p:tagLst>
</file>

<file path=ppt/tags/tag176.xml><?xml version="1.0" encoding="utf-8"?>
<p:tagLst xmlns:p="http://schemas.openxmlformats.org/presentationml/2006/main">
  <p:tag name="AS_UNIQUEID" val="826"/>
  <p:tag name="KSO_WM_BEAUTIFY_FLAG" val=""/>
</p:tagLst>
</file>

<file path=ppt/tags/tag177.xml><?xml version="1.0" encoding="utf-8"?>
<p:tagLst xmlns:p="http://schemas.openxmlformats.org/presentationml/2006/main">
  <p:tag name="AS_UNIQUEID" val="827"/>
  <p:tag name="KSO_WM_BEAUTIFY_FLAG" val=""/>
</p:tagLst>
</file>

<file path=ppt/tags/tag178.xml><?xml version="1.0" encoding="utf-8"?>
<p:tagLst xmlns:p="http://schemas.openxmlformats.org/presentationml/2006/main">
  <p:tag name="AS_UNIQUEID" val="828"/>
</p:tagLst>
</file>

<file path=ppt/tags/tag179.xml><?xml version="1.0" encoding="utf-8"?>
<p:tagLst xmlns:p="http://schemas.openxmlformats.org/presentationml/2006/main">
  <p:tag name="AS_UNIQUEID" val="829"/>
  <p:tag name="KSO_WM_BEAUTIFY_FLAG" val=""/>
  <p:tag name="KSO_WM_DIAGRAM_VIRTUALLY_FRAME" val="{&quot;height&quot;:240.8,&quot;left&quot;:39.75,&quot;top&quot;:69.55,&quot;width&quot;:637.8}"/>
</p:tagLst>
</file>

<file path=ppt/tags/tag18.xml><?xml version="1.0" encoding="utf-8"?>
<p:tagLst xmlns:p="http://schemas.openxmlformats.org/presentationml/2006/main">
  <p:tag name="AS_UNIQUEID" val="671"/>
</p:tagLst>
</file>

<file path=ppt/tags/tag180.xml><?xml version="1.0" encoding="utf-8"?>
<p:tagLst xmlns:p="http://schemas.openxmlformats.org/presentationml/2006/main">
  <p:tag name="AS_UNIQUEID" val="830"/>
</p:tagLst>
</file>

<file path=ppt/tags/tag181.xml><?xml version="1.0" encoding="utf-8"?>
<p:tagLst xmlns:p="http://schemas.openxmlformats.org/presentationml/2006/main">
  <p:tag name="AS_UNIQUEID" val="831"/>
  <p:tag name="KSO_WM_BEAUTIFY_FLAG" val=""/>
  <p:tag name="KSO_WM_DIAGRAM_VIRTUALLY_FRAME" val="{&quot;height&quot;:240.8,&quot;left&quot;:39.75,&quot;top&quot;:69.55,&quot;width&quot;:637.8}"/>
</p:tagLst>
</file>

<file path=ppt/tags/tag182.xml><?xml version="1.0" encoding="utf-8"?>
<p:tagLst xmlns:p="http://schemas.openxmlformats.org/presentationml/2006/main">
  <p:tag name="AS_UNIQUEID" val="832"/>
</p:tagLst>
</file>

<file path=ppt/tags/tag183.xml><?xml version="1.0" encoding="utf-8"?>
<p:tagLst xmlns:p="http://schemas.openxmlformats.org/presentationml/2006/main">
  <p:tag name="AS_UNIQUEID" val="833"/>
</p:tagLst>
</file>

<file path=ppt/tags/tag184.xml><?xml version="1.0" encoding="utf-8"?>
<p:tagLst xmlns:p="http://schemas.openxmlformats.org/presentationml/2006/main">
  <p:tag name="AS_UNIQUEID" val="834"/>
</p:tagLst>
</file>

<file path=ppt/tags/tag185.xml><?xml version="1.0" encoding="utf-8"?>
<p:tagLst xmlns:p="http://schemas.openxmlformats.org/presentationml/2006/main">
  <p:tag name="AS_UNIQUEID" val="835"/>
</p:tagLst>
</file>

<file path=ppt/tags/tag186.xml><?xml version="1.0" encoding="utf-8"?>
<p:tagLst xmlns:p="http://schemas.openxmlformats.org/presentationml/2006/main">
  <p:tag name="AS_UNIQUEID" val="646"/>
  <p:tag name="KSO_WM_BEAUTIFY_FLAG" val=""/>
</p:tagLst>
</file>

<file path=ppt/tags/tag187.xml><?xml version="1.0" encoding="utf-8"?>
<p:tagLst xmlns:p="http://schemas.openxmlformats.org/presentationml/2006/main">
  <p:tag name="AS_UNIQUEID" val="653"/>
</p:tagLst>
</file>

<file path=ppt/tags/tag188.xml><?xml version="1.0" encoding="utf-8"?>
<p:tagLst xmlns:p="http://schemas.openxmlformats.org/presentationml/2006/main">
  <p:tag name="AS_UNIQUEID" val="836"/>
</p:tagLst>
</file>

<file path=ppt/tags/tag189.xml><?xml version="1.0" encoding="utf-8"?>
<p:tagLst xmlns:p="http://schemas.openxmlformats.org/presentationml/2006/main">
  <p:tag name="AS_UNIQUEID" val="837"/>
</p:tagLst>
</file>

<file path=ppt/tags/tag19.xml><?xml version="1.0" encoding="utf-8"?>
<p:tagLst xmlns:p="http://schemas.openxmlformats.org/presentationml/2006/main">
  <p:tag name="AS_UNIQUEID" val="672"/>
</p:tagLst>
</file>

<file path=ppt/tags/tag190.xml><?xml version="1.0" encoding="utf-8"?>
<p:tagLst xmlns:p="http://schemas.openxmlformats.org/presentationml/2006/main">
  <p:tag name="AS_UNIQUEID" val="838"/>
</p:tagLst>
</file>

<file path=ppt/tags/tag191.xml><?xml version="1.0" encoding="utf-8"?>
<p:tagLst xmlns:p="http://schemas.openxmlformats.org/presentationml/2006/main">
  <p:tag name="AS_UNIQUEID" val="839"/>
</p:tagLst>
</file>

<file path=ppt/tags/tag192.xml><?xml version="1.0" encoding="utf-8"?>
<p:tagLst xmlns:p="http://schemas.openxmlformats.org/presentationml/2006/main">
  <p:tag name="AS_UNIQUEID" val="840"/>
</p:tagLst>
</file>

<file path=ppt/tags/tag193.xml><?xml version="1.0" encoding="utf-8"?>
<p:tagLst xmlns:p="http://schemas.openxmlformats.org/presentationml/2006/main">
  <p:tag name="AS_UNIQUEID" val="841"/>
</p:tagLst>
</file>

<file path=ppt/tags/tag194.xml><?xml version="1.0" encoding="utf-8"?>
<p:tagLst xmlns:p="http://schemas.openxmlformats.org/presentationml/2006/main">
  <p:tag name="AS_UNIQUEID" val="842"/>
</p:tagLst>
</file>

<file path=ppt/tags/tag195.xml><?xml version="1.0" encoding="utf-8"?>
<p:tagLst xmlns:p="http://schemas.openxmlformats.org/presentationml/2006/main">
  <p:tag name="AS_UNIQUEID" val="843"/>
</p:tagLst>
</file>

<file path=ppt/tags/tag196.xml><?xml version="1.0" encoding="utf-8"?>
<p:tagLst xmlns:p="http://schemas.openxmlformats.org/presentationml/2006/main">
  <p:tag name="AS_UNIQUEID" val="844"/>
</p:tagLst>
</file>

<file path=ppt/tags/tag197.xml><?xml version="1.0" encoding="utf-8"?>
<p:tagLst xmlns:p="http://schemas.openxmlformats.org/presentationml/2006/main">
  <p:tag name="AS_UNIQUEID" val="845"/>
</p:tagLst>
</file>

<file path=ppt/tags/tag198.xml><?xml version="1.0" encoding="utf-8"?>
<p:tagLst xmlns:p="http://schemas.openxmlformats.org/presentationml/2006/main">
  <p:tag name="AS_UNIQUEID" val="846"/>
</p:tagLst>
</file>

<file path=ppt/tags/tag199.xml><?xml version="1.0" encoding="utf-8"?>
<p:tagLst xmlns:p="http://schemas.openxmlformats.org/presentationml/2006/main">
  <p:tag name="AS_UNIQUEID" val="847"/>
  <p:tag name="KSO_WM_BEAUTIFY_FLAG" val=""/>
</p:tagLst>
</file>

<file path=ppt/tags/tag2.xml><?xml version="1.0" encoding="utf-8"?>
<p:tagLst xmlns:p="http://schemas.openxmlformats.org/presentationml/2006/main">
  <p:tag name="AS_UNIQUEID" val="655"/>
</p:tagLst>
</file>

<file path=ppt/tags/tag20.xml><?xml version="1.0" encoding="utf-8"?>
<p:tagLst xmlns:p="http://schemas.openxmlformats.org/presentationml/2006/main">
  <p:tag name="AS_UNIQUEID" val="673"/>
</p:tagLst>
</file>

<file path=ppt/tags/tag200.xml><?xml version="1.0" encoding="utf-8"?>
<p:tagLst xmlns:p="http://schemas.openxmlformats.org/presentationml/2006/main">
  <p:tag name="AS_UNIQUEID" val="848"/>
  <p:tag name="KSO_WM_BEAUTIFY_FLAG" val=""/>
</p:tagLst>
</file>

<file path=ppt/tags/tag201.xml><?xml version="1.0" encoding="utf-8"?>
<p:tagLst xmlns:p="http://schemas.openxmlformats.org/presentationml/2006/main">
  <p:tag name="AS_UNIQUEID" val="849"/>
  <p:tag name="KSO_WM_BEAUTIFY_FLAG" val=""/>
</p:tagLst>
</file>

<file path=ppt/tags/tag202.xml><?xml version="1.0" encoding="utf-8"?>
<p:tagLst xmlns:p="http://schemas.openxmlformats.org/presentationml/2006/main">
  <p:tag name="AS_UNIQUEID" val="850"/>
</p:tagLst>
</file>

<file path=ppt/tags/tag20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21.xml><?xml version="1.0" encoding="utf-8"?>
<p:tagLst xmlns:p="http://schemas.openxmlformats.org/presentationml/2006/main">
  <p:tag name="AS_UNIQUEID" val="674"/>
</p:tagLst>
</file>

<file path=ppt/tags/tag22.xml><?xml version="1.0" encoding="utf-8"?>
<p:tagLst xmlns:p="http://schemas.openxmlformats.org/presentationml/2006/main">
  <p:tag name="AS_UNIQUEID" val="675"/>
</p:tagLst>
</file>

<file path=ppt/tags/tag23.xml><?xml version="1.0" encoding="utf-8"?>
<p:tagLst xmlns:p="http://schemas.openxmlformats.org/presentationml/2006/main">
  <p:tag name="AS_UNIQUEID" val="676"/>
</p:tagLst>
</file>

<file path=ppt/tags/tag24.xml><?xml version="1.0" encoding="utf-8"?>
<p:tagLst xmlns:p="http://schemas.openxmlformats.org/presentationml/2006/main">
  <p:tag name="AS_UNIQUEID" val="677"/>
</p:tagLst>
</file>

<file path=ppt/tags/tag25.xml><?xml version="1.0" encoding="utf-8"?>
<p:tagLst xmlns:p="http://schemas.openxmlformats.org/presentationml/2006/main">
  <p:tag name="AS_UNIQUEID" val="678"/>
</p:tagLst>
</file>

<file path=ppt/tags/tag26.xml><?xml version="1.0" encoding="utf-8"?>
<p:tagLst xmlns:p="http://schemas.openxmlformats.org/presentationml/2006/main">
  <p:tag name="AS_UNIQUEID" val="679"/>
</p:tagLst>
</file>

<file path=ppt/tags/tag27.xml><?xml version="1.0" encoding="utf-8"?>
<p:tagLst xmlns:p="http://schemas.openxmlformats.org/presentationml/2006/main">
  <p:tag name="AS_UNIQUEID" val="680"/>
</p:tagLst>
</file>

<file path=ppt/tags/tag28.xml><?xml version="1.0" encoding="utf-8"?>
<p:tagLst xmlns:p="http://schemas.openxmlformats.org/presentationml/2006/main">
  <p:tag name="AS_UNIQUEID" val="681"/>
</p:tagLst>
</file>

<file path=ppt/tags/tag29.xml><?xml version="1.0" encoding="utf-8"?>
<p:tagLst xmlns:p="http://schemas.openxmlformats.org/presentationml/2006/main">
  <p:tag name="AS_UNIQUEID" val="682"/>
</p:tagLst>
</file>

<file path=ppt/tags/tag3.xml><?xml version="1.0" encoding="utf-8"?>
<p:tagLst xmlns:p="http://schemas.openxmlformats.org/presentationml/2006/main">
  <p:tag name="AS_UNIQUEID" val="656"/>
</p:tagLst>
</file>

<file path=ppt/tags/tag30.xml><?xml version="1.0" encoding="utf-8"?>
<p:tagLst xmlns:p="http://schemas.openxmlformats.org/presentationml/2006/main">
  <p:tag name="AS_UNIQUEID" val="683"/>
</p:tagLst>
</file>

<file path=ppt/tags/tag31.xml><?xml version="1.0" encoding="utf-8"?>
<p:tagLst xmlns:p="http://schemas.openxmlformats.org/presentationml/2006/main">
  <p:tag name="AS_UNIQUEID" val="684"/>
</p:tagLst>
</file>

<file path=ppt/tags/tag32.xml><?xml version="1.0" encoding="utf-8"?>
<p:tagLst xmlns:p="http://schemas.openxmlformats.org/presentationml/2006/main">
  <p:tag name="AS_UNIQUEID" val="685"/>
</p:tagLst>
</file>

<file path=ppt/tags/tag33.xml><?xml version="1.0" encoding="utf-8"?>
<p:tagLst xmlns:p="http://schemas.openxmlformats.org/presentationml/2006/main">
  <p:tag name="AS_UNIQUEID" val="686"/>
</p:tagLst>
</file>

<file path=ppt/tags/tag34.xml><?xml version="1.0" encoding="utf-8"?>
<p:tagLst xmlns:p="http://schemas.openxmlformats.org/presentationml/2006/main">
  <p:tag name="AS_UNIQUEID" val="687"/>
</p:tagLst>
</file>

<file path=ppt/tags/tag35.xml><?xml version="1.0" encoding="utf-8"?>
<p:tagLst xmlns:p="http://schemas.openxmlformats.org/presentationml/2006/main">
  <p:tag name="AS_UNIQUEID" val="688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.xml><?xml version="1.0" encoding="utf-8"?>
<p:tagLst xmlns:p="http://schemas.openxmlformats.org/presentationml/2006/main">
  <p:tag name="AS_UNIQUEID" val="689"/>
</p:tagLst>
</file>

<file path=ppt/tags/tag38.xml><?xml version="1.0" encoding="utf-8"?>
<p:tagLst xmlns:p="http://schemas.openxmlformats.org/presentationml/2006/main">
  <p:tag name="AS_UNIQUEID" val="690"/>
</p:tagLst>
</file>

<file path=ppt/tags/tag39.xml><?xml version="1.0" encoding="utf-8"?>
<p:tagLst xmlns:p="http://schemas.openxmlformats.org/presentationml/2006/main">
  <p:tag name="AS_UNIQUEID" val="691"/>
</p:tagLst>
</file>

<file path=ppt/tags/tag4.xml><?xml version="1.0" encoding="utf-8"?>
<p:tagLst xmlns:p="http://schemas.openxmlformats.org/presentationml/2006/main">
  <p:tag name="AS_UNIQUEID" val="657"/>
</p:tagLst>
</file>

<file path=ppt/tags/tag40.xml><?xml version="1.0" encoding="utf-8"?>
<p:tagLst xmlns:p="http://schemas.openxmlformats.org/presentationml/2006/main">
  <p:tag name="AS_UNIQUEID" val="692"/>
</p:tagLst>
</file>

<file path=ppt/tags/tag41.xml><?xml version="1.0" encoding="utf-8"?>
<p:tagLst xmlns:p="http://schemas.openxmlformats.org/presentationml/2006/main">
  <p:tag name="AS_UNIQUEID" val="693"/>
</p:tagLst>
</file>

<file path=ppt/tags/tag42.xml><?xml version="1.0" encoding="utf-8"?>
<p:tagLst xmlns:p="http://schemas.openxmlformats.org/presentationml/2006/main">
  <p:tag name="AS_UNIQUEID" val="694"/>
</p:tagLst>
</file>

<file path=ppt/tags/tag43.xml><?xml version="1.0" encoding="utf-8"?>
<p:tagLst xmlns:p="http://schemas.openxmlformats.org/presentationml/2006/main">
  <p:tag name="AS_UNIQUEID" val="695"/>
</p:tagLst>
</file>

<file path=ppt/tags/tag44.xml><?xml version="1.0" encoding="utf-8"?>
<p:tagLst xmlns:p="http://schemas.openxmlformats.org/presentationml/2006/main">
  <p:tag name="AS_UNIQUEID" val="696"/>
</p:tagLst>
</file>

<file path=ppt/tags/tag45.xml><?xml version="1.0" encoding="utf-8"?>
<p:tagLst xmlns:p="http://schemas.openxmlformats.org/presentationml/2006/main">
  <p:tag name="AS_UNIQUEID" val="697"/>
</p:tagLst>
</file>

<file path=ppt/tags/tag46.xml><?xml version="1.0" encoding="utf-8"?>
<p:tagLst xmlns:p="http://schemas.openxmlformats.org/presentationml/2006/main">
  <p:tag name="AS_UNIQUEID" val="698"/>
</p:tagLst>
</file>

<file path=ppt/tags/tag47.xml><?xml version="1.0" encoding="utf-8"?>
<p:tagLst xmlns:p="http://schemas.openxmlformats.org/presentationml/2006/main">
  <p:tag name="AS_UNIQUEID" val="699"/>
</p:tagLst>
</file>

<file path=ppt/tags/tag48.xml><?xml version="1.0" encoding="utf-8"?>
<p:tagLst xmlns:p="http://schemas.openxmlformats.org/presentationml/2006/main">
  <p:tag name="AS_UNIQUEID" val="700"/>
</p:tagLst>
</file>

<file path=ppt/tags/tag49.xml><?xml version="1.0" encoding="utf-8"?>
<p:tagLst xmlns:p="http://schemas.openxmlformats.org/presentationml/2006/main">
  <p:tag name="AS_UNIQUEID" val="701"/>
</p:tagLst>
</file>

<file path=ppt/tags/tag5.xml><?xml version="1.0" encoding="utf-8"?>
<p:tagLst xmlns:p="http://schemas.openxmlformats.org/presentationml/2006/main">
  <p:tag name="AS_UNIQUEID" val="658"/>
</p:tagLst>
</file>

<file path=ppt/tags/tag50.xml><?xml version="1.0" encoding="utf-8"?>
<p:tagLst xmlns:p="http://schemas.openxmlformats.org/presentationml/2006/main">
  <p:tag name="AS_UNIQUEID" val="702"/>
</p:tagLst>
</file>

<file path=ppt/tags/tag51.xml><?xml version="1.0" encoding="utf-8"?>
<p:tagLst xmlns:p="http://schemas.openxmlformats.org/presentationml/2006/main">
  <p:tag name="AS_UNIQUEID" val="703"/>
</p:tagLst>
</file>

<file path=ppt/tags/tag52.xml><?xml version="1.0" encoding="utf-8"?>
<p:tagLst xmlns:p="http://schemas.openxmlformats.org/presentationml/2006/main">
  <p:tag name="AS_UNIQUEID" val="704"/>
</p:tagLst>
</file>

<file path=ppt/tags/tag53.xml><?xml version="1.0" encoding="utf-8"?>
<p:tagLst xmlns:p="http://schemas.openxmlformats.org/presentationml/2006/main">
  <p:tag name="AS_UNIQUEID" val="705"/>
</p:tagLst>
</file>

<file path=ppt/tags/tag54.xml><?xml version="1.0" encoding="utf-8"?>
<p:tagLst xmlns:p="http://schemas.openxmlformats.org/presentationml/2006/main">
  <p:tag name="AS_UNIQUEID" val="706"/>
</p:tagLst>
</file>

<file path=ppt/tags/tag55.xml><?xml version="1.0" encoding="utf-8"?>
<p:tagLst xmlns:p="http://schemas.openxmlformats.org/presentationml/2006/main">
  <p:tag name="AS_UNIQUEID" val="707"/>
</p:tagLst>
</file>

<file path=ppt/tags/tag56.xml><?xml version="1.0" encoding="utf-8"?>
<p:tagLst xmlns:p="http://schemas.openxmlformats.org/presentationml/2006/main">
  <p:tag name="AS_UNIQUEID" val="708"/>
</p:tagLst>
</file>

<file path=ppt/tags/tag57.xml><?xml version="1.0" encoding="utf-8"?>
<p:tagLst xmlns:p="http://schemas.openxmlformats.org/presentationml/2006/main">
  <p:tag name="AS_UNIQUEID" val="709"/>
</p:tagLst>
</file>

<file path=ppt/tags/tag58.xml><?xml version="1.0" encoding="utf-8"?>
<p:tagLst xmlns:p="http://schemas.openxmlformats.org/presentationml/2006/main">
  <p:tag name="AS_UNIQUEID" val="710"/>
</p:tagLst>
</file>

<file path=ppt/tags/tag59.xml><?xml version="1.0" encoding="utf-8"?>
<p:tagLst xmlns:p="http://schemas.openxmlformats.org/presentationml/2006/main">
  <p:tag name="AS_UNIQUEID" val="711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659"/>
</p:tagLst>
</file>

<file path=ppt/tags/tag60.xml><?xml version="1.0" encoding="utf-8"?>
<p:tagLst xmlns:p="http://schemas.openxmlformats.org/presentationml/2006/main">
  <p:tag name="AS_UNIQUEID" val="712"/>
</p:tagLst>
</file>

<file path=ppt/tags/tag61.xml><?xml version="1.0" encoding="utf-8"?>
<p:tagLst xmlns:p="http://schemas.openxmlformats.org/presentationml/2006/main">
  <p:tag name="AS_UNIQUEID" val="713"/>
</p:tagLst>
</file>

<file path=ppt/tags/tag62.xml><?xml version="1.0" encoding="utf-8"?>
<p:tagLst xmlns:p="http://schemas.openxmlformats.org/presentationml/2006/main">
  <p:tag name="AS_UNIQUEID" val="714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715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AS_UNIQUEID" val="716"/>
</p:tagLst>
</file>

<file path=ppt/tags/tag67.xml><?xml version="1.0" encoding="utf-8"?>
<p:tagLst xmlns:p="http://schemas.openxmlformats.org/presentationml/2006/main">
  <p:tag name="AS_UNIQUEID" val="717"/>
</p:tagLst>
</file>

<file path=ppt/tags/tag68.xml><?xml version="1.0" encoding="utf-8"?>
<p:tagLst xmlns:p="http://schemas.openxmlformats.org/presentationml/2006/main">
  <p:tag name="AS_UNIQUEID" val="718"/>
</p:tagLst>
</file>

<file path=ppt/tags/tag69.xml><?xml version="1.0" encoding="utf-8"?>
<p:tagLst xmlns:p="http://schemas.openxmlformats.org/presentationml/2006/main">
  <p:tag name="AS_UNIQUEID" val="719"/>
  <p:tag name="KSO_WM_BEAUTIFY_FLAG" val=""/>
</p:tagLst>
</file>

<file path=ppt/tags/tag7.xml><?xml version="1.0" encoding="utf-8"?>
<p:tagLst xmlns:p="http://schemas.openxmlformats.org/presentationml/2006/main">
  <p:tag name="AS_UNIQUEID" val="660"/>
</p:tagLst>
</file>

<file path=ppt/tags/tag70.xml><?xml version="1.0" encoding="utf-8"?>
<p:tagLst xmlns:p="http://schemas.openxmlformats.org/presentationml/2006/main">
  <p:tag name="AS_UNIQUEID" val="720"/>
  <p:tag name="KSO_WM_BEAUTIFY_FLAG" val=""/>
</p:tagLst>
</file>

<file path=ppt/tags/tag71.xml><?xml version="1.0" encoding="utf-8"?>
<p:tagLst xmlns:p="http://schemas.openxmlformats.org/presentationml/2006/main">
  <p:tag name="AS_UNIQUEID" val="721"/>
  <p:tag name="KSO_WM_BEAUTIFY_FLAG" val=""/>
</p:tagLst>
</file>

<file path=ppt/tags/tag72.xml><?xml version="1.0" encoding="utf-8"?>
<p:tagLst xmlns:p="http://schemas.openxmlformats.org/presentationml/2006/main">
  <p:tag name="AS_UNIQUEID" val="722"/>
</p:tagLst>
</file>

<file path=ppt/tags/tag73.xml><?xml version="1.0" encoding="utf-8"?>
<p:tagLst xmlns:p="http://schemas.openxmlformats.org/presentationml/2006/main">
  <p:tag name="AS_UNIQUEID" val="723"/>
</p:tagLst>
</file>

<file path=ppt/tags/tag74.xml><?xml version="1.0" encoding="utf-8"?>
<p:tagLst xmlns:p="http://schemas.openxmlformats.org/presentationml/2006/main">
  <p:tag name="AS_UNIQUEID" val="724"/>
</p:tagLst>
</file>

<file path=ppt/tags/tag75.xml><?xml version="1.0" encoding="utf-8"?>
<p:tagLst xmlns:p="http://schemas.openxmlformats.org/presentationml/2006/main">
  <p:tag name="AS_UNIQUEID" val="725"/>
  <p:tag name="KSO_WM_BEAUTIFY_FLAG" val=""/>
</p:tagLst>
</file>

<file path=ppt/tags/tag76.xml><?xml version="1.0" encoding="utf-8"?>
<p:tagLst xmlns:p="http://schemas.openxmlformats.org/presentationml/2006/main">
  <p:tag name="AS_UNIQUEID" val="726"/>
  <p:tag name="KSO_WM_BEAUTIFY_FLAG" val=""/>
</p:tagLst>
</file>

<file path=ppt/tags/tag77.xml><?xml version="1.0" encoding="utf-8"?>
<p:tagLst xmlns:p="http://schemas.openxmlformats.org/presentationml/2006/main">
  <p:tag name="AS_UNIQUEID" val="727"/>
  <p:tag name="KSO_WM_BEAUTIFY_FLAG" val=""/>
</p:tagLst>
</file>

<file path=ppt/tags/tag78.xml><?xml version="1.0" encoding="utf-8"?>
<p:tagLst xmlns:p="http://schemas.openxmlformats.org/presentationml/2006/main">
  <p:tag name="AS_UNIQUEID" val="728"/>
</p:tagLst>
</file>

<file path=ppt/tags/tag79.xml><?xml version="1.0" encoding="utf-8"?>
<p:tagLst xmlns:p="http://schemas.openxmlformats.org/presentationml/2006/main">
  <p:tag name="AS_UNIQUEID" val="729"/>
  <p:tag name="KSO_WM_BEAUTIFY_FLAG" val=""/>
</p:tagLst>
</file>

<file path=ppt/tags/tag8.xml><?xml version="1.0" encoding="utf-8"?>
<p:tagLst xmlns:p="http://schemas.openxmlformats.org/presentationml/2006/main">
  <p:tag name="AS_UNIQUEID" val="661"/>
</p:tagLst>
</file>

<file path=ppt/tags/tag80.xml><?xml version="1.0" encoding="utf-8"?>
<p:tagLst xmlns:p="http://schemas.openxmlformats.org/presentationml/2006/main">
  <p:tag name="AS_UNIQUEID" val="730"/>
  <p:tag name="KSO_WM_BEAUTIFY_FLAG" val=""/>
</p:tagLst>
</file>

<file path=ppt/tags/tag81.xml><?xml version="1.0" encoding="utf-8"?>
<p:tagLst xmlns:p="http://schemas.openxmlformats.org/presentationml/2006/main">
  <p:tag name="AS_UNIQUEID" val="731"/>
</p:tagLst>
</file>

<file path=ppt/tags/tag82.xml><?xml version="1.0" encoding="utf-8"?>
<p:tagLst xmlns:p="http://schemas.openxmlformats.org/presentationml/2006/main">
  <p:tag name="AS_UNIQUEID" val="732"/>
</p:tagLst>
</file>

<file path=ppt/tags/tag83.xml><?xml version="1.0" encoding="utf-8"?>
<p:tagLst xmlns:p="http://schemas.openxmlformats.org/presentationml/2006/main">
  <p:tag name="AS_UNIQUEID" val="733"/>
</p:tagLst>
</file>

<file path=ppt/tags/tag84.xml><?xml version="1.0" encoding="utf-8"?>
<p:tagLst xmlns:p="http://schemas.openxmlformats.org/presentationml/2006/main">
  <p:tag name="AS_UNIQUEID" val="734"/>
</p:tagLst>
</file>

<file path=ppt/tags/tag85.xml><?xml version="1.0" encoding="utf-8"?>
<p:tagLst xmlns:p="http://schemas.openxmlformats.org/presentationml/2006/main">
  <p:tag name="AS_UNIQUEID" val="735"/>
</p:tagLst>
</file>

<file path=ppt/tags/tag86.xml><?xml version="1.0" encoding="utf-8"?>
<p:tagLst xmlns:p="http://schemas.openxmlformats.org/presentationml/2006/main">
  <p:tag name="AS_UNIQUEID" val="736"/>
</p:tagLst>
</file>

<file path=ppt/tags/tag87.xml><?xml version="1.0" encoding="utf-8"?>
<p:tagLst xmlns:p="http://schemas.openxmlformats.org/presentationml/2006/main">
  <p:tag name="AS_UNIQUEID" val="737"/>
</p:tagLst>
</file>

<file path=ppt/tags/tag88.xml><?xml version="1.0" encoding="utf-8"?>
<p:tagLst xmlns:p="http://schemas.openxmlformats.org/presentationml/2006/main">
  <p:tag name="AS_UNIQUEID" val="738"/>
  <p:tag name="KSO_WM_BEAUTIFY_FLAG" val=""/>
</p:tagLst>
</file>

<file path=ppt/tags/tag89.xml><?xml version="1.0" encoding="utf-8"?>
<p:tagLst xmlns:p="http://schemas.openxmlformats.org/presentationml/2006/main">
  <p:tag name="AS_UNIQUEID" val="739"/>
  <p:tag name="KSO_WM_BEAUTIFY_FLAG" val=""/>
</p:tagLst>
</file>

<file path=ppt/tags/tag9.xml><?xml version="1.0" encoding="utf-8"?>
<p:tagLst xmlns:p="http://schemas.openxmlformats.org/presentationml/2006/main">
  <p:tag name="AS_UNIQUEID" val="662"/>
</p:tagLst>
</file>

<file path=ppt/tags/tag90.xml><?xml version="1.0" encoding="utf-8"?>
<p:tagLst xmlns:p="http://schemas.openxmlformats.org/presentationml/2006/main">
  <p:tag name="AS_UNIQUEID" val="740"/>
  <p:tag name="KSO_WM_BEAUTIFY_FLAG" val=""/>
</p:tagLst>
</file>

<file path=ppt/tags/tag91.xml><?xml version="1.0" encoding="utf-8"?>
<p:tagLst xmlns:p="http://schemas.openxmlformats.org/presentationml/2006/main">
  <p:tag name="AS_UNIQUEID" val="741"/>
</p:tagLst>
</file>

<file path=ppt/tags/tag92.xml><?xml version="1.0" encoding="utf-8"?>
<p:tagLst xmlns:p="http://schemas.openxmlformats.org/presentationml/2006/main">
  <p:tag name="AS_UNIQUEID" val="742"/>
</p:tagLst>
</file>

<file path=ppt/tags/tag93.xml><?xml version="1.0" encoding="utf-8"?>
<p:tagLst xmlns:p="http://schemas.openxmlformats.org/presentationml/2006/main">
  <p:tag name="AS_UNIQUEID" val="743"/>
</p:tagLst>
</file>

<file path=ppt/tags/tag94.xml><?xml version="1.0" encoding="utf-8"?>
<p:tagLst xmlns:p="http://schemas.openxmlformats.org/presentationml/2006/main">
  <p:tag name="AS_UNIQUEID" val="744"/>
</p:tagLst>
</file>

<file path=ppt/tags/tag95.xml><?xml version="1.0" encoding="utf-8"?>
<p:tagLst xmlns:p="http://schemas.openxmlformats.org/presentationml/2006/main">
  <p:tag name="AS_UNIQUEID" val="745"/>
</p:tagLst>
</file>

<file path=ppt/tags/tag96.xml><?xml version="1.0" encoding="utf-8"?>
<p:tagLst xmlns:p="http://schemas.openxmlformats.org/presentationml/2006/main">
  <p:tag name="AS_UNIQUEID" val="746"/>
</p:tagLst>
</file>

<file path=ppt/tags/tag97.xml><?xml version="1.0" encoding="utf-8"?>
<p:tagLst xmlns:p="http://schemas.openxmlformats.org/presentationml/2006/main">
  <p:tag name="AS_UNIQUEID" val="747"/>
</p:tagLst>
</file>

<file path=ppt/tags/tag98.xml><?xml version="1.0" encoding="utf-8"?>
<p:tagLst xmlns:p="http://schemas.openxmlformats.org/presentationml/2006/main">
  <p:tag name="AS_UNIQUEID" val="748"/>
</p:tagLst>
</file>

<file path=ppt/tags/tag99.xml><?xml version="1.0" encoding="utf-8"?>
<p:tagLst xmlns:p="http://schemas.openxmlformats.org/presentationml/2006/main">
  <p:tag name="AS_UNIQUEID" val="749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76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仿宋_GB2312</vt:lpstr>
      <vt:lpstr>Courier New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2026-01-24T20:04:32Z</cp:lastPrinted>
  <dcterms:created xsi:type="dcterms:W3CDTF">2026-01-24T20:04:32Z</dcterms:created>
  <dcterms:modified xsi:type="dcterms:W3CDTF">2026-01-24T12:04:32Z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